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814" r:id="rId2"/>
    <p:sldId id="854" r:id="rId3"/>
    <p:sldId id="825" r:id="rId4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1041" autoAdjust="0"/>
  </p:normalViewPr>
  <p:slideViewPr>
    <p:cSldViewPr snapToGrid="0" snapToObjects="1">
      <p:cViewPr varScale="1">
        <p:scale>
          <a:sx n="101" d="100"/>
          <a:sy n="101" d="100"/>
        </p:scale>
        <p:origin x="1260" y="96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vielerorts im Frühjahr 2022 geänderte Teststrategien insbesondere in Europa z.B. Spanien, Dänemark, England testen nur Risikogruppen </a:t>
            </a:r>
            <a:r>
              <a:rPr lang="de-DE" sz="1050" dirty="0" err="1"/>
              <a:t>bzw</a:t>
            </a:r>
            <a:r>
              <a:rPr lang="de-DE" sz="1050" dirty="0"/>
              <a:t> Empfehlen nur Testung von Personen mit Risiko für ein schweren verlauf, Personen die Behandlung im KH benötigen und Personen die mit RG arbeiten; Österreich hat Anzahl PCR pro Einwohner reduziert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CAVE: Meldungen in Europa unregelmäßig.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8 August 2022, media reported that the incidence of COVID-19 cases in Russia increased by almost 60% in a week and excess incidence rates were reported from 15 regions. Additionally,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hospitalisations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due to COVID-19 also increased by 27.7% in a week. Russia has lifted all COVID-19 related restrictions since 1 July 2022. 			ECDC RT report 09.08.2022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32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Es gibt weiterhin Auffälligkeiten in den Meldungen aus Griechenland, Albanien, Schweiz. Die Daten scheinen erst mit Verzögerung wöchentlich gemeldet zu werden und sind somit für die Erstellung der Graphik nicht verfügbar. </a:t>
            </a:r>
          </a:p>
          <a:p>
            <a:endParaRPr lang="de-DE" sz="1200" b="0" dirty="0"/>
          </a:p>
          <a:p>
            <a:r>
              <a:rPr lang="de-DE" sz="1200" b="0" dirty="0"/>
              <a:t>Meldeunregelmäßigkeiten beobachten wir bei den Belarussischen Daten seit längerem. Auch bei den ukrainischen Daten, aus offensichtlichen Gründen.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08/10/2022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08/10/2022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08/10/2022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08/10/2022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08/10/2022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08/10/2022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08/10/2022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08/10/2022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08/10/2022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08/10/2022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Internationale Lage, Datenstand 09.08.2022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127698" y="706818"/>
            <a:ext cx="777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45AA6"/>
                </a:solidFill>
              </a:rPr>
              <a:t>Anzahl Fälle pro KW und WHO Region, 30.12.2019 – 09.08.2022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7225741" y="2378037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593506"/>
              </p:ext>
            </p:extLst>
          </p:nvPr>
        </p:nvGraphicFramePr>
        <p:xfrm>
          <a:off x="138264" y="3482415"/>
          <a:ext cx="6530418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1508028638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3.445.321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1.311.280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6.317.524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 Dashboard Zugriff 10.08.2022, Datenstand 09.08.2022; Karte und Tabelle PHI-Auswertung von </a:t>
            </a:r>
            <a:r>
              <a:rPr lang="de-DE" sz="1200" dirty="0"/>
              <a:t>WHO-Daten, Datenstand 09.08.2022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20AE3C4-1C98-42A1-9BF5-BFAF5B511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8" y="1038851"/>
            <a:ext cx="6781717" cy="23095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A956CF3-5AB7-495B-ADA9-E3BBC816AA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48" b="15148"/>
          <a:stretch/>
        </p:blipFill>
        <p:spPr>
          <a:xfrm>
            <a:off x="6986475" y="2966720"/>
            <a:ext cx="5205525" cy="36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Internationale Lage, Datenstand 09.08.2022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0" y="842336"/>
            <a:ext cx="5863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Prozentuale Veränderung der Fallzahlen in den letzten 7 Tagen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 Dashboard Zugriff 10.08.2022, Datenstand 09.08.2022; ECDC RT report</a:t>
            </a:r>
            <a:r>
              <a:rPr lang="de-DE" sz="1200" dirty="0"/>
              <a:t> 09.08.2022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EE62E47-ABC3-45DF-9B71-6634EED3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74" y="1206864"/>
            <a:ext cx="8480742" cy="476999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A7901E6-21FF-4D8D-9E7D-A59905C53B65}"/>
              </a:ext>
            </a:extLst>
          </p:cNvPr>
          <p:cNvSpPr txBox="1"/>
          <p:nvPr/>
        </p:nvSpPr>
        <p:spPr>
          <a:xfrm>
            <a:off x="8731417" y="1206864"/>
            <a:ext cx="3209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Russland</a:t>
            </a:r>
          </a:p>
          <a:p>
            <a:r>
              <a:rPr lang="de-DE" sz="2000" dirty="0"/>
              <a:t>7T-Inzidenz: 86 /100 000 EW</a:t>
            </a:r>
          </a:p>
          <a:p>
            <a:r>
              <a:rPr lang="de-DE" sz="2000" dirty="0"/>
              <a:t>Änderung n 7T: +62%</a:t>
            </a:r>
          </a:p>
          <a:p>
            <a:endParaRPr lang="de-DE" sz="2000" dirty="0"/>
          </a:p>
          <a:p>
            <a:r>
              <a:rPr lang="de-DE" sz="2000" dirty="0"/>
              <a:t>Hospitalisierung: +27,7%</a:t>
            </a:r>
          </a:p>
          <a:p>
            <a:endParaRPr lang="de-DE" sz="2000" dirty="0"/>
          </a:p>
          <a:p>
            <a:r>
              <a:rPr lang="de-DE" sz="2000" dirty="0"/>
              <a:t>Dominanz BA.5: Ende Juni</a:t>
            </a:r>
          </a:p>
          <a:p>
            <a:endParaRPr lang="de-DE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9B752D-8785-4BAF-8D21-DFE14DDEB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74" y="3508360"/>
            <a:ext cx="12192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8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3545D8D-88CB-4329-92FE-21593AF50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5" y="895709"/>
            <a:ext cx="5807052" cy="596229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2367412" y="6265712"/>
            <a:ext cx="14935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/>
              <a:t>WHO, 02.08.2022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FE80FD-5DF0-411E-B9F6-A08F126FC9AE}"/>
              </a:ext>
            </a:extLst>
          </p:cNvPr>
          <p:cNvSpPr txBox="1"/>
          <p:nvPr/>
        </p:nvSpPr>
        <p:spPr>
          <a:xfrm>
            <a:off x="8549616" y="6275113"/>
            <a:ext cx="14935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/>
              <a:t>WHO</a:t>
            </a:r>
            <a:r>
              <a:rPr lang="de-DE" sz="1400" b="1"/>
              <a:t>, 09.08.2022</a:t>
            </a:r>
            <a:endParaRPr lang="de-DE" sz="1400" b="1" dirty="0"/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0E16DB-22A0-425C-8E92-6046C1F65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948" y="845315"/>
            <a:ext cx="5807052" cy="596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Breitbild</PresentationFormat>
  <Paragraphs>85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ＭＳ 明朝</vt:lpstr>
      <vt:lpstr>Scala Sans OT</vt:lpstr>
      <vt:lpstr>Wingdings</vt:lpstr>
      <vt:lpstr>1_Office-Design</vt:lpstr>
      <vt:lpstr>Internationale Lage, Datenstand 09.08.2022</vt:lpstr>
      <vt:lpstr>Internationale Lage, Datenstand 09.08.2022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Rohde, Anna</cp:lastModifiedBy>
  <cp:revision>1091</cp:revision>
  <dcterms:created xsi:type="dcterms:W3CDTF">2015-11-02T12:29:13Z</dcterms:created>
  <dcterms:modified xsi:type="dcterms:W3CDTF">2022-08-10T09:07:38Z</dcterms:modified>
</cp:coreProperties>
</file>