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87" r:id="rId3"/>
    <p:sldId id="756" r:id="rId4"/>
    <p:sldId id="757" r:id="rId5"/>
    <p:sldId id="777" r:id="rId6"/>
    <p:sldId id="783" r:id="rId7"/>
    <p:sldId id="784" r:id="rId8"/>
    <p:sldId id="788" r:id="rId9"/>
    <p:sldId id="789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50" d="100"/>
          <a:sy n="150" d="100"/>
        </p:scale>
        <p:origin x="33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3.Kommunikation\3.7.Lageberichte\2022-08-10\Lagebericht_Mittwoch_2022-08-10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2576986045061"/>
          <c:y val="2.109262551858437E-2"/>
          <c:w val="0.86482387411969541"/>
          <c:h val="0.814598981578915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Sterbedatum_AG!$C$4</c:f>
              <c:strCache>
                <c:ptCount val="1"/>
                <c:pt idx="0">
                  <c:v>0 - 4 -Jährige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Sterbedatum_AG!$B$15:$B$141</c:f>
              <c:strCache>
                <c:ptCount val="12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  <c:pt idx="118">
                  <c:v>23</c:v>
                </c:pt>
                <c:pt idx="119">
                  <c:v>24</c:v>
                </c:pt>
                <c:pt idx="120">
                  <c:v>25</c:v>
                </c:pt>
                <c:pt idx="121">
                  <c:v>26</c:v>
                </c:pt>
                <c:pt idx="122">
                  <c:v>27</c:v>
                </c:pt>
                <c:pt idx="123">
                  <c:v>28</c:v>
                </c:pt>
                <c:pt idx="124">
                  <c:v>29</c:v>
                </c:pt>
                <c:pt idx="125">
                  <c:v>30</c:v>
                </c:pt>
                <c:pt idx="126">
                  <c:v>31</c:v>
                </c:pt>
              </c:strCache>
            </c:strRef>
          </c:cat>
          <c:val>
            <c:numRef>
              <c:f>Sterbedatum_AG!$C$15:$C$141</c:f>
              <c:numCache>
                <c:formatCode>General</c:formatCode>
                <c:ptCount val="127"/>
                <c:pt idx="5">
                  <c:v>1</c:v>
                </c:pt>
                <c:pt idx="39">
                  <c:v>1</c:v>
                </c:pt>
                <c:pt idx="43">
                  <c:v>1</c:v>
                </c:pt>
                <c:pt idx="44">
                  <c:v>1</c:v>
                </c:pt>
                <c:pt idx="52">
                  <c:v>1</c:v>
                </c:pt>
                <c:pt idx="53">
                  <c:v>1</c:v>
                </c:pt>
                <c:pt idx="60">
                  <c:v>2</c:v>
                </c:pt>
                <c:pt idx="63">
                  <c:v>2</c:v>
                </c:pt>
                <c:pt idx="67">
                  <c:v>1</c:v>
                </c:pt>
                <c:pt idx="76">
                  <c:v>1</c:v>
                </c:pt>
                <c:pt idx="77">
                  <c:v>1</c:v>
                </c:pt>
                <c:pt idx="85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8">
                  <c:v>2</c:v>
                </c:pt>
                <c:pt idx="99">
                  <c:v>1</c:v>
                </c:pt>
                <c:pt idx="101">
                  <c:v>2</c:v>
                </c:pt>
                <c:pt idx="102">
                  <c:v>2</c:v>
                </c:pt>
                <c:pt idx="104">
                  <c:v>1</c:v>
                </c:pt>
                <c:pt idx="107">
                  <c:v>3</c:v>
                </c:pt>
                <c:pt idx="109">
                  <c:v>2</c:v>
                </c:pt>
                <c:pt idx="117">
                  <c:v>2</c:v>
                </c:pt>
                <c:pt idx="118">
                  <c:v>1</c:v>
                </c:pt>
                <c:pt idx="120">
                  <c:v>1</c:v>
                </c:pt>
                <c:pt idx="1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3-483B-BA51-AB82DF9B4DCB}"/>
            </c:ext>
          </c:extLst>
        </c:ser>
        <c:ser>
          <c:idx val="1"/>
          <c:order val="1"/>
          <c:tx>
            <c:strRef>
              <c:f>Sterbedatum_AG!$D$4</c:f>
              <c:strCache>
                <c:ptCount val="1"/>
                <c:pt idx="0">
                  <c:v>5 - 14 -Jährige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Sterbedatum_AG!$B$15:$B$141</c:f>
              <c:strCache>
                <c:ptCount val="12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  <c:pt idx="118">
                  <c:v>23</c:v>
                </c:pt>
                <c:pt idx="119">
                  <c:v>24</c:v>
                </c:pt>
                <c:pt idx="120">
                  <c:v>25</c:v>
                </c:pt>
                <c:pt idx="121">
                  <c:v>26</c:v>
                </c:pt>
                <c:pt idx="122">
                  <c:v>27</c:v>
                </c:pt>
                <c:pt idx="123">
                  <c:v>28</c:v>
                </c:pt>
                <c:pt idx="124">
                  <c:v>29</c:v>
                </c:pt>
                <c:pt idx="125">
                  <c:v>30</c:v>
                </c:pt>
                <c:pt idx="126">
                  <c:v>31</c:v>
                </c:pt>
              </c:strCache>
            </c:strRef>
          </c:cat>
          <c:val>
            <c:numRef>
              <c:f>Sterbedatum_AG!$D$15:$D$141</c:f>
              <c:numCache>
                <c:formatCode>General</c:formatCode>
                <c:ptCount val="127"/>
                <c:pt idx="34">
                  <c:v>1</c:v>
                </c:pt>
                <c:pt idx="39">
                  <c:v>2</c:v>
                </c:pt>
                <c:pt idx="40">
                  <c:v>1</c:v>
                </c:pt>
                <c:pt idx="50">
                  <c:v>1</c:v>
                </c:pt>
                <c:pt idx="60">
                  <c:v>1</c:v>
                </c:pt>
                <c:pt idx="79">
                  <c:v>1</c:v>
                </c:pt>
                <c:pt idx="83">
                  <c:v>1</c:v>
                </c:pt>
                <c:pt idx="86">
                  <c:v>2</c:v>
                </c:pt>
                <c:pt idx="87">
                  <c:v>1</c:v>
                </c:pt>
                <c:pt idx="89">
                  <c:v>2</c:v>
                </c:pt>
                <c:pt idx="91">
                  <c:v>1</c:v>
                </c:pt>
                <c:pt idx="93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1">
                  <c:v>2</c:v>
                </c:pt>
                <c:pt idx="102">
                  <c:v>1</c:v>
                </c:pt>
                <c:pt idx="103">
                  <c:v>1</c:v>
                </c:pt>
                <c:pt idx="107">
                  <c:v>2</c:v>
                </c:pt>
                <c:pt idx="109">
                  <c:v>2</c:v>
                </c:pt>
                <c:pt idx="110">
                  <c:v>1</c:v>
                </c:pt>
                <c:pt idx="116">
                  <c:v>1</c:v>
                </c:pt>
                <c:pt idx="1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93-483B-BA51-AB82DF9B4DCB}"/>
            </c:ext>
          </c:extLst>
        </c:ser>
        <c:ser>
          <c:idx val="2"/>
          <c:order val="2"/>
          <c:tx>
            <c:strRef>
              <c:f>Sterbedatum_AG!$E$4</c:f>
              <c:strCache>
                <c:ptCount val="1"/>
                <c:pt idx="0">
                  <c:v>15 - 34 -Jährige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Sterbedatum_AG!$B$15:$B$141</c:f>
              <c:strCache>
                <c:ptCount val="12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  <c:pt idx="118">
                  <c:v>23</c:v>
                </c:pt>
                <c:pt idx="119">
                  <c:v>24</c:v>
                </c:pt>
                <c:pt idx="120">
                  <c:v>25</c:v>
                </c:pt>
                <c:pt idx="121">
                  <c:v>26</c:v>
                </c:pt>
                <c:pt idx="122">
                  <c:v>27</c:v>
                </c:pt>
                <c:pt idx="123">
                  <c:v>28</c:v>
                </c:pt>
                <c:pt idx="124">
                  <c:v>29</c:v>
                </c:pt>
                <c:pt idx="125">
                  <c:v>30</c:v>
                </c:pt>
                <c:pt idx="126">
                  <c:v>31</c:v>
                </c:pt>
              </c:strCache>
            </c:strRef>
          </c:cat>
          <c:val>
            <c:numRef>
              <c:f>Sterbedatum_AG!$E$15:$E$141</c:f>
              <c:numCache>
                <c:formatCode>General</c:formatCode>
                <c:ptCount val="127"/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2</c:v>
                </c:pt>
                <c:pt idx="9">
                  <c:v>2</c:v>
                </c:pt>
                <c:pt idx="11">
                  <c:v>1</c:v>
                </c:pt>
                <c:pt idx="14">
                  <c:v>1</c:v>
                </c:pt>
                <c:pt idx="22">
                  <c:v>2</c:v>
                </c:pt>
                <c:pt idx="28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5">
                  <c:v>1</c:v>
                </c:pt>
                <c:pt idx="36">
                  <c:v>2</c:v>
                </c:pt>
                <c:pt idx="37">
                  <c:v>4</c:v>
                </c:pt>
                <c:pt idx="38">
                  <c:v>5</c:v>
                </c:pt>
                <c:pt idx="39">
                  <c:v>5</c:v>
                </c:pt>
                <c:pt idx="40">
                  <c:v>3</c:v>
                </c:pt>
                <c:pt idx="41">
                  <c:v>4</c:v>
                </c:pt>
                <c:pt idx="42">
                  <c:v>4</c:v>
                </c:pt>
                <c:pt idx="43">
                  <c:v>6</c:v>
                </c:pt>
                <c:pt idx="44">
                  <c:v>4</c:v>
                </c:pt>
                <c:pt idx="45">
                  <c:v>5</c:v>
                </c:pt>
                <c:pt idx="46">
                  <c:v>4</c:v>
                </c:pt>
                <c:pt idx="47">
                  <c:v>4</c:v>
                </c:pt>
                <c:pt idx="48">
                  <c:v>5</c:v>
                </c:pt>
                <c:pt idx="49">
                  <c:v>4</c:v>
                </c:pt>
                <c:pt idx="50">
                  <c:v>1</c:v>
                </c:pt>
                <c:pt idx="51">
                  <c:v>5</c:v>
                </c:pt>
                <c:pt idx="52">
                  <c:v>3</c:v>
                </c:pt>
                <c:pt idx="53">
                  <c:v>11</c:v>
                </c:pt>
                <c:pt idx="54">
                  <c:v>4</c:v>
                </c:pt>
                <c:pt idx="55">
                  <c:v>5</c:v>
                </c:pt>
                <c:pt idx="56">
                  <c:v>12</c:v>
                </c:pt>
                <c:pt idx="57">
                  <c:v>4</c:v>
                </c:pt>
                <c:pt idx="58">
                  <c:v>3</c:v>
                </c:pt>
                <c:pt idx="59">
                  <c:v>8</c:v>
                </c:pt>
                <c:pt idx="60">
                  <c:v>5</c:v>
                </c:pt>
                <c:pt idx="61">
                  <c:v>12</c:v>
                </c:pt>
                <c:pt idx="62">
                  <c:v>11</c:v>
                </c:pt>
                <c:pt idx="63">
                  <c:v>7</c:v>
                </c:pt>
                <c:pt idx="64">
                  <c:v>4</c:v>
                </c:pt>
                <c:pt idx="65">
                  <c:v>4</c:v>
                </c:pt>
                <c:pt idx="67">
                  <c:v>2</c:v>
                </c:pt>
                <c:pt idx="68">
                  <c:v>2</c:v>
                </c:pt>
                <c:pt idx="69">
                  <c:v>1</c:v>
                </c:pt>
                <c:pt idx="71">
                  <c:v>1</c:v>
                </c:pt>
                <c:pt idx="72">
                  <c:v>3</c:v>
                </c:pt>
                <c:pt idx="73">
                  <c:v>1</c:v>
                </c:pt>
                <c:pt idx="76">
                  <c:v>3</c:v>
                </c:pt>
                <c:pt idx="77">
                  <c:v>1</c:v>
                </c:pt>
                <c:pt idx="78">
                  <c:v>1</c:v>
                </c:pt>
                <c:pt idx="79">
                  <c:v>4</c:v>
                </c:pt>
                <c:pt idx="80">
                  <c:v>9</c:v>
                </c:pt>
                <c:pt idx="81">
                  <c:v>9</c:v>
                </c:pt>
                <c:pt idx="82">
                  <c:v>2</c:v>
                </c:pt>
                <c:pt idx="83">
                  <c:v>3</c:v>
                </c:pt>
                <c:pt idx="84">
                  <c:v>5</c:v>
                </c:pt>
                <c:pt idx="85">
                  <c:v>5</c:v>
                </c:pt>
                <c:pt idx="86">
                  <c:v>7</c:v>
                </c:pt>
                <c:pt idx="87">
                  <c:v>5</c:v>
                </c:pt>
                <c:pt idx="88">
                  <c:v>8</c:v>
                </c:pt>
                <c:pt idx="89">
                  <c:v>3</c:v>
                </c:pt>
                <c:pt idx="90">
                  <c:v>8</c:v>
                </c:pt>
                <c:pt idx="91">
                  <c:v>8</c:v>
                </c:pt>
                <c:pt idx="92">
                  <c:v>15</c:v>
                </c:pt>
                <c:pt idx="93">
                  <c:v>9</c:v>
                </c:pt>
                <c:pt idx="94">
                  <c:v>7</c:v>
                </c:pt>
                <c:pt idx="95">
                  <c:v>9</c:v>
                </c:pt>
                <c:pt idx="96">
                  <c:v>4</c:v>
                </c:pt>
                <c:pt idx="97">
                  <c:v>6</c:v>
                </c:pt>
                <c:pt idx="98">
                  <c:v>4</c:v>
                </c:pt>
                <c:pt idx="99">
                  <c:v>5</c:v>
                </c:pt>
                <c:pt idx="100">
                  <c:v>4</c:v>
                </c:pt>
                <c:pt idx="101">
                  <c:v>4</c:v>
                </c:pt>
                <c:pt idx="102">
                  <c:v>3</c:v>
                </c:pt>
                <c:pt idx="103">
                  <c:v>2</c:v>
                </c:pt>
                <c:pt idx="104">
                  <c:v>7</c:v>
                </c:pt>
                <c:pt idx="105">
                  <c:v>6</c:v>
                </c:pt>
                <c:pt idx="106">
                  <c:v>4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2</c:v>
                </c:pt>
                <c:pt idx="111">
                  <c:v>4</c:v>
                </c:pt>
                <c:pt idx="113">
                  <c:v>3</c:v>
                </c:pt>
                <c:pt idx="114">
                  <c:v>2</c:v>
                </c:pt>
                <c:pt idx="115">
                  <c:v>4</c:v>
                </c:pt>
                <c:pt idx="116">
                  <c:v>3</c:v>
                </c:pt>
                <c:pt idx="118">
                  <c:v>1</c:v>
                </c:pt>
                <c:pt idx="119">
                  <c:v>2</c:v>
                </c:pt>
                <c:pt idx="120">
                  <c:v>1</c:v>
                </c:pt>
                <c:pt idx="122">
                  <c:v>1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93-483B-BA51-AB82DF9B4DCB}"/>
            </c:ext>
          </c:extLst>
        </c:ser>
        <c:ser>
          <c:idx val="3"/>
          <c:order val="3"/>
          <c:tx>
            <c:strRef>
              <c:f>Sterbedatum_AG!$F$4</c:f>
              <c:strCache>
                <c:ptCount val="1"/>
                <c:pt idx="0">
                  <c:v>35 - 59 -Jährige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Sterbedatum_AG!$B$15:$B$141</c:f>
              <c:strCache>
                <c:ptCount val="12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  <c:pt idx="118">
                  <c:v>23</c:v>
                </c:pt>
                <c:pt idx="119">
                  <c:v>24</c:v>
                </c:pt>
                <c:pt idx="120">
                  <c:v>25</c:v>
                </c:pt>
                <c:pt idx="121">
                  <c:v>26</c:v>
                </c:pt>
                <c:pt idx="122">
                  <c:v>27</c:v>
                </c:pt>
                <c:pt idx="123">
                  <c:v>28</c:v>
                </c:pt>
                <c:pt idx="124">
                  <c:v>29</c:v>
                </c:pt>
                <c:pt idx="125">
                  <c:v>30</c:v>
                </c:pt>
                <c:pt idx="126">
                  <c:v>31</c:v>
                </c:pt>
              </c:strCache>
            </c:strRef>
          </c:cat>
          <c:val>
            <c:numRef>
              <c:f>Sterbedatum_AG!$F$15:$F$141</c:f>
              <c:numCache>
                <c:formatCode>General</c:formatCode>
                <c:ptCount val="127"/>
                <c:pt idx="0">
                  <c:v>1</c:v>
                </c:pt>
                <c:pt idx="2">
                  <c:v>9</c:v>
                </c:pt>
                <c:pt idx="3">
                  <c:v>27</c:v>
                </c:pt>
                <c:pt idx="4">
                  <c:v>69</c:v>
                </c:pt>
                <c:pt idx="5">
                  <c:v>66</c:v>
                </c:pt>
                <c:pt idx="6">
                  <c:v>53</c:v>
                </c:pt>
                <c:pt idx="7">
                  <c:v>44</c:v>
                </c:pt>
                <c:pt idx="8">
                  <c:v>42</c:v>
                </c:pt>
                <c:pt idx="9">
                  <c:v>20</c:v>
                </c:pt>
                <c:pt idx="10">
                  <c:v>27</c:v>
                </c:pt>
                <c:pt idx="11">
                  <c:v>15</c:v>
                </c:pt>
                <c:pt idx="12">
                  <c:v>11</c:v>
                </c:pt>
                <c:pt idx="13">
                  <c:v>9</c:v>
                </c:pt>
                <c:pt idx="14">
                  <c:v>4</c:v>
                </c:pt>
                <c:pt idx="15">
                  <c:v>5</c:v>
                </c:pt>
                <c:pt idx="16">
                  <c:v>9</c:v>
                </c:pt>
                <c:pt idx="17">
                  <c:v>4</c:v>
                </c:pt>
                <c:pt idx="18">
                  <c:v>6</c:v>
                </c:pt>
                <c:pt idx="19">
                  <c:v>1</c:v>
                </c:pt>
                <c:pt idx="20">
                  <c:v>6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  <c:pt idx="24">
                  <c:v>3</c:v>
                </c:pt>
                <c:pt idx="25">
                  <c:v>9</c:v>
                </c:pt>
                <c:pt idx="26">
                  <c:v>3</c:v>
                </c:pt>
                <c:pt idx="27">
                  <c:v>3</c:v>
                </c:pt>
                <c:pt idx="28">
                  <c:v>5</c:v>
                </c:pt>
                <c:pt idx="29">
                  <c:v>6</c:v>
                </c:pt>
                <c:pt idx="30">
                  <c:v>6</c:v>
                </c:pt>
                <c:pt idx="31">
                  <c:v>5</c:v>
                </c:pt>
                <c:pt idx="32">
                  <c:v>9</c:v>
                </c:pt>
                <c:pt idx="33">
                  <c:v>13</c:v>
                </c:pt>
                <c:pt idx="34">
                  <c:v>35</c:v>
                </c:pt>
                <c:pt idx="35">
                  <c:v>36</c:v>
                </c:pt>
                <c:pt idx="36">
                  <c:v>66</c:v>
                </c:pt>
                <c:pt idx="37">
                  <c:v>68</c:v>
                </c:pt>
                <c:pt idx="38">
                  <c:v>88</c:v>
                </c:pt>
                <c:pt idx="39">
                  <c:v>85</c:v>
                </c:pt>
                <c:pt idx="40">
                  <c:v>112</c:v>
                </c:pt>
                <c:pt idx="41">
                  <c:v>148</c:v>
                </c:pt>
                <c:pt idx="42">
                  <c:v>148</c:v>
                </c:pt>
                <c:pt idx="43">
                  <c:v>169</c:v>
                </c:pt>
                <c:pt idx="44">
                  <c:v>151</c:v>
                </c:pt>
                <c:pt idx="45">
                  <c:v>135</c:v>
                </c:pt>
                <c:pt idx="46">
                  <c:v>144</c:v>
                </c:pt>
                <c:pt idx="47">
                  <c:v>110</c:v>
                </c:pt>
                <c:pt idx="48">
                  <c:v>111</c:v>
                </c:pt>
                <c:pt idx="49">
                  <c:v>92</c:v>
                </c:pt>
                <c:pt idx="50">
                  <c:v>84</c:v>
                </c:pt>
                <c:pt idx="51">
                  <c:v>79</c:v>
                </c:pt>
                <c:pt idx="52">
                  <c:v>61</c:v>
                </c:pt>
                <c:pt idx="53">
                  <c:v>60</c:v>
                </c:pt>
                <c:pt idx="54">
                  <c:v>75</c:v>
                </c:pt>
                <c:pt idx="55">
                  <c:v>83</c:v>
                </c:pt>
                <c:pt idx="56">
                  <c:v>127</c:v>
                </c:pt>
                <c:pt idx="57">
                  <c:v>117</c:v>
                </c:pt>
                <c:pt idx="58">
                  <c:v>122</c:v>
                </c:pt>
                <c:pt idx="59">
                  <c:v>149</c:v>
                </c:pt>
                <c:pt idx="60">
                  <c:v>143</c:v>
                </c:pt>
                <c:pt idx="61">
                  <c:v>165</c:v>
                </c:pt>
                <c:pt idx="62">
                  <c:v>132</c:v>
                </c:pt>
                <c:pt idx="63">
                  <c:v>120</c:v>
                </c:pt>
                <c:pt idx="64">
                  <c:v>87</c:v>
                </c:pt>
                <c:pt idx="65">
                  <c:v>65</c:v>
                </c:pt>
                <c:pt idx="66">
                  <c:v>62</c:v>
                </c:pt>
                <c:pt idx="67">
                  <c:v>32</c:v>
                </c:pt>
                <c:pt idx="68">
                  <c:v>18</c:v>
                </c:pt>
                <c:pt idx="69">
                  <c:v>24</c:v>
                </c:pt>
                <c:pt idx="70">
                  <c:v>11</c:v>
                </c:pt>
                <c:pt idx="71">
                  <c:v>10</c:v>
                </c:pt>
                <c:pt idx="72">
                  <c:v>18</c:v>
                </c:pt>
                <c:pt idx="73">
                  <c:v>10</c:v>
                </c:pt>
                <c:pt idx="74">
                  <c:v>5</c:v>
                </c:pt>
                <c:pt idx="75">
                  <c:v>7</c:v>
                </c:pt>
                <c:pt idx="76">
                  <c:v>15</c:v>
                </c:pt>
                <c:pt idx="77">
                  <c:v>18</c:v>
                </c:pt>
                <c:pt idx="78">
                  <c:v>46</c:v>
                </c:pt>
                <c:pt idx="79">
                  <c:v>44</c:v>
                </c:pt>
                <c:pt idx="80">
                  <c:v>53</c:v>
                </c:pt>
                <c:pt idx="81">
                  <c:v>64</c:v>
                </c:pt>
                <c:pt idx="82">
                  <c:v>49</c:v>
                </c:pt>
                <c:pt idx="83">
                  <c:v>37</c:v>
                </c:pt>
                <c:pt idx="84">
                  <c:v>41</c:v>
                </c:pt>
                <c:pt idx="85">
                  <c:v>57</c:v>
                </c:pt>
                <c:pt idx="86">
                  <c:v>65</c:v>
                </c:pt>
                <c:pt idx="87">
                  <c:v>73</c:v>
                </c:pt>
                <c:pt idx="88">
                  <c:v>90</c:v>
                </c:pt>
                <c:pt idx="89">
                  <c:v>115</c:v>
                </c:pt>
                <c:pt idx="90">
                  <c:v>151</c:v>
                </c:pt>
                <c:pt idx="91">
                  <c:v>216</c:v>
                </c:pt>
                <c:pt idx="92">
                  <c:v>215</c:v>
                </c:pt>
                <c:pt idx="93">
                  <c:v>197</c:v>
                </c:pt>
                <c:pt idx="94">
                  <c:v>174</c:v>
                </c:pt>
                <c:pt idx="95">
                  <c:v>131</c:v>
                </c:pt>
                <c:pt idx="96">
                  <c:v>141</c:v>
                </c:pt>
                <c:pt idx="97">
                  <c:v>82</c:v>
                </c:pt>
                <c:pt idx="98">
                  <c:v>79</c:v>
                </c:pt>
                <c:pt idx="99">
                  <c:v>79</c:v>
                </c:pt>
                <c:pt idx="100">
                  <c:v>73</c:v>
                </c:pt>
                <c:pt idx="101">
                  <c:v>63</c:v>
                </c:pt>
                <c:pt idx="102">
                  <c:v>67</c:v>
                </c:pt>
                <c:pt idx="103">
                  <c:v>66</c:v>
                </c:pt>
                <c:pt idx="104">
                  <c:v>58</c:v>
                </c:pt>
                <c:pt idx="105">
                  <c:v>68</c:v>
                </c:pt>
                <c:pt idx="106">
                  <c:v>57</c:v>
                </c:pt>
                <c:pt idx="107">
                  <c:v>76</c:v>
                </c:pt>
                <c:pt idx="108">
                  <c:v>67</c:v>
                </c:pt>
                <c:pt idx="109">
                  <c:v>58</c:v>
                </c:pt>
                <c:pt idx="110">
                  <c:v>54</c:v>
                </c:pt>
                <c:pt idx="111">
                  <c:v>56</c:v>
                </c:pt>
                <c:pt idx="112">
                  <c:v>32</c:v>
                </c:pt>
                <c:pt idx="113">
                  <c:v>35</c:v>
                </c:pt>
                <c:pt idx="114">
                  <c:v>34</c:v>
                </c:pt>
                <c:pt idx="115">
                  <c:v>11</c:v>
                </c:pt>
                <c:pt idx="116">
                  <c:v>15</c:v>
                </c:pt>
                <c:pt idx="117">
                  <c:v>11</c:v>
                </c:pt>
                <c:pt idx="118">
                  <c:v>15</c:v>
                </c:pt>
                <c:pt idx="119">
                  <c:v>13</c:v>
                </c:pt>
                <c:pt idx="120">
                  <c:v>20</c:v>
                </c:pt>
                <c:pt idx="121">
                  <c:v>16</c:v>
                </c:pt>
                <c:pt idx="122">
                  <c:v>21</c:v>
                </c:pt>
                <c:pt idx="123">
                  <c:v>22</c:v>
                </c:pt>
                <c:pt idx="124">
                  <c:v>21</c:v>
                </c:pt>
                <c:pt idx="125">
                  <c:v>18</c:v>
                </c:pt>
                <c:pt idx="12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93-483B-BA51-AB82DF9B4DCB}"/>
            </c:ext>
          </c:extLst>
        </c:ser>
        <c:ser>
          <c:idx val="4"/>
          <c:order val="4"/>
          <c:tx>
            <c:strRef>
              <c:f>Sterbedatum_AG!$G$4</c:f>
              <c:strCache>
                <c:ptCount val="1"/>
                <c:pt idx="0">
                  <c:v>60 - 79 -Jährige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Sterbedatum_AG!$B$15:$B$141</c:f>
              <c:strCache>
                <c:ptCount val="12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  <c:pt idx="118">
                  <c:v>23</c:v>
                </c:pt>
                <c:pt idx="119">
                  <c:v>24</c:v>
                </c:pt>
                <c:pt idx="120">
                  <c:v>25</c:v>
                </c:pt>
                <c:pt idx="121">
                  <c:v>26</c:v>
                </c:pt>
                <c:pt idx="122">
                  <c:v>27</c:v>
                </c:pt>
                <c:pt idx="123">
                  <c:v>28</c:v>
                </c:pt>
                <c:pt idx="124">
                  <c:v>29</c:v>
                </c:pt>
                <c:pt idx="125">
                  <c:v>30</c:v>
                </c:pt>
                <c:pt idx="126">
                  <c:v>31</c:v>
                </c:pt>
              </c:strCache>
            </c:strRef>
          </c:cat>
          <c:val>
            <c:numRef>
              <c:f>Sterbedatum_AG!$G$15:$G$141</c:f>
              <c:numCache>
                <c:formatCode>General</c:formatCode>
                <c:ptCount val="127"/>
                <c:pt idx="0">
                  <c:v>1</c:v>
                </c:pt>
                <c:pt idx="1">
                  <c:v>8</c:v>
                </c:pt>
                <c:pt idx="2">
                  <c:v>43</c:v>
                </c:pt>
                <c:pt idx="3">
                  <c:v>203</c:v>
                </c:pt>
                <c:pt idx="4">
                  <c:v>448</c:v>
                </c:pt>
                <c:pt idx="5">
                  <c:v>533</c:v>
                </c:pt>
                <c:pt idx="6">
                  <c:v>508</c:v>
                </c:pt>
                <c:pt idx="7">
                  <c:v>349</c:v>
                </c:pt>
                <c:pt idx="8">
                  <c:v>268</c:v>
                </c:pt>
                <c:pt idx="9">
                  <c:v>169</c:v>
                </c:pt>
                <c:pt idx="10">
                  <c:v>133</c:v>
                </c:pt>
                <c:pt idx="11">
                  <c:v>86</c:v>
                </c:pt>
                <c:pt idx="12">
                  <c:v>58</c:v>
                </c:pt>
                <c:pt idx="13">
                  <c:v>31</c:v>
                </c:pt>
                <c:pt idx="14">
                  <c:v>33</c:v>
                </c:pt>
                <c:pt idx="15">
                  <c:v>20</c:v>
                </c:pt>
                <c:pt idx="16">
                  <c:v>23</c:v>
                </c:pt>
                <c:pt idx="17">
                  <c:v>22</c:v>
                </c:pt>
                <c:pt idx="18">
                  <c:v>13</c:v>
                </c:pt>
                <c:pt idx="19">
                  <c:v>10</c:v>
                </c:pt>
                <c:pt idx="20">
                  <c:v>10</c:v>
                </c:pt>
                <c:pt idx="21">
                  <c:v>15</c:v>
                </c:pt>
                <c:pt idx="22">
                  <c:v>10</c:v>
                </c:pt>
                <c:pt idx="23">
                  <c:v>10</c:v>
                </c:pt>
                <c:pt idx="24">
                  <c:v>14</c:v>
                </c:pt>
                <c:pt idx="25">
                  <c:v>18</c:v>
                </c:pt>
                <c:pt idx="26">
                  <c:v>11</c:v>
                </c:pt>
                <c:pt idx="27">
                  <c:v>12</c:v>
                </c:pt>
                <c:pt idx="28">
                  <c:v>15</c:v>
                </c:pt>
                <c:pt idx="29">
                  <c:v>21</c:v>
                </c:pt>
                <c:pt idx="30">
                  <c:v>21</c:v>
                </c:pt>
                <c:pt idx="31">
                  <c:v>49</c:v>
                </c:pt>
                <c:pt idx="32">
                  <c:v>60</c:v>
                </c:pt>
                <c:pt idx="33">
                  <c:v>113</c:v>
                </c:pt>
                <c:pt idx="34">
                  <c:v>206</c:v>
                </c:pt>
                <c:pt idx="35">
                  <c:v>316</c:v>
                </c:pt>
                <c:pt idx="36">
                  <c:v>423</c:v>
                </c:pt>
                <c:pt idx="37">
                  <c:v>574</c:v>
                </c:pt>
                <c:pt idx="38">
                  <c:v>773</c:v>
                </c:pt>
                <c:pt idx="39">
                  <c:v>891</c:v>
                </c:pt>
                <c:pt idx="40">
                  <c:v>1075</c:v>
                </c:pt>
                <c:pt idx="41">
                  <c:v>1265</c:v>
                </c:pt>
                <c:pt idx="42">
                  <c:v>1470</c:v>
                </c:pt>
                <c:pt idx="43">
                  <c:v>1479</c:v>
                </c:pt>
                <c:pt idx="44">
                  <c:v>1414</c:v>
                </c:pt>
                <c:pt idx="45">
                  <c:v>1336</c:v>
                </c:pt>
                <c:pt idx="46">
                  <c:v>1243</c:v>
                </c:pt>
                <c:pt idx="47">
                  <c:v>1081</c:v>
                </c:pt>
                <c:pt idx="48">
                  <c:v>940</c:v>
                </c:pt>
                <c:pt idx="49">
                  <c:v>779</c:v>
                </c:pt>
                <c:pt idx="50">
                  <c:v>634</c:v>
                </c:pt>
                <c:pt idx="51">
                  <c:v>532</c:v>
                </c:pt>
                <c:pt idx="52">
                  <c:v>469</c:v>
                </c:pt>
                <c:pt idx="53">
                  <c:v>432</c:v>
                </c:pt>
                <c:pt idx="54">
                  <c:v>396</c:v>
                </c:pt>
                <c:pt idx="55">
                  <c:v>437</c:v>
                </c:pt>
                <c:pt idx="56">
                  <c:v>523</c:v>
                </c:pt>
                <c:pt idx="57">
                  <c:v>602</c:v>
                </c:pt>
                <c:pt idx="58">
                  <c:v>695</c:v>
                </c:pt>
                <c:pt idx="59">
                  <c:v>739</c:v>
                </c:pt>
                <c:pt idx="60">
                  <c:v>748</c:v>
                </c:pt>
                <c:pt idx="61">
                  <c:v>664</c:v>
                </c:pt>
                <c:pt idx="62">
                  <c:v>552</c:v>
                </c:pt>
                <c:pt idx="63">
                  <c:v>463</c:v>
                </c:pt>
                <c:pt idx="64">
                  <c:v>329</c:v>
                </c:pt>
                <c:pt idx="65">
                  <c:v>216</c:v>
                </c:pt>
                <c:pt idx="66">
                  <c:v>128</c:v>
                </c:pt>
                <c:pt idx="67">
                  <c:v>130</c:v>
                </c:pt>
                <c:pt idx="68">
                  <c:v>70</c:v>
                </c:pt>
                <c:pt idx="69">
                  <c:v>47</c:v>
                </c:pt>
                <c:pt idx="70">
                  <c:v>36</c:v>
                </c:pt>
                <c:pt idx="71">
                  <c:v>22</c:v>
                </c:pt>
                <c:pt idx="72">
                  <c:v>25</c:v>
                </c:pt>
                <c:pt idx="73">
                  <c:v>15</c:v>
                </c:pt>
                <c:pt idx="74">
                  <c:v>25</c:v>
                </c:pt>
                <c:pt idx="75">
                  <c:v>30</c:v>
                </c:pt>
                <c:pt idx="76">
                  <c:v>50</c:v>
                </c:pt>
                <c:pt idx="77">
                  <c:v>63</c:v>
                </c:pt>
                <c:pt idx="78">
                  <c:v>88</c:v>
                </c:pt>
                <c:pt idx="79">
                  <c:v>114</c:v>
                </c:pt>
                <c:pt idx="80">
                  <c:v>129</c:v>
                </c:pt>
                <c:pt idx="81">
                  <c:v>146</c:v>
                </c:pt>
                <c:pt idx="82">
                  <c:v>123</c:v>
                </c:pt>
                <c:pt idx="83">
                  <c:v>143</c:v>
                </c:pt>
                <c:pt idx="84">
                  <c:v>145</c:v>
                </c:pt>
                <c:pt idx="85">
                  <c:v>173</c:v>
                </c:pt>
                <c:pt idx="86">
                  <c:v>242</c:v>
                </c:pt>
                <c:pt idx="87">
                  <c:v>326</c:v>
                </c:pt>
                <c:pt idx="88">
                  <c:v>431</c:v>
                </c:pt>
                <c:pt idx="89">
                  <c:v>635</c:v>
                </c:pt>
                <c:pt idx="90">
                  <c:v>791</c:v>
                </c:pt>
                <c:pt idx="91">
                  <c:v>931</c:v>
                </c:pt>
                <c:pt idx="92">
                  <c:v>889</c:v>
                </c:pt>
                <c:pt idx="93">
                  <c:v>913</c:v>
                </c:pt>
                <c:pt idx="94">
                  <c:v>759</c:v>
                </c:pt>
                <c:pt idx="95">
                  <c:v>584</c:v>
                </c:pt>
                <c:pt idx="96">
                  <c:v>455</c:v>
                </c:pt>
                <c:pt idx="97">
                  <c:v>363</c:v>
                </c:pt>
                <c:pt idx="98">
                  <c:v>331</c:v>
                </c:pt>
                <c:pt idx="99">
                  <c:v>293</c:v>
                </c:pt>
                <c:pt idx="100">
                  <c:v>317</c:v>
                </c:pt>
                <c:pt idx="101">
                  <c:v>375</c:v>
                </c:pt>
                <c:pt idx="102">
                  <c:v>437</c:v>
                </c:pt>
                <c:pt idx="103">
                  <c:v>425</c:v>
                </c:pt>
                <c:pt idx="104">
                  <c:v>406</c:v>
                </c:pt>
                <c:pt idx="105">
                  <c:v>417</c:v>
                </c:pt>
                <c:pt idx="106">
                  <c:v>465</c:v>
                </c:pt>
                <c:pt idx="107">
                  <c:v>473</c:v>
                </c:pt>
                <c:pt idx="108">
                  <c:v>469</c:v>
                </c:pt>
                <c:pt idx="109">
                  <c:v>394</c:v>
                </c:pt>
                <c:pt idx="110">
                  <c:v>336</c:v>
                </c:pt>
                <c:pt idx="111">
                  <c:v>280</c:v>
                </c:pt>
                <c:pt idx="112">
                  <c:v>235</c:v>
                </c:pt>
                <c:pt idx="113">
                  <c:v>208</c:v>
                </c:pt>
                <c:pt idx="114">
                  <c:v>185</c:v>
                </c:pt>
                <c:pt idx="115">
                  <c:v>124</c:v>
                </c:pt>
                <c:pt idx="116">
                  <c:v>107</c:v>
                </c:pt>
                <c:pt idx="117">
                  <c:v>67</c:v>
                </c:pt>
                <c:pt idx="118">
                  <c:v>85</c:v>
                </c:pt>
                <c:pt idx="119">
                  <c:v>92</c:v>
                </c:pt>
                <c:pt idx="120">
                  <c:v>114</c:v>
                </c:pt>
                <c:pt idx="121">
                  <c:v>124</c:v>
                </c:pt>
                <c:pt idx="122">
                  <c:v>140</c:v>
                </c:pt>
                <c:pt idx="123">
                  <c:v>147</c:v>
                </c:pt>
                <c:pt idx="124">
                  <c:v>199</c:v>
                </c:pt>
                <c:pt idx="125">
                  <c:v>166</c:v>
                </c:pt>
                <c:pt idx="126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93-483B-BA51-AB82DF9B4DCB}"/>
            </c:ext>
          </c:extLst>
        </c:ser>
        <c:ser>
          <c:idx val="5"/>
          <c:order val="5"/>
          <c:tx>
            <c:strRef>
              <c:f>Sterbedatum_AG!$H$4</c:f>
              <c:strCache>
                <c:ptCount val="1"/>
                <c:pt idx="0">
                  <c:v>80+ -Jährige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Sterbedatum_AG!$B$15:$B$141</c:f>
              <c:strCache>
                <c:ptCount val="12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  <c:pt idx="102">
                  <c:v>07</c:v>
                </c:pt>
                <c:pt idx="103">
                  <c:v>08</c:v>
                </c:pt>
                <c:pt idx="104">
                  <c:v>09</c:v>
                </c:pt>
                <c:pt idx="105">
                  <c:v>10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14</c:v>
                </c:pt>
                <c:pt idx="110">
                  <c:v>15</c:v>
                </c:pt>
                <c:pt idx="111">
                  <c:v>16</c:v>
                </c:pt>
                <c:pt idx="112">
                  <c:v>17</c:v>
                </c:pt>
                <c:pt idx="113">
                  <c:v>18</c:v>
                </c:pt>
                <c:pt idx="114">
                  <c:v>19</c:v>
                </c:pt>
                <c:pt idx="115">
                  <c:v>20</c:v>
                </c:pt>
                <c:pt idx="116">
                  <c:v>21</c:v>
                </c:pt>
                <c:pt idx="117">
                  <c:v>22</c:v>
                </c:pt>
                <c:pt idx="118">
                  <c:v>23</c:v>
                </c:pt>
                <c:pt idx="119">
                  <c:v>24</c:v>
                </c:pt>
                <c:pt idx="120">
                  <c:v>25</c:v>
                </c:pt>
                <c:pt idx="121">
                  <c:v>26</c:v>
                </c:pt>
                <c:pt idx="122">
                  <c:v>27</c:v>
                </c:pt>
                <c:pt idx="123">
                  <c:v>28</c:v>
                </c:pt>
                <c:pt idx="124">
                  <c:v>29</c:v>
                </c:pt>
                <c:pt idx="125">
                  <c:v>30</c:v>
                </c:pt>
                <c:pt idx="126">
                  <c:v>31</c:v>
                </c:pt>
              </c:strCache>
            </c:strRef>
          </c:cat>
          <c:val>
            <c:numRef>
              <c:f>Sterbedatum_AG!$H$15:$H$141</c:f>
              <c:numCache>
                <c:formatCode>General</c:formatCode>
                <c:ptCount val="127"/>
                <c:pt idx="1">
                  <c:v>11</c:v>
                </c:pt>
                <c:pt idx="2">
                  <c:v>110</c:v>
                </c:pt>
                <c:pt idx="3">
                  <c:v>370</c:v>
                </c:pt>
                <c:pt idx="4">
                  <c:v>854</c:v>
                </c:pt>
                <c:pt idx="5">
                  <c:v>1144</c:v>
                </c:pt>
                <c:pt idx="6">
                  <c:v>1036</c:v>
                </c:pt>
                <c:pt idx="7">
                  <c:v>776</c:v>
                </c:pt>
                <c:pt idx="8">
                  <c:v>484</c:v>
                </c:pt>
                <c:pt idx="9">
                  <c:v>325</c:v>
                </c:pt>
                <c:pt idx="10">
                  <c:v>193</c:v>
                </c:pt>
                <c:pt idx="11">
                  <c:v>173</c:v>
                </c:pt>
                <c:pt idx="12">
                  <c:v>81</c:v>
                </c:pt>
                <c:pt idx="13">
                  <c:v>77</c:v>
                </c:pt>
                <c:pt idx="14">
                  <c:v>36</c:v>
                </c:pt>
                <c:pt idx="15">
                  <c:v>28</c:v>
                </c:pt>
                <c:pt idx="16">
                  <c:v>26</c:v>
                </c:pt>
                <c:pt idx="17">
                  <c:v>19</c:v>
                </c:pt>
                <c:pt idx="18">
                  <c:v>10</c:v>
                </c:pt>
                <c:pt idx="19">
                  <c:v>15</c:v>
                </c:pt>
                <c:pt idx="20">
                  <c:v>16</c:v>
                </c:pt>
                <c:pt idx="21">
                  <c:v>15</c:v>
                </c:pt>
                <c:pt idx="22">
                  <c:v>16</c:v>
                </c:pt>
                <c:pt idx="23">
                  <c:v>20</c:v>
                </c:pt>
                <c:pt idx="24">
                  <c:v>24</c:v>
                </c:pt>
                <c:pt idx="25">
                  <c:v>12</c:v>
                </c:pt>
                <c:pt idx="26">
                  <c:v>5</c:v>
                </c:pt>
                <c:pt idx="27">
                  <c:v>18</c:v>
                </c:pt>
                <c:pt idx="28">
                  <c:v>33</c:v>
                </c:pt>
                <c:pt idx="29">
                  <c:v>41</c:v>
                </c:pt>
                <c:pt idx="30">
                  <c:v>56</c:v>
                </c:pt>
                <c:pt idx="31">
                  <c:v>68</c:v>
                </c:pt>
                <c:pt idx="32">
                  <c:v>171</c:v>
                </c:pt>
                <c:pt idx="33">
                  <c:v>284</c:v>
                </c:pt>
                <c:pt idx="34">
                  <c:v>557</c:v>
                </c:pt>
                <c:pt idx="35">
                  <c:v>909</c:v>
                </c:pt>
                <c:pt idx="36">
                  <c:v>1176</c:v>
                </c:pt>
                <c:pt idx="37">
                  <c:v>1497</c:v>
                </c:pt>
                <c:pt idx="38">
                  <c:v>2061</c:v>
                </c:pt>
                <c:pt idx="39">
                  <c:v>2471</c:v>
                </c:pt>
                <c:pt idx="40">
                  <c:v>3167</c:v>
                </c:pt>
                <c:pt idx="41">
                  <c:v>3877</c:v>
                </c:pt>
                <c:pt idx="42">
                  <c:v>4274</c:v>
                </c:pt>
                <c:pt idx="43">
                  <c:v>4233</c:v>
                </c:pt>
                <c:pt idx="44">
                  <c:v>4017</c:v>
                </c:pt>
                <c:pt idx="45">
                  <c:v>3608</c:v>
                </c:pt>
                <c:pt idx="46">
                  <c:v>3439</c:v>
                </c:pt>
                <c:pt idx="47">
                  <c:v>2930</c:v>
                </c:pt>
                <c:pt idx="48">
                  <c:v>2298</c:v>
                </c:pt>
                <c:pt idx="49">
                  <c:v>1827</c:v>
                </c:pt>
                <c:pt idx="50">
                  <c:v>1326</c:v>
                </c:pt>
                <c:pt idx="51">
                  <c:v>1100</c:v>
                </c:pt>
                <c:pt idx="52">
                  <c:v>829</c:v>
                </c:pt>
                <c:pt idx="53">
                  <c:v>734</c:v>
                </c:pt>
                <c:pt idx="54">
                  <c:v>643</c:v>
                </c:pt>
                <c:pt idx="55">
                  <c:v>663</c:v>
                </c:pt>
                <c:pt idx="56">
                  <c:v>720</c:v>
                </c:pt>
                <c:pt idx="57">
                  <c:v>790</c:v>
                </c:pt>
                <c:pt idx="58">
                  <c:v>699</c:v>
                </c:pt>
                <c:pt idx="59">
                  <c:v>701</c:v>
                </c:pt>
                <c:pt idx="60">
                  <c:v>687</c:v>
                </c:pt>
                <c:pt idx="61">
                  <c:v>587</c:v>
                </c:pt>
                <c:pt idx="62">
                  <c:v>452</c:v>
                </c:pt>
                <c:pt idx="63">
                  <c:v>342</c:v>
                </c:pt>
                <c:pt idx="64">
                  <c:v>271</c:v>
                </c:pt>
                <c:pt idx="65">
                  <c:v>187</c:v>
                </c:pt>
                <c:pt idx="66">
                  <c:v>99</c:v>
                </c:pt>
                <c:pt idx="67">
                  <c:v>69</c:v>
                </c:pt>
                <c:pt idx="68">
                  <c:v>47</c:v>
                </c:pt>
                <c:pt idx="69">
                  <c:v>25</c:v>
                </c:pt>
                <c:pt idx="70">
                  <c:v>15</c:v>
                </c:pt>
                <c:pt idx="71">
                  <c:v>25</c:v>
                </c:pt>
                <c:pt idx="72">
                  <c:v>25</c:v>
                </c:pt>
                <c:pt idx="73">
                  <c:v>13</c:v>
                </c:pt>
                <c:pt idx="74">
                  <c:v>28</c:v>
                </c:pt>
                <c:pt idx="75">
                  <c:v>41</c:v>
                </c:pt>
                <c:pt idx="76">
                  <c:v>59</c:v>
                </c:pt>
                <c:pt idx="77">
                  <c:v>80</c:v>
                </c:pt>
                <c:pt idx="78">
                  <c:v>137</c:v>
                </c:pt>
                <c:pt idx="79">
                  <c:v>168</c:v>
                </c:pt>
                <c:pt idx="80">
                  <c:v>239</c:v>
                </c:pt>
                <c:pt idx="81">
                  <c:v>189</c:v>
                </c:pt>
                <c:pt idx="82">
                  <c:v>213</c:v>
                </c:pt>
                <c:pt idx="83">
                  <c:v>217</c:v>
                </c:pt>
                <c:pt idx="84">
                  <c:v>273</c:v>
                </c:pt>
                <c:pt idx="85">
                  <c:v>367</c:v>
                </c:pt>
                <c:pt idx="86">
                  <c:v>551</c:v>
                </c:pt>
                <c:pt idx="87">
                  <c:v>795</c:v>
                </c:pt>
                <c:pt idx="88">
                  <c:v>1055</c:v>
                </c:pt>
                <c:pt idx="89">
                  <c:v>1255</c:v>
                </c:pt>
                <c:pt idx="90">
                  <c:v>1538</c:v>
                </c:pt>
                <c:pt idx="91">
                  <c:v>1655</c:v>
                </c:pt>
                <c:pt idx="92">
                  <c:v>1522</c:v>
                </c:pt>
                <c:pt idx="93">
                  <c:v>1349</c:v>
                </c:pt>
                <c:pt idx="94">
                  <c:v>1086</c:v>
                </c:pt>
                <c:pt idx="95">
                  <c:v>843</c:v>
                </c:pt>
                <c:pt idx="96">
                  <c:v>635</c:v>
                </c:pt>
                <c:pt idx="97">
                  <c:v>503</c:v>
                </c:pt>
                <c:pt idx="98">
                  <c:v>478</c:v>
                </c:pt>
                <c:pt idx="99">
                  <c:v>547</c:v>
                </c:pt>
                <c:pt idx="100">
                  <c:v>735</c:v>
                </c:pt>
                <c:pt idx="101">
                  <c:v>875</c:v>
                </c:pt>
                <c:pt idx="102">
                  <c:v>1032</c:v>
                </c:pt>
                <c:pt idx="103">
                  <c:v>1054</c:v>
                </c:pt>
                <c:pt idx="104">
                  <c:v>1103</c:v>
                </c:pt>
                <c:pt idx="105">
                  <c:v>1034</c:v>
                </c:pt>
                <c:pt idx="106">
                  <c:v>1155</c:v>
                </c:pt>
                <c:pt idx="107">
                  <c:v>1265</c:v>
                </c:pt>
                <c:pt idx="108">
                  <c:v>1157</c:v>
                </c:pt>
                <c:pt idx="109">
                  <c:v>976</c:v>
                </c:pt>
                <c:pt idx="110">
                  <c:v>867</c:v>
                </c:pt>
                <c:pt idx="111">
                  <c:v>690</c:v>
                </c:pt>
                <c:pt idx="112">
                  <c:v>550</c:v>
                </c:pt>
                <c:pt idx="113">
                  <c:v>482</c:v>
                </c:pt>
                <c:pt idx="114">
                  <c:v>367</c:v>
                </c:pt>
                <c:pt idx="115">
                  <c:v>253</c:v>
                </c:pt>
                <c:pt idx="116">
                  <c:v>201</c:v>
                </c:pt>
                <c:pt idx="117">
                  <c:v>171</c:v>
                </c:pt>
                <c:pt idx="118">
                  <c:v>163</c:v>
                </c:pt>
                <c:pt idx="119">
                  <c:v>182</c:v>
                </c:pt>
                <c:pt idx="120">
                  <c:v>254</c:v>
                </c:pt>
                <c:pt idx="121">
                  <c:v>295</c:v>
                </c:pt>
                <c:pt idx="122">
                  <c:v>322</c:v>
                </c:pt>
                <c:pt idx="123">
                  <c:v>379</c:v>
                </c:pt>
                <c:pt idx="124">
                  <c:v>504</c:v>
                </c:pt>
                <c:pt idx="125">
                  <c:v>448</c:v>
                </c:pt>
                <c:pt idx="126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93-483B-BA51-AB82DF9B4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477437096"/>
        <c:axId val="477444640"/>
      </c:barChart>
      <c:catAx>
        <c:axId val="477437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Sterbewoche 2020/2021/2022</a:t>
                </a:r>
              </a:p>
            </c:rich>
          </c:tx>
          <c:layout>
            <c:manualLayout>
              <c:xMode val="edge"/>
              <c:yMode val="edge"/>
              <c:x val="0.42169447259686599"/>
              <c:y val="0.884484802302937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44640"/>
        <c:crosses val="autoZero"/>
        <c:auto val="1"/>
        <c:lblAlgn val="ctr"/>
        <c:lblOffset val="100"/>
        <c:tickLblSkip val="4"/>
        <c:noMultiLvlLbl val="0"/>
      </c:catAx>
      <c:valAx>
        <c:axId val="477444640"/>
        <c:scaling>
          <c:orientation val="minMax"/>
          <c:max val="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Anzahl der COVID-19-Todesfälle nach Alter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370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6.6721726306488913E-2"/>
          <c:y val="0.93519539896222648"/>
          <c:w val="0.77175636544664727"/>
          <c:h val="6.4389051511782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10.08.2022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10.08.2022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10. August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AB05403-51AC-4826-8898-AB7C6448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717785"/>
              </p:ext>
            </p:extLst>
          </p:nvPr>
        </p:nvGraphicFramePr>
        <p:xfrm>
          <a:off x="564826" y="588554"/>
          <a:ext cx="8096434" cy="4307255"/>
        </p:xfrm>
        <a:graphic>
          <a:graphicData uri="http://schemas.openxmlformats.org/drawingml/2006/table">
            <a:tbl>
              <a:tblPr firstRow="1" firstCol="1" bandRow="1"/>
              <a:tblGrid>
                <a:gridCol w="985579">
                  <a:extLst>
                    <a:ext uri="{9D8B030D-6E8A-4147-A177-3AD203B41FA5}">
                      <a16:colId xmlns:a16="http://schemas.microsoft.com/office/drawing/2014/main" val="2338532722"/>
                    </a:ext>
                  </a:extLst>
                </a:gridCol>
                <a:gridCol w="985579">
                  <a:extLst>
                    <a:ext uri="{9D8B030D-6E8A-4147-A177-3AD203B41FA5}">
                      <a16:colId xmlns:a16="http://schemas.microsoft.com/office/drawing/2014/main" val="641574508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381881499"/>
                    </a:ext>
                  </a:extLst>
                </a:gridCol>
                <a:gridCol w="984807">
                  <a:extLst>
                    <a:ext uri="{9D8B030D-6E8A-4147-A177-3AD203B41FA5}">
                      <a16:colId xmlns:a16="http://schemas.microsoft.com/office/drawing/2014/main" val="2171863622"/>
                    </a:ext>
                  </a:extLst>
                </a:gridCol>
                <a:gridCol w="1204941">
                  <a:extLst>
                    <a:ext uri="{9D8B030D-6E8A-4147-A177-3AD203B41FA5}">
                      <a16:colId xmlns:a16="http://schemas.microsoft.com/office/drawing/2014/main" val="1009410882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1729726414"/>
                    </a:ext>
                  </a:extLst>
                </a:gridCol>
                <a:gridCol w="1642892">
                  <a:extLst>
                    <a:ext uri="{9D8B030D-6E8A-4147-A177-3AD203B41FA5}">
                      <a16:colId xmlns:a16="http://schemas.microsoft.com/office/drawing/2014/main" val="1642120877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753869225"/>
                    </a:ext>
                  </a:extLst>
                </a:gridCol>
                <a:gridCol w="1795827">
                  <a:extLst>
                    <a:ext uri="{9D8B030D-6E8A-4147-A177-3AD203B41FA5}">
                      <a16:colId xmlns:a16="http://schemas.microsoft.com/office/drawing/2014/main" val="4201119696"/>
                    </a:ext>
                  </a:extLst>
                </a:gridCol>
              </a:tblGrid>
              <a:tr h="302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09.08. 12:15 Uhr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09.08.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00449"/>
                  </a:ext>
                </a:extLst>
              </a:tr>
              <a:tr h="53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1112"/>
                  </a:ext>
                </a:extLst>
              </a:tr>
              <a:tr h="151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+72.737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-44.600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366,8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-57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+470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8404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(31.379.757)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1.364.800]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[1.273]</a:t>
                      </a:r>
                      <a:endParaRPr lang="de-DE" sz="11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39060"/>
                  </a:ext>
                </a:extLst>
              </a:tr>
              <a:tr h="15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+2.666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545"/>
                  </a:ext>
                </a:extLst>
              </a:tr>
              <a:tr h="7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10091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+1.771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+117.100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5,40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6,0 %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64.738.179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37720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(628.122)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29.869.700)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63.402.289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91376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51.471.658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782418"/>
                  </a:ext>
                </a:extLst>
              </a:tr>
              <a:tr h="715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16717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+213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13,17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62739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(145.241)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[2/411]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97242"/>
                  </a:ext>
                </a:extLst>
              </a:tr>
              <a:tr h="158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61,9 %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60361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10.08.2022</a:t>
            </a:r>
          </a:p>
        </p:txBody>
      </p:sp>
    </p:spTree>
    <p:extLst>
      <p:ext uri="{BB962C8B-B14F-4D97-AF65-F5344CB8AC3E}">
        <p14:creationId xmlns:p14="http://schemas.microsoft.com/office/powerpoint/2010/main" val="4125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10.08.2022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F3D73E-E580-4280-89B4-324C2434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82" y="818192"/>
            <a:ext cx="6969836" cy="38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7EB2E7-1896-4717-AC8F-46A59355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74" y="814343"/>
            <a:ext cx="5783498" cy="408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10.08.2022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0C3FCC-E119-4ADC-B220-FBD86933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2" y="69783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10.08.2022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E86DDCD-4AFE-4456-BE26-DEBC8EDEFD00}"/>
              </a:ext>
            </a:extLst>
          </p:cNvPr>
          <p:cNvGrpSpPr/>
          <p:nvPr/>
        </p:nvGrpSpPr>
        <p:grpSpPr>
          <a:xfrm>
            <a:off x="815851" y="905270"/>
            <a:ext cx="7266344" cy="3622839"/>
            <a:chOff x="0" y="0"/>
            <a:chExt cx="6926580" cy="341550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2399720-9CBF-416E-9B2C-0BDE0B7AF365}"/>
                </a:ext>
              </a:extLst>
            </p:cNvPr>
            <p:cNvSpPr/>
            <p:nvPr/>
          </p:nvSpPr>
          <p:spPr>
            <a:xfrm>
              <a:off x="6597216" y="47468"/>
              <a:ext cx="155988" cy="27965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graphicFrame>
          <p:nvGraphicFramePr>
            <p:cNvPr id="10" name="Diagramm 9">
              <a:extLst>
                <a:ext uri="{FF2B5EF4-FFF2-40B4-BE49-F238E27FC236}">
                  <a16:creationId xmlns:a16="http://schemas.microsoft.com/office/drawing/2014/main" id="{3750A411-7007-4FF0-958B-DD30AEB748F0}"/>
                </a:ext>
              </a:extLst>
            </p:cNvPr>
            <p:cNvGraphicFramePr/>
            <p:nvPr/>
          </p:nvGraphicFramePr>
          <p:xfrm>
            <a:off x="0" y="0"/>
            <a:ext cx="6926580" cy="34155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18CAAE6-D4DA-4576-BDB2-095BFD63432D}"/>
              </a:ext>
            </a:extLst>
          </p:cNvPr>
          <p:cNvGrpSpPr/>
          <p:nvPr/>
        </p:nvGrpSpPr>
        <p:grpSpPr>
          <a:xfrm>
            <a:off x="150471" y="0"/>
            <a:ext cx="8536330" cy="5143500"/>
            <a:chOff x="0" y="102393"/>
            <a:chExt cx="8536330" cy="51435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0B10159-662E-4D5B-8002-365067A8B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900"/>
            <a:stretch/>
          </p:blipFill>
          <p:spPr>
            <a:xfrm>
              <a:off x="2034870" y="102393"/>
              <a:ext cx="6501460" cy="51435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2BC4D4E-F4E5-4357-8971-6EC8D14F9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212" t="22732" r="47803" b="32824"/>
            <a:stretch/>
          </p:blipFill>
          <p:spPr>
            <a:xfrm>
              <a:off x="0" y="1256260"/>
              <a:ext cx="2924670" cy="2181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A768DB-17C6-4283-911B-FD36E330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726B7E-A906-41D1-8793-D066EFC0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1"/>
            <a:ext cx="7983646" cy="714291"/>
          </a:xfrm>
        </p:spPr>
        <p:txBody>
          <a:bodyPr/>
          <a:lstStyle/>
          <a:p>
            <a:r>
              <a:rPr lang="de-DE" dirty="0"/>
              <a:t>Sonderauswertung Todesfälle; Destatis; 01/2020 – 08/2021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CBA5751-1785-468D-9B7F-96042A0A5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08797"/>
              </p:ext>
            </p:extLst>
          </p:nvPr>
        </p:nvGraphicFramePr>
        <p:xfrm>
          <a:off x="1586345" y="1167594"/>
          <a:ext cx="3754581" cy="4002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3329856" imgH="3329796" progId="AcroExch.Document.2020">
                  <p:embed/>
                </p:oleObj>
              </mc:Choice>
              <mc:Fallback>
                <p:oleObj name="Acrobat Document" r:id="rId3" imgW="3329856" imgH="3329796" progId="AcroExch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6345" y="1167594"/>
                        <a:ext cx="3754581" cy="4002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67C835A4-B407-4DDF-B172-398E4E1C4A56}"/>
              </a:ext>
            </a:extLst>
          </p:cNvPr>
          <p:cNvSpPr txBox="1"/>
          <p:nvPr/>
        </p:nvSpPr>
        <p:spPr>
          <a:xfrm>
            <a:off x="5527963" y="4351155"/>
            <a:ext cx="3472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*Anteil (in %) der Covid-19 Todesfälle an allen Fällen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B45ED6-D942-441E-AD36-34C534C4F5A0}"/>
              </a:ext>
            </a:extLst>
          </p:cNvPr>
          <p:cNvSpPr txBox="1"/>
          <p:nvPr/>
        </p:nvSpPr>
        <p:spPr>
          <a:xfrm>
            <a:off x="5040844" y="3886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5322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B0CD84-376E-47E9-BF7F-319C528B9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7D2A3A-6FDC-48C9-B991-8B4FA73B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574830-8121-4153-96AC-FA0F0B8B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0C05C02-756E-4B00-98A0-CC4561DCF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518920"/>
              </p:ext>
            </p:extLst>
          </p:nvPr>
        </p:nvGraphicFramePr>
        <p:xfrm>
          <a:off x="703154" y="1128270"/>
          <a:ext cx="7145229" cy="370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6415776" imgH="3329796" progId="AcroExch.Document.2020">
                  <p:embed/>
                </p:oleObj>
              </mc:Choice>
              <mc:Fallback>
                <p:oleObj name="Acrobat Document" r:id="rId3" imgW="6415776" imgH="3329796" progId="AcroExch.Document.2020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0619DD9C-4C8D-489A-BF73-27658B44E6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3154" y="1128270"/>
                        <a:ext cx="7145229" cy="370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8161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Office PowerPoint</Application>
  <PresentationFormat>Bildschirmpräsentation (16:9)</PresentationFormat>
  <Paragraphs>152</Paragraphs>
  <Slides>9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8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Acrobat Document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  <vt:lpstr>Sonderauswertung Todesfälle; Destatis; 01/2020 – 08/2021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Helmrich, Maria</cp:lastModifiedBy>
  <cp:revision>702</cp:revision>
  <dcterms:created xsi:type="dcterms:W3CDTF">2015-11-02T12:29:13Z</dcterms:created>
  <dcterms:modified xsi:type="dcterms:W3CDTF">2022-08-10T07:33:35Z</dcterms:modified>
</cp:coreProperties>
</file>