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9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12B016-EF04-417B-A9F1-732D25D37E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10275C1-6055-47F7-9B4C-7B3DBCFE46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E3405AB-E2AB-4D0D-AFF8-712FA578C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1E44A-044B-47A3-B778-26D7F7C317F4}" type="datetimeFigureOut">
              <a:rPr lang="de-DE" smtClean="0"/>
              <a:t>10.08.2022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AC9D28-C169-4BF7-9FC5-E5864CA8A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BA29808-2695-42A6-9C21-B53CE6C2D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AD802-FF15-44E5-B212-ACF305E8FB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1150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6A8B1A-B1A3-4913-A1AD-077B9D30F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0ADE82F-7210-4DED-8D78-9C761EF7BD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8573F3C-DA3D-4C0A-9794-954603574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1E44A-044B-47A3-B778-26D7F7C317F4}" type="datetimeFigureOut">
              <a:rPr lang="de-DE" smtClean="0"/>
              <a:t>10.08.2022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2839043-E34A-498D-85C3-583A1CAFF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127EE64-96EF-4A1B-81E9-7010DCD6B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AD802-FF15-44E5-B212-ACF305E8FB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7010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857C12A-C6D4-46BE-8376-51374E39D7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57339CA-F1ED-4151-9D13-73CE6B0C5E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41A29A3-80E8-43FC-A968-E4EC3FB7D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1E44A-044B-47A3-B778-26D7F7C317F4}" type="datetimeFigureOut">
              <a:rPr lang="de-DE" smtClean="0"/>
              <a:t>10.08.2022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AE52E34-AA45-44C5-9DCC-F488414A7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0EDA052-4284-4841-8FA6-BA67F49C5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AD802-FF15-44E5-B212-ACF305E8FB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6890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99E20C-01DA-49A4-A6CD-C7853A6D9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09FBD4F-3280-4656-AB69-11960B6A81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05F083A-943A-459E-897D-C0D577E08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1E44A-044B-47A3-B778-26D7F7C317F4}" type="datetimeFigureOut">
              <a:rPr lang="de-DE" smtClean="0"/>
              <a:t>10.08.2022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AE7192-B2AE-409D-9D52-C65C1F09C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01A9183-4111-4D46-A6EA-8B22FD9AB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AD802-FF15-44E5-B212-ACF305E8FB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4700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60FAA5-A7E4-4560-9FB8-98A28CAE4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F4F4994-C4CB-4BEC-A194-E291A077AD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606CF07-2712-4B32-BACE-237CFD31A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1E44A-044B-47A3-B778-26D7F7C317F4}" type="datetimeFigureOut">
              <a:rPr lang="de-DE" smtClean="0"/>
              <a:t>10.08.2022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A9E79A-07D2-4168-B7ED-DA1877EEA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E199B7-F240-4261-AE6B-405000011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AD802-FF15-44E5-B212-ACF305E8FB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1113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31D0CA-0F6B-4528-89DD-236B3D319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EB21C89-E3AB-44FF-9E60-47F3AC9404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F33AFAA-8BFE-4D55-AC35-090B4B605C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8CB0E75-E50B-4D72-B5FD-11D8BDB10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1E44A-044B-47A3-B778-26D7F7C317F4}" type="datetimeFigureOut">
              <a:rPr lang="de-DE" smtClean="0"/>
              <a:t>10.08.2022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54B0CB1-3FFF-41F3-AF1F-DBCE37B79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5BB0BAA-4CFA-43B6-9771-ED254EC8B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AD802-FF15-44E5-B212-ACF305E8FB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7605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08373C-392F-4FD6-9099-E754D8078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669E836-DD42-4E12-9552-77ACF467BE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BB08A5B-1D2F-47E4-8E33-FCB51F05F1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FB446D8-8348-4139-A704-3DF96A20B1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FB81C69-8460-43AD-9151-710BEA4192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C1722D9-EB11-4AF5-89D1-50FEE8B88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1E44A-044B-47A3-B778-26D7F7C317F4}" type="datetimeFigureOut">
              <a:rPr lang="de-DE" smtClean="0"/>
              <a:t>10.08.2022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8FFD80C-45B4-4EEA-81FA-C6DC95FA2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4C61EA2-4D68-4B62-8061-5A9BB1DE0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AD802-FF15-44E5-B212-ACF305E8FB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082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5F4DBC-5B05-4D0A-9F98-56E8CC773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3446091-73DA-4344-8FB0-8BC4D83BB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1E44A-044B-47A3-B778-26D7F7C317F4}" type="datetimeFigureOut">
              <a:rPr lang="de-DE" smtClean="0"/>
              <a:t>10.08.2022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1D83DF5-38C5-416D-A957-C320A1DF1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867F69E-B371-4FB5-BF1C-4AC6B71D7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AD802-FF15-44E5-B212-ACF305E8FB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496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87A05B7-18E6-4319-A447-C43886AFA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1E44A-044B-47A3-B778-26D7F7C317F4}" type="datetimeFigureOut">
              <a:rPr lang="de-DE" smtClean="0"/>
              <a:t>10.08.2022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29F19D2-CC4C-404D-8164-9640596D7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9A010E9-0C89-4483-BFF1-D720F966F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AD802-FF15-44E5-B212-ACF305E8FB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3719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5BF66D-4CF6-4822-9029-075567C91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9A7542-C9D5-4017-8068-59D4E7296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5E3FDE1-938F-494E-A226-DC0D05A56D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33F417B-2C62-47AC-8D75-5BD490F2E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1E44A-044B-47A3-B778-26D7F7C317F4}" type="datetimeFigureOut">
              <a:rPr lang="de-DE" smtClean="0"/>
              <a:t>10.08.2022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1DB4F8C-B479-41DB-95DE-16B877E39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84E844-331C-4448-A197-0E351498A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AD802-FF15-44E5-B212-ACF305E8FB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139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96001A-E89B-4B24-9520-7D09ADF4D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D587713-48B4-4F87-9DFA-8318022476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52BF186-6272-4A7C-9B7E-4D98549303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6DE368D-A339-436B-A409-17D2BF586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1E44A-044B-47A3-B778-26D7F7C317F4}" type="datetimeFigureOut">
              <a:rPr lang="de-DE" smtClean="0"/>
              <a:t>10.08.2022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54878E5-FAB6-4DFF-A10C-B170937EF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DF075A5-3363-4F6C-8593-B84195FB3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AD802-FF15-44E5-B212-ACF305E8FB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4746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17CA9CD-E084-4830-BA85-B35CD6675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73EFB43-E9DD-4A4F-9486-9448949935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C1067A-9288-4126-8342-020A84FDF5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1E44A-044B-47A3-B778-26D7F7C317F4}" type="datetimeFigureOut">
              <a:rPr lang="de-DE" smtClean="0"/>
              <a:t>10.08.2022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2E7A84C-8521-4E3E-9EB9-B7ACDD9BB1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31A4273-D582-423C-AE23-5877FEC172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AD802-FF15-44E5-B212-ACF305E8FB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0911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9DD609-D548-45D5-A762-24830FA6D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25072"/>
            <a:ext cx="10515600" cy="1325563"/>
          </a:xfrm>
        </p:spPr>
        <p:txBody>
          <a:bodyPr/>
          <a:lstStyle/>
          <a:p>
            <a:pPr algn="ctr"/>
            <a:r>
              <a:rPr lang="de-DE" dirty="0"/>
              <a:t>Testanzahl und –Kapazität</a:t>
            </a:r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C2A07692-C9C4-4A1D-A832-31182CA51D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925" y="1200491"/>
            <a:ext cx="10296149" cy="4976472"/>
          </a:xfr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648D6AA3-3B07-4096-BC7F-2E23F51E4F24}"/>
              </a:ext>
            </a:extLst>
          </p:cNvPr>
          <p:cNvSpPr txBox="1"/>
          <p:nvPr/>
        </p:nvSpPr>
        <p:spPr>
          <a:xfrm>
            <a:off x="2564091" y="6384353"/>
            <a:ext cx="7262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Testkapazitäten um ca. 320.000 gesunken (</a:t>
            </a:r>
            <a:r>
              <a:rPr lang="de-DE" dirty="0" err="1"/>
              <a:t>htsl</a:t>
            </a:r>
            <a:r>
              <a:rPr lang="de-DE" dirty="0"/>
              <a:t>. personalbedingt, Ferienzeit)</a:t>
            </a:r>
          </a:p>
        </p:txBody>
      </p:sp>
    </p:spTree>
    <p:extLst>
      <p:ext uri="{BB962C8B-B14F-4D97-AF65-F5344CB8AC3E}">
        <p14:creationId xmlns:p14="http://schemas.microsoft.com/office/powerpoint/2010/main" val="2253277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F7923EBE-6350-4804-AA88-8C3E5A4071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5500" y="2158738"/>
            <a:ext cx="10381000" cy="2780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223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Breitbild</PresentationFormat>
  <Paragraphs>2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Testanzahl und –Kapazität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Abu Sin, Muna</dc:creator>
  <cp:lastModifiedBy>Seifried, Janna</cp:lastModifiedBy>
  <cp:revision>13</cp:revision>
  <dcterms:created xsi:type="dcterms:W3CDTF">2022-06-28T18:18:26Z</dcterms:created>
  <dcterms:modified xsi:type="dcterms:W3CDTF">2022-08-10T08:43:02Z</dcterms:modified>
</cp:coreProperties>
</file>