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7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7034" autoAdjust="0"/>
  </p:normalViewPr>
  <p:slideViewPr>
    <p:cSldViewPr snapToGrid="0" snapToObjects="1">
      <p:cViewPr varScale="1">
        <p:scale>
          <a:sx n="101" d="100"/>
          <a:sy n="101" d="100"/>
        </p:scale>
        <p:origin x="108" y="2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24.08.2022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24.08.2022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17. August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17.08.2022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2C5025E4-D5E9-4BE5-AC4A-56340CEF5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995166"/>
              </p:ext>
            </p:extLst>
          </p:nvPr>
        </p:nvGraphicFramePr>
        <p:xfrm>
          <a:off x="408964" y="647802"/>
          <a:ext cx="7983645" cy="4276344"/>
        </p:xfrm>
        <a:graphic>
          <a:graphicData uri="http://schemas.openxmlformats.org/drawingml/2006/table">
            <a:tbl>
              <a:tblPr firstRow="1" firstCol="1" bandRow="1"/>
              <a:tblGrid>
                <a:gridCol w="971849">
                  <a:extLst>
                    <a:ext uri="{9D8B030D-6E8A-4147-A177-3AD203B41FA5}">
                      <a16:colId xmlns:a16="http://schemas.microsoft.com/office/drawing/2014/main" val="2316388168"/>
                    </a:ext>
                  </a:extLst>
                </a:gridCol>
                <a:gridCol w="971849">
                  <a:extLst>
                    <a:ext uri="{9D8B030D-6E8A-4147-A177-3AD203B41FA5}">
                      <a16:colId xmlns:a16="http://schemas.microsoft.com/office/drawing/2014/main" val="1653286588"/>
                    </a:ext>
                  </a:extLst>
                </a:gridCol>
                <a:gridCol w="163296">
                  <a:extLst>
                    <a:ext uri="{9D8B030D-6E8A-4147-A177-3AD203B41FA5}">
                      <a16:colId xmlns:a16="http://schemas.microsoft.com/office/drawing/2014/main" val="1799320890"/>
                    </a:ext>
                  </a:extLst>
                </a:gridCol>
                <a:gridCol w="971088">
                  <a:extLst>
                    <a:ext uri="{9D8B030D-6E8A-4147-A177-3AD203B41FA5}">
                      <a16:colId xmlns:a16="http://schemas.microsoft.com/office/drawing/2014/main" val="841103444"/>
                    </a:ext>
                  </a:extLst>
                </a:gridCol>
                <a:gridCol w="1188156">
                  <a:extLst>
                    <a:ext uri="{9D8B030D-6E8A-4147-A177-3AD203B41FA5}">
                      <a16:colId xmlns:a16="http://schemas.microsoft.com/office/drawing/2014/main" val="2979025718"/>
                    </a:ext>
                  </a:extLst>
                </a:gridCol>
                <a:gridCol w="163296">
                  <a:extLst>
                    <a:ext uri="{9D8B030D-6E8A-4147-A177-3AD203B41FA5}">
                      <a16:colId xmlns:a16="http://schemas.microsoft.com/office/drawing/2014/main" val="10842275"/>
                    </a:ext>
                  </a:extLst>
                </a:gridCol>
                <a:gridCol w="1620005">
                  <a:extLst>
                    <a:ext uri="{9D8B030D-6E8A-4147-A177-3AD203B41FA5}">
                      <a16:colId xmlns:a16="http://schemas.microsoft.com/office/drawing/2014/main" val="2393097677"/>
                    </a:ext>
                  </a:extLst>
                </a:gridCol>
                <a:gridCol w="163296">
                  <a:extLst>
                    <a:ext uri="{9D8B030D-6E8A-4147-A177-3AD203B41FA5}">
                      <a16:colId xmlns:a16="http://schemas.microsoft.com/office/drawing/2014/main" val="194834676"/>
                    </a:ext>
                  </a:extLst>
                </a:gridCol>
                <a:gridCol w="1770810">
                  <a:extLst>
                    <a:ext uri="{9D8B030D-6E8A-4147-A177-3AD203B41FA5}">
                      <a16:colId xmlns:a16="http://schemas.microsoft.com/office/drawing/2014/main" val="3013815764"/>
                    </a:ext>
                  </a:extLst>
                </a:gridCol>
              </a:tblGrid>
              <a:tr h="32775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en-GB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16.08. 12:15 Uhr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17.08. 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872272"/>
                  </a:ext>
                </a:extLst>
              </a:tr>
              <a:tr h="496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456883"/>
                  </a:ext>
                </a:extLst>
              </a:tr>
              <a:tr h="315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+67.390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-33.000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311,8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cs typeface="Calibri" panose="020F0502020204030204" pitchFamily="34" charset="0"/>
                        </a:rPr>
                        <a:t>-20</a:t>
                      </a:r>
                      <a:endParaRPr lang="en-GB" sz="1000">
                        <a:effectLst/>
                        <a:latin typeface="+mn-lt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cs typeface="Calibri" panose="020F0502020204030204" pitchFamily="34" charset="0"/>
                        </a:rPr>
                        <a:t> +726</a:t>
                      </a:r>
                      <a:endParaRPr lang="en-GB" sz="1000">
                        <a:effectLst/>
                        <a:latin typeface="+mn-lt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924781"/>
                  </a:ext>
                </a:extLst>
              </a:tr>
              <a:tr h="327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(31.666.475)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[ca. 1.084.800]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[1.130]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+1.159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644723"/>
                  </a:ext>
                </a:extLst>
              </a:tr>
              <a:tr h="327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+4.707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119697"/>
                  </a:ext>
                </a:extLst>
              </a:tr>
              <a:tr h="665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911857"/>
                  </a:ext>
                </a:extLst>
              </a:tr>
              <a:tr h="158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+1.660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+100.200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4,72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+4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5,3 %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N1: 64.743.776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81141"/>
                  </a:ext>
                </a:extLst>
              </a:tr>
              <a:tr h="163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(634.939)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(ca. 30.435.700)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[19/411]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N2: 63.410.807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212772"/>
                  </a:ext>
                </a:extLst>
              </a:tr>
              <a:tr h="173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N3: 51.503.928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058975"/>
                  </a:ext>
                </a:extLst>
              </a:tr>
              <a:tr h="66541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en-GB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490052"/>
                  </a:ext>
                </a:extLst>
              </a:tr>
              <a:tr h="15892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+192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11,64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+143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846309"/>
                  </a:ext>
                </a:extLst>
              </a:tr>
              <a:tr h="15892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(146.030)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[1/411]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933162"/>
                  </a:ext>
                </a:extLst>
              </a:tr>
              <a:tr h="1787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en-GB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N3: 61,9 %</a:t>
                      </a:r>
                      <a:endParaRPr lang="en-GB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968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68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17.08.2022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F3D73E-E580-4280-89B4-324C24349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82" y="818192"/>
            <a:ext cx="6969835" cy="381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17.08.2022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7EB2E7-1896-4717-AC8F-46A59355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274" y="814343"/>
            <a:ext cx="5783498" cy="40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17.08.2022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0C3FCC-E119-4ADC-B220-FBD86933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72" y="69783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17.08.2022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2579FF3-CE1F-4372-848D-5B4F7404DE8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1823"/>
            <a:ext cx="8049986" cy="3945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2655FE-E73A-40E6-A85A-E454A0309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13.07.2022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919A67-EF1F-4B60-8818-7B3AF258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Bildschirmpräsentation (16:9)</PresentationFormat>
  <Paragraphs>145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Ackermann, Jasmin</cp:lastModifiedBy>
  <cp:revision>711</cp:revision>
  <dcterms:created xsi:type="dcterms:W3CDTF">2015-11-02T12:29:13Z</dcterms:created>
  <dcterms:modified xsi:type="dcterms:W3CDTF">2022-08-24T06:50:08Z</dcterms:modified>
</cp:coreProperties>
</file>