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656" r:id="rId9"/>
    <p:sldId id="662" r:id="rId10"/>
    <p:sldId id="1012" r:id="rId11"/>
    <p:sldId id="1022" r:id="rId12"/>
    <p:sldId id="667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4163" autoAdjust="0"/>
  </p:normalViewPr>
  <p:slideViewPr>
    <p:cSldViewPr snapToGrid="0" snapToObjects="1">
      <p:cViewPr varScale="1">
        <p:scale>
          <a:sx n="67" d="100"/>
          <a:sy n="67" d="100"/>
        </p:scale>
        <p:origin x="1168" y="4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'2019_2022'!$B$1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'2019_2022'!$B$2:$B$158</c:f>
              <c:numCache>
                <c:formatCode>General</c:formatCode>
                <c:ptCount val="157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13.043478260869565</c:v>
                </c:pt>
                <c:pt idx="139">
                  <c:v>7.3684210526315779</c:v>
                </c:pt>
                <c:pt idx="140">
                  <c:v>8.75</c:v>
                </c:pt>
                <c:pt idx="141">
                  <c:v>7.5316129032258097</c:v>
                </c:pt>
                <c:pt idx="142">
                  <c:v>7.5268817204301079</c:v>
                </c:pt>
                <c:pt idx="143">
                  <c:v>4.9504950495049505</c:v>
                </c:pt>
                <c:pt idx="144">
                  <c:v>3.8834951456310676</c:v>
                </c:pt>
                <c:pt idx="145">
                  <c:v>3.7037037037037033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3.7735849056603774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EE-4E27-8569-A09227A0A696}"/>
            </c:ext>
          </c:extLst>
        </c:ser>
        <c:ser>
          <c:idx val="1"/>
          <c:order val="1"/>
          <c:tx>
            <c:strRef>
              <c:f>'2019_2022'!$C$1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'2019_2022'!$C$2:$C$158</c:f>
              <c:numCache>
                <c:formatCode>General</c:formatCode>
                <c:ptCount val="157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EE-4E27-8569-A09227A0A696}"/>
            </c:ext>
          </c:extLst>
        </c:ser>
        <c:ser>
          <c:idx val="2"/>
          <c:order val="2"/>
          <c:tx>
            <c:strRef>
              <c:f>'2019_2022'!$D$1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'2019_2022'!$D$2:$D$158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EE-4E27-8569-A09227A0A696}"/>
            </c:ext>
          </c:extLst>
        </c:ser>
        <c:ser>
          <c:idx val="3"/>
          <c:order val="3"/>
          <c:tx>
            <c:strRef>
              <c:f>'2019_2022'!$E$1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'2019_2022'!$E$2:$E$158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EE-4E27-8569-A09227A0A696}"/>
            </c:ext>
          </c:extLst>
        </c:ser>
        <c:ser>
          <c:idx val="4"/>
          <c:order val="4"/>
          <c:tx>
            <c:strRef>
              <c:f>'2019_2022'!$F$1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'2019_2022'!$F$2:$F$158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EE-4E27-8569-A09227A0A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Coronaviren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'2019_2022'!$O$1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'2019_2022'!$O$2:$O$158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0.6</c:v>
                </c:pt>
                <c:pt idx="73">
                  <c:v>0.66</c:v>
                </c:pt>
                <c:pt idx="74">
                  <c:v>0</c:v>
                </c:pt>
                <c:pt idx="75">
                  <c:v>0</c:v>
                </c:pt>
                <c:pt idx="76">
                  <c:v>1.17</c:v>
                </c:pt>
                <c:pt idx="77">
                  <c:v>0</c:v>
                </c:pt>
                <c:pt idx="78">
                  <c:v>0</c:v>
                </c:pt>
                <c:pt idx="79">
                  <c:v>1.44</c:v>
                </c:pt>
                <c:pt idx="80">
                  <c:v>0</c:v>
                </c:pt>
                <c:pt idx="81">
                  <c:v>1.22</c:v>
                </c:pt>
                <c:pt idx="82">
                  <c:v>0.72</c:v>
                </c:pt>
                <c:pt idx="83">
                  <c:v>0</c:v>
                </c:pt>
                <c:pt idx="84">
                  <c:v>0</c:v>
                </c:pt>
                <c:pt idx="85">
                  <c:v>3.54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0.89</c:v>
                </c:pt>
                <c:pt idx="99">
                  <c:v>0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1.1299999999999999</c:v>
                </c:pt>
                <c:pt idx="111">
                  <c:v>1.07</c:v>
                </c:pt>
                <c:pt idx="112">
                  <c:v>1.28</c:v>
                </c:pt>
                <c:pt idx="113">
                  <c:v>0.95</c:v>
                </c:pt>
                <c:pt idx="114">
                  <c:v>3.55</c:v>
                </c:pt>
                <c:pt idx="115">
                  <c:v>3.68</c:v>
                </c:pt>
                <c:pt idx="116">
                  <c:v>3.75</c:v>
                </c:pt>
                <c:pt idx="117">
                  <c:v>3.12</c:v>
                </c:pt>
                <c:pt idx="118">
                  <c:v>3.41</c:v>
                </c:pt>
                <c:pt idx="119">
                  <c:v>2.11</c:v>
                </c:pt>
                <c:pt idx="120">
                  <c:v>5.26</c:v>
                </c:pt>
                <c:pt idx="121">
                  <c:v>9.82</c:v>
                </c:pt>
                <c:pt idx="122">
                  <c:v>3.82</c:v>
                </c:pt>
                <c:pt idx="123">
                  <c:v>4.6399999999999997</c:v>
                </c:pt>
                <c:pt idx="124">
                  <c:v>5.23</c:v>
                </c:pt>
                <c:pt idx="125">
                  <c:v>3.73</c:v>
                </c:pt>
                <c:pt idx="126">
                  <c:v>0</c:v>
                </c:pt>
                <c:pt idx="127">
                  <c:v>2.8</c:v>
                </c:pt>
                <c:pt idx="128">
                  <c:v>3.13</c:v>
                </c:pt>
                <c:pt idx="129">
                  <c:v>2.56</c:v>
                </c:pt>
                <c:pt idx="130">
                  <c:v>4.2300000000000004</c:v>
                </c:pt>
                <c:pt idx="131">
                  <c:v>4.76</c:v>
                </c:pt>
                <c:pt idx="132">
                  <c:v>2.4</c:v>
                </c:pt>
                <c:pt idx="133">
                  <c:v>4.5999999999999996</c:v>
                </c:pt>
                <c:pt idx="134">
                  <c:v>2.14</c:v>
                </c:pt>
                <c:pt idx="135">
                  <c:v>3.36</c:v>
                </c:pt>
                <c:pt idx="136">
                  <c:v>2.12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36-4E2C-B52E-6B172C365040}"/>
            </c:ext>
          </c:extLst>
        </c:ser>
        <c:ser>
          <c:idx val="1"/>
          <c:order val="1"/>
          <c:tx>
            <c:strRef>
              <c:f>'2019_2022'!$P$1</c:f>
              <c:strCache>
                <c:ptCount val="1"/>
                <c:pt idx="0">
                  <c:v>HKU1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'2019_2022'!$P$2:$P$158</c:f>
              <c:numCache>
                <c:formatCode>General</c:formatCode>
                <c:ptCount val="157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0.61</c:v>
                </c:pt>
                <c:pt idx="122">
                  <c:v>0</c:v>
                </c:pt>
                <c:pt idx="123">
                  <c:v>0.66</c:v>
                </c:pt>
                <c:pt idx="124">
                  <c:v>0.65</c:v>
                </c:pt>
                <c:pt idx="125">
                  <c:v>0.75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6.84</c:v>
                </c:pt>
                <c:pt idx="130">
                  <c:v>2.82</c:v>
                </c:pt>
                <c:pt idx="131">
                  <c:v>2.34</c:v>
                </c:pt>
                <c:pt idx="132">
                  <c:v>0</c:v>
                </c:pt>
                <c:pt idx="133">
                  <c:v>3.4</c:v>
                </c:pt>
                <c:pt idx="134">
                  <c:v>4.29</c:v>
                </c:pt>
                <c:pt idx="135">
                  <c:v>1.68</c:v>
                </c:pt>
                <c:pt idx="136">
                  <c:v>4.2300000000000004</c:v>
                </c:pt>
                <c:pt idx="137">
                  <c:v>1.69</c:v>
                </c:pt>
                <c:pt idx="138">
                  <c:v>5.43</c:v>
                </c:pt>
                <c:pt idx="139">
                  <c:v>2.06</c:v>
                </c:pt>
                <c:pt idx="140">
                  <c:v>1.25</c:v>
                </c:pt>
                <c:pt idx="141">
                  <c:v>0</c:v>
                </c:pt>
                <c:pt idx="142">
                  <c:v>2.11</c:v>
                </c:pt>
                <c:pt idx="143">
                  <c:v>1.98</c:v>
                </c:pt>
                <c:pt idx="144">
                  <c:v>0</c:v>
                </c:pt>
                <c:pt idx="145">
                  <c:v>1.51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36-4E2C-B52E-6B172C365040}"/>
            </c:ext>
          </c:extLst>
        </c:ser>
        <c:ser>
          <c:idx val="2"/>
          <c:order val="2"/>
          <c:tx>
            <c:strRef>
              <c:f>'2019_2022'!$Q$1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'2019_2022'!$Q$2:$Q$158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0.93</c:v>
                </c:pt>
                <c:pt idx="75">
                  <c:v>0.82</c:v>
                </c:pt>
                <c:pt idx="76">
                  <c:v>1.54</c:v>
                </c:pt>
                <c:pt idx="77">
                  <c:v>1.53</c:v>
                </c:pt>
                <c:pt idx="78">
                  <c:v>2.08</c:v>
                </c:pt>
                <c:pt idx="79">
                  <c:v>1.44</c:v>
                </c:pt>
                <c:pt idx="80">
                  <c:v>4.7</c:v>
                </c:pt>
                <c:pt idx="81">
                  <c:v>2.44</c:v>
                </c:pt>
                <c:pt idx="82">
                  <c:v>2.16</c:v>
                </c:pt>
                <c:pt idx="83">
                  <c:v>5.65</c:v>
                </c:pt>
                <c:pt idx="84">
                  <c:v>1.23</c:v>
                </c:pt>
                <c:pt idx="85">
                  <c:v>2.65</c:v>
                </c:pt>
                <c:pt idx="86">
                  <c:v>6.32</c:v>
                </c:pt>
                <c:pt idx="87">
                  <c:v>3.81</c:v>
                </c:pt>
                <c:pt idx="88">
                  <c:v>5.94</c:v>
                </c:pt>
                <c:pt idx="89">
                  <c:v>5.66</c:v>
                </c:pt>
                <c:pt idx="90">
                  <c:v>11.88</c:v>
                </c:pt>
                <c:pt idx="91">
                  <c:v>3.77</c:v>
                </c:pt>
                <c:pt idx="92">
                  <c:v>6.8</c:v>
                </c:pt>
                <c:pt idx="93">
                  <c:v>3.17</c:v>
                </c:pt>
                <c:pt idx="94">
                  <c:v>3.09</c:v>
                </c:pt>
                <c:pt idx="95">
                  <c:v>7.14</c:v>
                </c:pt>
                <c:pt idx="96">
                  <c:v>6.1</c:v>
                </c:pt>
                <c:pt idx="97">
                  <c:v>4.12</c:v>
                </c:pt>
                <c:pt idx="98">
                  <c:v>12.38</c:v>
                </c:pt>
                <c:pt idx="99">
                  <c:v>6.25</c:v>
                </c:pt>
                <c:pt idx="100">
                  <c:v>5.93</c:v>
                </c:pt>
                <c:pt idx="101">
                  <c:v>4.78</c:v>
                </c:pt>
                <c:pt idx="102">
                  <c:v>9.14</c:v>
                </c:pt>
                <c:pt idx="103">
                  <c:v>6.44</c:v>
                </c:pt>
                <c:pt idx="104">
                  <c:v>7.8</c:v>
                </c:pt>
                <c:pt idx="105">
                  <c:v>11.43</c:v>
                </c:pt>
                <c:pt idx="106">
                  <c:v>9.42</c:v>
                </c:pt>
                <c:pt idx="107">
                  <c:v>7.26</c:v>
                </c:pt>
                <c:pt idx="108">
                  <c:v>10</c:v>
                </c:pt>
                <c:pt idx="109">
                  <c:v>11.18</c:v>
                </c:pt>
                <c:pt idx="110">
                  <c:v>10.9</c:v>
                </c:pt>
                <c:pt idx="111">
                  <c:v>15.59</c:v>
                </c:pt>
                <c:pt idx="112">
                  <c:v>16.59</c:v>
                </c:pt>
                <c:pt idx="113">
                  <c:v>13.27</c:v>
                </c:pt>
                <c:pt idx="114">
                  <c:v>15.23</c:v>
                </c:pt>
                <c:pt idx="115">
                  <c:v>13.68</c:v>
                </c:pt>
                <c:pt idx="116">
                  <c:v>15</c:v>
                </c:pt>
                <c:pt idx="117">
                  <c:v>6.25</c:v>
                </c:pt>
                <c:pt idx="118">
                  <c:v>12.07</c:v>
                </c:pt>
                <c:pt idx="119">
                  <c:v>5.63</c:v>
                </c:pt>
                <c:pt idx="120">
                  <c:v>7.52</c:v>
                </c:pt>
                <c:pt idx="121">
                  <c:v>3.07</c:v>
                </c:pt>
                <c:pt idx="122">
                  <c:v>3.18</c:v>
                </c:pt>
                <c:pt idx="123">
                  <c:v>2.64</c:v>
                </c:pt>
                <c:pt idx="124">
                  <c:v>1.31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2.34</c:v>
                </c:pt>
                <c:pt idx="129">
                  <c:v>3.42</c:v>
                </c:pt>
                <c:pt idx="130">
                  <c:v>0</c:v>
                </c:pt>
                <c:pt idx="131">
                  <c:v>3.9</c:v>
                </c:pt>
                <c:pt idx="132">
                  <c:v>0</c:v>
                </c:pt>
                <c:pt idx="133">
                  <c:v>0</c:v>
                </c:pt>
                <c:pt idx="134">
                  <c:v>0.71</c:v>
                </c:pt>
                <c:pt idx="135">
                  <c:v>0</c:v>
                </c:pt>
                <c:pt idx="136">
                  <c:v>1.41</c:v>
                </c:pt>
                <c:pt idx="137">
                  <c:v>1.69</c:v>
                </c:pt>
                <c:pt idx="138">
                  <c:v>0</c:v>
                </c:pt>
                <c:pt idx="139">
                  <c:v>1.03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36-4E2C-B52E-6B172C365040}"/>
            </c:ext>
          </c:extLst>
        </c:ser>
        <c:ser>
          <c:idx val="3"/>
          <c:order val="3"/>
          <c:tx>
            <c:strRef>
              <c:f>'2019_2022'!$R$1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'2019_2022'!$R$2:$R$158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1.44</c:v>
                </c:pt>
                <c:pt idx="68">
                  <c:v>1.21</c:v>
                </c:pt>
                <c:pt idx="69">
                  <c:v>2.5099999999999998</c:v>
                </c:pt>
                <c:pt idx="70">
                  <c:v>1.25</c:v>
                </c:pt>
                <c:pt idx="71">
                  <c:v>2.72</c:v>
                </c:pt>
                <c:pt idx="72">
                  <c:v>1.8</c:v>
                </c:pt>
                <c:pt idx="73">
                  <c:v>1.99</c:v>
                </c:pt>
                <c:pt idx="74">
                  <c:v>3.72</c:v>
                </c:pt>
                <c:pt idx="75">
                  <c:v>6.63</c:v>
                </c:pt>
                <c:pt idx="76">
                  <c:v>8.4600000000000009</c:v>
                </c:pt>
                <c:pt idx="77">
                  <c:v>13.71</c:v>
                </c:pt>
                <c:pt idx="78">
                  <c:v>15.97</c:v>
                </c:pt>
                <c:pt idx="79">
                  <c:v>11.51</c:v>
                </c:pt>
                <c:pt idx="80">
                  <c:v>17.440000000000001</c:v>
                </c:pt>
                <c:pt idx="81">
                  <c:v>17.07</c:v>
                </c:pt>
                <c:pt idx="82">
                  <c:v>15.89</c:v>
                </c:pt>
                <c:pt idx="83">
                  <c:v>15.32</c:v>
                </c:pt>
                <c:pt idx="84">
                  <c:v>28.39</c:v>
                </c:pt>
                <c:pt idx="85">
                  <c:v>18.579999999999998</c:v>
                </c:pt>
                <c:pt idx="86">
                  <c:v>12.63</c:v>
                </c:pt>
                <c:pt idx="87">
                  <c:v>23.81</c:v>
                </c:pt>
                <c:pt idx="88">
                  <c:v>10.89</c:v>
                </c:pt>
                <c:pt idx="89">
                  <c:v>9.43</c:v>
                </c:pt>
                <c:pt idx="90">
                  <c:v>5.94</c:v>
                </c:pt>
                <c:pt idx="91">
                  <c:v>3.14</c:v>
                </c:pt>
                <c:pt idx="92">
                  <c:v>2.04</c:v>
                </c:pt>
                <c:pt idx="93">
                  <c:v>0</c:v>
                </c:pt>
                <c:pt idx="94">
                  <c:v>2.06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0.89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0.59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0.53</c:v>
                </c:pt>
                <c:pt idx="116">
                  <c:v>0</c:v>
                </c:pt>
                <c:pt idx="117">
                  <c:v>0</c:v>
                </c:pt>
                <c:pt idx="118">
                  <c:v>1.71</c:v>
                </c:pt>
                <c:pt idx="119">
                  <c:v>1.41</c:v>
                </c:pt>
                <c:pt idx="120">
                  <c:v>0</c:v>
                </c:pt>
                <c:pt idx="121">
                  <c:v>0.61</c:v>
                </c:pt>
                <c:pt idx="122">
                  <c:v>1.91</c:v>
                </c:pt>
                <c:pt idx="123">
                  <c:v>1.32</c:v>
                </c:pt>
                <c:pt idx="124">
                  <c:v>2.6</c:v>
                </c:pt>
                <c:pt idx="125">
                  <c:v>0</c:v>
                </c:pt>
                <c:pt idx="126">
                  <c:v>1.54</c:v>
                </c:pt>
                <c:pt idx="127">
                  <c:v>0</c:v>
                </c:pt>
                <c:pt idx="128">
                  <c:v>1.56</c:v>
                </c:pt>
                <c:pt idx="129">
                  <c:v>1.71</c:v>
                </c:pt>
                <c:pt idx="130">
                  <c:v>0</c:v>
                </c:pt>
                <c:pt idx="131">
                  <c:v>3.17</c:v>
                </c:pt>
                <c:pt idx="132">
                  <c:v>2.4</c:v>
                </c:pt>
                <c:pt idx="133">
                  <c:v>1.1499999999999999</c:v>
                </c:pt>
                <c:pt idx="134">
                  <c:v>2.86</c:v>
                </c:pt>
                <c:pt idx="135">
                  <c:v>3.36</c:v>
                </c:pt>
                <c:pt idx="136">
                  <c:v>2.11</c:v>
                </c:pt>
                <c:pt idx="137">
                  <c:v>2.54</c:v>
                </c:pt>
                <c:pt idx="138">
                  <c:v>0</c:v>
                </c:pt>
                <c:pt idx="139">
                  <c:v>2.06</c:v>
                </c:pt>
                <c:pt idx="140">
                  <c:v>1.25</c:v>
                </c:pt>
                <c:pt idx="141">
                  <c:v>3.3</c:v>
                </c:pt>
                <c:pt idx="142">
                  <c:v>1.05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36-4E2C-B52E-6B172C365040}"/>
            </c:ext>
          </c:extLst>
        </c:ser>
        <c:ser>
          <c:idx val="4"/>
          <c:order val="4"/>
          <c:tx>
            <c:strRef>
              <c:f>'2019_2022'!$S$1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'2019_2022'!$S$2:$S$158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8.6</c:v>
                </c:pt>
                <c:pt idx="64">
                  <c:v>15.27</c:v>
                </c:pt>
                <c:pt idx="65">
                  <c:v>11.63</c:v>
                </c:pt>
                <c:pt idx="66">
                  <c:v>14.08</c:v>
                </c:pt>
                <c:pt idx="67">
                  <c:v>10.56</c:v>
                </c:pt>
                <c:pt idx="68">
                  <c:v>10.3</c:v>
                </c:pt>
                <c:pt idx="69">
                  <c:v>6.29</c:v>
                </c:pt>
                <c:pt idx="70">
                  <c:v>6.25</c:v>
                </c:pt>
                <c:pt idx="71">
                  <c:v>7.28</c:v>
                </c:pt>
                <c:pt idx="72">
                  <c:v>7.19</c:v>
                </c:pt>
                <c:pt idx="73">
                  <c:v>7.41</c:v>
                </c:pt>
                <c:pt idx="74">
                  <c:v>4.1900000000000004</c:v>
                </c:pt>
                <c:pt idx="75">
                  <c:v>5.39</c:v>
                </c:pt>
                <c:pt idx="76">
                  <c:v>6.15</c:v>
                </c:pt>
                <c:pt idx="77">
                  <c:v>4.33</c:v>
                </c:pt>
                <c:pt idx="78">
                  <c:v>6.25</c:v>
                </c:pt>
                <c:pt idx="79">
                  <c:v>11.61</c:v>
                </c:pt>
                <c:pt idx="80">
                  <c:v>6.71</c:v>
                </c:pt>
                <c:pt idx="81">
                  <c:v>6.86</c:v>
                </c:pt>
                <c:pt idx="82">
                  <c:v>10.59</c:v>
                </c:pt>
                <c:pt idx="83">
                  <c:v>4.03</c:v>
                </c:pt>
                <c:pt idx="84">
                  <c:v>4.9400000000000004</c:v>
                </c:pt>
                <c:pt idx="85">
                  <c:v>2.65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0.99</c:v>
                </c:pt>
                <c:pt idx="91">
                  <c:v>0.63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0</c:v>
                </c:pt>
                <c:pt idx="96">
                  <c:v>1.22</c:v>
                </c:pt>
                <c:pt idx="97">
                  <c:v>1.03</c:v>
                </c:pt>
                <c:pt idx="98">
                  <c:v>3.54</c:v>
                </c:pt>
                <c:pt idx="99">
                  <c:v>6.25</c:v>
                </c:pt>
                <c:pt idx="100">
                  <c:v>2.2200000000000002</c:v>
                </c:pt>
                <c:pt idx="101">
                  <c:v>1.43</c:v>
                </c:pt>
                <c:pt idx="102">
                  <c:v>3.23</c:v>
                </c:pt>
                <c:pt idx="103">
                  <c:v>1.48</c:v>
                </c:pt>
                <c:pt idx="104">
                  <c:v>4.25</c:v>
                </c:pt>
                <c:pt idx="105">
                  <c:v>1.43</c:v>
                </c:pt>
                <c:pt idx="106">
                  <c:v>2.09</c:v>
                </c:pt>
                <c:pt idx="107">
                  <c:v>2.14</c:v>
                </c:pt>
                <c:pt idx="108">
                  <c:v>3.92</c:v>
                </c:pt>
                <c:pt idx="109">
                  <c:v>5.18</c:v>
                </c:pt>
                <c:pt idx="110">
                  <c:v>5.51</c:v>
                </c:pt>
                <c:pt idx="111">
                  <c:v>6.45</c:v>
                </c:pt>
                <c:pt idx="112">
                  <c:v>6.81</c:v>
                </c:pt>
                <c:pt idx="113">
                  <c:v>10.09</c:v>
                </c:pt>
                <c:pt idx="114">
                  <c:v>4.57</c:v>
                </c:pt>
                <c:pt idx="115">
                  <c:v>6.84</c:v>
                </c:pt>
                <c:pt idx="116">
                  <c:v>7.5</c:v>
                </c:pt>
                <c:pt idx="117">
                  <c:v>10.9</c:v>
                </c:pt>
                <c:pt idx="118">
                  <c:v>11.11</c:v>
                </c:pt>
                <c:pt idx="119">
                  <c:v>11.8</c:v>
                </c:pt>
                <c:pt idx="120">
                  <c:v>18.79</c:v>
                </c:pt>
                <c:pt idx="121">
                  <c:v>22.36</c:v>
                </c:pt>
                <c:pt idx="122">
                  <c:v>22.93</c:v>
                </c:pt>
                <c:pt idx="123">
                  <c:v>26.63</c:v>
                </c:pt>
                <c:pt idx="124">
                  <c:v>28.1</c:v>
                </c:pt>
                <c:pt idx="125">
                  <c:v>26.12</c:v>
                </c:pt>
                <c:pt idx="126">
                  <c:v>20</c:v>
                </c:pt>
                <c:pt idx="127">
                  <c:v>23.67</c:v>
                </c:pt>
                <c:pt idx="128">
                  <c:v>25.37</c:v>
                </c:pt>
                <c:pt idx="129">
                  <c:v>29.05</c:v>
                </c:pt>
                <c:pt idx="130">
                  <c:v>19.010000000000002</c:v>
                </c:pt>
                <c:pt idx="131">
                  <c:v>18.75</c:v>
                </c:pt>
                <c:pt idx="132">
                  <c:v>21.7</c:v>
                </c:pt>
                <c:pt idx="133">
                  <c:v>22.9</c:v>
                </c:pt>
                <c:pt idx="134">
                  <c:v>12.86</c:v>
                </c:pt>
                <c:pt idx="135">
                  <c:v>9.24</c:v>
                </c:pt>
                <c:pt idx="136">
                  <c:v>14.08</c:v>
                </c:pt>
                <c:pt idx="137">
                  <c:v>6.78</c:v>
                </c:pt>
                <c:pt idx="138">
                  <c:v>3.2608695652173911</c:v>
                </c:pt>
                <c:pt idx="139">
                  <c:v>6.3157894736842106</c:v>
                </c:pt>
                <c:pt idx="140">
                  <c:v>8.75</c:v>
                </c:pt>
                <c:pt idx="141">
                  <c:v>19.35483870967742</c:v>
                </c:pt>
                <c:pt idx="142">
                  <c:v>20.43010752688172</c:v>
                </c:pt>
                <c:pt idx="143">
                  <c:v>19.801980198019802</c:v>
                </c:pt>
                <c:pt idx="144">
                  <c:v>27.184466019417474</c:v>
                </c:pt>
                <c:pt idx="145">
                  <c:v>20.987654320987652</c:v>
                </c:pt>
                <c:pt idx="146">
                  <c:v>17.142857142857142</c:v>
                </c:pt>
                <c:pt idx="147">
                  <c:v>18</c:v>
                </c:pt>
                <c:pt idx="148">
                  <c:v>29.850746268656714</c:v>
                </c:pt>
                <c:pt idx="149">
                  <c:v>22.641509433962266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36-4E2C-B52E-6B172C365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753328"/>
        <c:axId val="366750376"/>
      </c:lineChart>
      <c:catAx>
        <c:axId val="36675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0376"/>
        <c:crosses val="autoZero"/>
        <c:auto val="1"/>
        <c:lblAlgn val="ctr"/>
        <c:lblOffset val="100"/>
        <c:noMultiLvlLbl val="0"/>
      </c:catAx>
      <c:valAx>
        <c:axId val="3667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48770336739E-2"/>
              <c:y val="0.18965332458442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Sonstige Atemwegsviren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'2019_2022'!$I$1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'2019_2022'!$I$2:$I$158</c:f>
              <c:numCache>
                <c:formatCode>General</c:formatCode>
                <c:ptCount val="157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9.44</c:v>
                </c:pt>
                <c:pt idx="65">
                  <c:v>7.32</c:v>
                </c:pt>
                <c:pt idx="66">
                  <c:v>9.86</c:v>
                </c:pt>
                <c:pt idx="67">
                  <c:v>8.4499999999999993</c:v>
                </c:pt>
                <c:pt idx="68">
                  <c:v>6.06</c:v>
                </c:pt>
                <c:pt idx="69">
                  <c:v>10.3</c:v>
                </c:pt>
                <c:pt idx="70">
                  <c:v>8.75</c:v>
                </c:pt>
                <c:pt idx="71">
                  <c:v>9.93</c:v>
                </c:pt>
                <c:pt idx="72">
                  <c:v>8.3800000000000008</c:v>
                </c:pt>
                <c:pt idx="73">
                  <c:v>9.8800000000000008</c:v>
                </c:pt>
                <c:pt idx="74">
                  <c:v>19.059999999999999</c:v>
                </c:pt>
                <c:pt idx="75">
                  <c:v>25.31</c:v>
                </c:pt>
                <c:pt idx="76">
                  <c:v>30.38</c:v>
                </c:pt>
                <c:pt idx="77">
                  <c:v>35.380000000000003</c:v>
                </c:pt>
                <c:pt idx="78">
                  <c:v>37.5</c:v>
                </c:pt>
                <c:pt idx="79">
                  <c:v>11.61</c:v>
                </c:pt>
                <c:pt idx="80">
                  <c:v>16.100000000000001</c:v>
                </c:pt>
                <c:pt idx="81">
                  <c:v>23.42</c:v>
                </c:pt>
                <c:pt idx="82">
                  <c:v>16.54</c:v>
                </c:pt>
                <c:pt idx="83">
                  <c:v>16.940000000000001</c:v>
                </c:pt>
                <c:pt idx="84">
                  <c:v>12.35</c:v>
                </c:pt>
                <c:pt idx="85">
                  <c:v>14.15</c:v>
                </c:pt>
                <c:pt idx="86">
                  <c:v>27.36</c:v>
                </c:pt>
                <c:pt idx="87">
                  <c:v>26.55</c:v>
                </c:pt>
                <c:pt idx="88">
                  <c:v>33.659999999999997</c:v>
                </c:pt>
                <c:pt idx="89">
                  <c:v>28.69</c:v>
                </c:pt>
                <c:pt idx="90">
                  <c:v>36.630000000000003</c:v>
                </c:pt>
                <c:pt idx="91">
                  <c:v>51.71</c:v>
                </c:pt>
                <c:pt idx="92">
                  <c:v>45.47</c:v>
                </c:pt>
                <c:pt idx="93">
                  <c:v>46.03</c:v>
                </c:pt>
                <c:pt idx="94">
                  <c:v>42.27</c:v>
                </c:pt>
                <c:pt idx="95">
                  <c:v>41.07</c:v>
                </c:pt>
                <c:pt idx="96">
                  <c:v>25.61</c:v>
                </c:pt>
                <c:pt idx="97">
                  <c:v>32.979999999999997</c:v>
                </c:pt>
                <c:pt idx="98">
                  <c:v>33.630000000000003</c:v>
                </c:pt>
                <c:pt idx="99">
                  <c:v>23.21</c:v>
                </c:pt>
                <c:pt idx="100">
                  <c:v>35.549999999999997</c:v>
                </c:pt>
                <c:pt idx="101">
                  <c:v>38.28</c:v>
                </c:pt>
                <c:pt idx="102">
                  <c:v>33.869999999999997</c:v>
                </c:pt>
                <c:pt idx="103">
                  <c:v>37.130000000000003</c:v>
                </c:pt>
                <c:pt idx="104">
                  <c:v>38.29</c:v>
                </c:pt>
                <c:pt idx="105">
                  <c:v>32.85</c:v>
                </c:pt>
                <c:pt idx="106">
                  <c:v>27.75</c:v>
                </c:pt>
                <c:pt idx="107">
                  <c:v>26.07</c:v>
                </c:pt>
                <c:pt idx="108">
                  <c:v>16.989999999999998</c:v>
                </c:pt>
                <c:pt idx="109">
                  <c:v>15.88</c:v>
                </c:pt>
                <c:pt idx="110">
                  <c:v>19.920000000000002</c:v>
                </c:pt>
                <c:pt idx="111">
                  <c:v>15.59</c:v>
                </c:pt>
                <c:pt idx="112">
                  <c:v>18.72</c:v>
                </c:pt>
                <c:pt idx="113">
                  <c:v>13.74</c:v>
                </c:pt>
                <c:pt idx="114">
                  <c:v>11.17</c:v>
                </c:pt>
                <c:pt idx="115">
                  <c:v>15.79</c:v>
                </c:pt>
                <c:pt idx="116">
                  <c:v>13.75</c:v>
                </c:pt>
                <c:pt idx="117">
                  <c:v>10.9</c:v>
                </c:pt>
                <c:pt idx="118">
                  <c:v>6.84</c:v>
                </c:pt>
                <c:pt idx="119">
                  <c:v>15.49</c:v>
                </c:pt>
                <c:pt idx="120">
                  <c:v>10.52</c:v>
                </c:pt>
                <c:pt idx="121">
                  <c:v>14.34</c:v>
                </c:pt>
                <c:pt idx="122">
                  <c:v>14.65</c:v>
                </c:pt>
                <c:pt idx="123">
                  <c:v>13.9</c:v>
                </c:pt>
                <c:pt idx="124">
                  <c:v>16.34</c:v>
                </c:pt>
                <c:pt idx="125">
                  <c:v>17.16</c:v>
                </c:pt>
                <c:pt idx="126">
                  <c:v>26.15</c:v>
                </c:pt>
                <c:pt idx="127">
                  <c:v>16.78</c:v>
                </c:pt>
                <c:pt idx="128">
                  <c:v>14.06</c:v>
                </c:pt>
                <c:pt idx="129">
                  <c:v>8.5500000000000007</c:v>
                </c:pt>
                <c:pt idx="130">
                  <c:v>11.97</c:v>
                </c:pt>
                <c:pt idx="131">
                  <c:v>10.16</c:v>
                </c:pt>
                <c:pt idx="132">
                  <c:v>14.5</c:v>
                </c:pt>
                <c:pt idx="133">
                  <c:v>11.5</c:v>
                </c:pt>
                <c:pt idx="134">
                  <c:v>11.43</c:v>
                </c:pt>
                <c:pt idx="135">
                  <c:v>11.76</c:v>
                </c:pt>
                <c:pt idx="136">
                  <c:v>16.09</c:v>
                </c:pt>
                <c:pt idx="137">
                  <c:v>22.03</c:v>
                </c:pt>
                <c:pt idx="138">
                  <c:v>13.043478260869565</c:v>
                </c:pt>
                <c:pt idx="139">
                  <c:v>16.842105263157894</c:v>
                </c:pt>
                <c:pt idx="140">
                  <c:v>21.25</c:v>
                </c:pt>
                <c:pt idx="141">
                  <c:v>15.053763440860216</c:v>
                </c:pt>
                <c:pt idx="142">
                  <c:v>13.978494623655912</c:v>
                </c:pt>
                <c:pt idx="143">
                  <c:v>9.9009900990099009</c:v>
                </c:pt>
                <c:pt idx="144">
                  <c:v>14.563106796116504</c:v>
                </c:pt>
                <c:pt idx="145">
                  <c:v>20.987654320987652</c:v>
                </c:pt>
                <c:pt idx="146">
                  <c:v>20</c:v>
                </c:pt>
                <c:pt idx="147">
                  <c:v>11</c:v>
                </c:pt>
                <c:pt idx="148">
                  <c:v>7.4626865671641784</c:v>
                </c:pt>
                <c:pt idx="149">
                  <c:v>11.320754716981133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23-4E9A-A43F-62FD86ABC177}"/>
            </c:ext>
          </c:extLst>
        </c:ser>
        <c:ser>
          <c:idx val="1"/>
          <c:order val="1"/>
          <c:tx>
            <c:strRef>
              <c:f>'2019_2022'!$J$1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'2019_2022'!$J$2:$J$158</c:f>
              <c:numCache>
                <c:formatCode>General</c:formatCode>
                <c:ptCount val="157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0.72</c:v>
                </c:pt>
                <c:pt idx="68">
                  <c:v>0</c:v>
                </c:pt>
                <c:pt idx="69">
                  <c:v>0.67</c:v>
                </c:pt>
                <c:pt idx="70">
                  <c:v>0</c:v>
                </c:pt>
                <c:pt idx="71">
                  <c:v>0</c:v>
                </c:pt>
                <c:pt idx="72">
                  <c:v>1.8</c:v>
                </c:pt>
                <c:pt idx="73">
                  <c:v>0</c:v>
                </c:pt>
                <c:pt idx="74">
                  <c:v>0.93</c:v>
                </c:pt>
                <c:pt idx="75">
                  <c:v>0.41</c:v>
                </c:pt>
                <c:pt idx="76">
                  <c:v>0</c:v>
                </c:pt>
                <c:pt idx="77">
                  <c:v>1.1499999999999999</c:v>
                </c:pt>
                <c:pt idx="78">
                  <c:v>2.08</c:v>
                </c:pt>
                <c:pt idx="79">
                  <c:v>1.29</c:v>
                </c:pt>
                <c:pt idx="80">
                  <c:v>2.0099999999999998</c:v>
                </c:pt>
                <c:pt idx="81">
                  <c:v>1.71</c:v>
                </c:pt>
                <c:pt idx="82">
                  <c:v>5.04</c:v>
                </c:pt>
                <c:pt idx="83">
                  <c:v>4.03</c:v>
                </c:pt>
                <c:pt idx="84">
                  <c:v>1.23</c:v>
                </c:pt>
                <c:pt idx="85">
                  <c:v>7.08</c:v>
                </c:pt>
                <c:pt idx="86">
                  <c:v>9.4700000000000006</c:v>
                </c:pt>
                <c:pt idx="87">
                  <c:v>9.52</c:v>
                </c:pt>
                <c:pt idx="88">
                  <c:v>13.86</c:v>
                </c:pt>
                <c:pt idx="89">
                  <c:v>22.6</c:v>
                </c:pt>
                <c:pt idx="90">
                  <c:v>14.85</c:v>
                </c:pt>
                <c:pt idx="91">
                  <c:v>23.27</c:v>
                </c:pt>
                <c:pt idx="92">
                  <c:v>27.89</c:v>
                </c:pt>
                <c:pt idx="93">
                  <c:v>40.479999999999997</c:v>
                </c:pt>
                <c:pt idx="94">
                  <c:v>48.45</c:v>
                </c:pt>
                <c:pt idx="95">
                  <c:v>29.46</c:v>
                </c:pt>
                <c:pt idx="96">
                  <c:v>41.46</c:v>
                </c:pt>
                <c:pt idx="97">
                  <c:v>30.93</c:v>
                </c:pt>
                <c:pt idx="98">
                  <c:v>23</c:v>
                </c:pt>
                <c:pt idx="99">
                  <c:v>25</c:v>
                </c:pt>
                <c:pt idx="100">
                  <c:v>14.81</c:v>
                </c:pt>
                <c:pt idx="101">
                  <c:v>15.79</c:v>
                </c:pt>
                <c:pt idx="102">
                  <c:v>15.59</c:v>
                </c:pt>
                <c:pt idx="103">
                  <c:v>10.4</c:v>
                </c:pt>
                <c:pt idx="104">
                  <c:v>8.51</c:v>
                </c:pt>
                <c:pt idx="105">
                  <c:v>8.09</c:v>
                </c:pt>
                <c:pt idx="106">
                  <c:v>8.3800000000000008</c:v>
                </c:pt>
                <c:pt idx="107">
                  <c:v>8.5500000000000007</c:v>
                </c:pt>
                <c:pt idx="108">
                  <c:v>0.65</c:v>
                </c:pt>
                <c:pt idx="109">
                  <c:v>4.71</c:v>
                </c:pt>
                <c:pt idx="110">
                  <c:v>4.13</c:v>
                </c:pt>
                <c:pt idx="111">
                  <c:v>4.84</c:v>
                </c:pt>
                <c:pt idx="112">
                  <c:v>4.25</c:v>
                </c:pt>
                <c:pt idx="113">
                  <c:v>5.69</c:v>
                </c:pt>
                <c:pt idx="114">
                  <c:v>6.09</c:v>
                </c:pt>
                <c:pt idx="115">
                  <c:v>3.68</c:v>
                </c:pt>
                <c:pt idx="116">
                  <c:v>6.25</c:v>
                </c:pt>
                <c:pt idx="117">
                  <c:v>4.68</c:v>
                </c:pt>
                <c:pt idx="118">
                  <c:v>1.71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3.68</c:v>
                </c:pt>
                <c:pt idx="122">
                  <c:v>0.64</c:v>
                </c:pt>
                <c:pt idx="123">
                  <c:v>1.32</c:v>
                </c:pt>
                <c:pt idx="124">
                  <c:v>2.64</c:v>
                </c:pt>
                <c:pt idx="125">
                  <c:v>1.49</c:v>
                </c:pt>
                <c:pt idx="126">
                  <c:v>1.54</c:v>
                </c:pt>
                <c:pt idx="127">
                  <c:v>4.1900000000000004</c:v>
                </c:pt>
                <c:pt idx="128">
                  <c:v>7.03</c:v>
                </c:pt>
                <c:pt idx="129">
                  <c:v>5.13</c:v>
                </c:pt>
                <c:pt idx="130">
                  <c:v>4.2300000000000004</c:v>
                </c:pt>
                <c:pt idx="131">
                  <c:v>3.9</c:v>
                </c:pt>
                <c:pt idx="132">
                  <c:v>0</c:v>
                </c:pt>
                <c:pt idx="133">
                  <c:v>1.1499999999999999</c:v>
                </c:pt>
                <c:pt idx="134">
                  <c:v>5.71</c:v>
                </c:pt>
                <c:pt idx="135">
                  <c:v>3.36</c:v>
                </c:pt>
                <c:pt idx="136">
                  <c:v>7.75</c:v>
                </c:pt>
                <c:pt idx="137">
                  <c:v>4.24</c:v>
                </c:pt>
                <c:pt idx="138">
                  <c:v>11.956521739130435</c:v>
                </c:pt>
                <c:pt idx="139">
                  <c:v>12.631578947368421</c:v>
                </c:pt>
                <c:pt idx="140">
                  <c:v>13.75</c:v>
                </c:pt>
                <c:pt idx="141">
                  <c:v>12.903225806451612</c:v>
                </c:pt>
                <c:pt idx="142">
                  <c:v>15.053763440860216</c:v>
                </c:pt>
                <c:pt idx="143">
                  <c:v>20.792079207920793</c:v>
                </c:pt>
                <c:pt idx="144">
                  <c:v>21.359223300970875</c:v>
                </c:pt>
                <c:pt idx="145">
                  <c:v>17.283950617283949</c:v>
                </c:pt>
                <c:pt idx="146">
                  <c:v>20</c:v>
                </c:pt>
                <c:pt idx="147">
                  <c:v>19</c:v>
                </c:pt>
                <c:pt idx="148">
                  <c:v>11.940298507462686</c:v>
                </c:pt>
                <c:pt idx="149">
                  <c:v>11.320754716981131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23-4E9A-A43F-62FD86ABC177}"/>
            </c:ext>
          </c:extLst>
        </c:ser>
        <c:ser>
          <c:idx val="2"/>
          <c:order val="2"/>
          <c:tx>
            <c:strRef>
              <c:f>'2019_2022'!$K$1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'2019_2022'!$K$2:$K$158</c:f>
              <c:numCache>
                <c:formatCode>General</c:formatCode>
                <c:ptCount val="157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</c:v>
                </c:pt>
                <c:pt idx="80">
                  <c:v>0.67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0.63</c:v>
                </c:pt>
                <c:pt idx="92">
                  <c:v>1.36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</c:v>
                </c:pt>
                <c:pt idx="99">
                  <c:v>0.89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0.99</c:v>
                </c:pt>
                <c:pt idx="104">
                  <c:v>1.42</c:v>
                </c:pt>
                <c:pt idx="105">
                  <c:v>0.95</c:v>
                </c:pt>
                <c:pt idx="106">
                  <c:v>2.09</c:v>
                </c:pt>
                <c:pt idx="107">
                  <c:v>0.85</c:v>
                </c:pt>
                <c:pt idx="108">
                  <c:v>0.65</c:v>
                </c:pt>
                <c:pt idx="109">
                  <c:v>1.18</c:v>
                </c:pt>
                <c:pt idx="110">
                  <c:v>0.79</c:v>
                </c:pt>
                <c:pt idx="111">
                  <c:v>1.61</c:v>
                </c:pt>
                <c:pt idx="112">
                  <c:v>2.13</c:v>
                </c:pt>
                <c:pt idx="113">
                  <c:v>1.9</c:v>
                </c:pt>
                <c:pt idx="114">
                  <c:v>3.04</c:v>
                </c:pt>
                <c:pt idx="115">
                  <c:v>2.63</c:v>
                </c:pt>
                <c:pt idx="116">
                  <c:v>2.5</c:v>
                </c:pt>
                <c:pt idx="117">
                  <c:v>6.25</c:v>
                </c:pt>
                <c:pt idx="118">
                  <c:v>6.84</c:v>
                </c:pt>
                <c:pt idx="119">
                  <c:v>9.09</c:v>
                </c:pt>
                <c:pt idx="120">
                  <c:v>9.02</c:v>
                </c:pt>
                <c:pt idx="121">
                  <c:v>14.72</c:v>
                </c:pt>
                <c:pt idx="122">
                  <c:v>13.37</c:v>
                </c:pt>
                <c:pt idx="123">
                  <c:v>14.9</c:v>
                </c:pt>
                <c:pt idx="124">
                  <c:v>9.15</c:v>
                </c:pt>
                <c:pt idx="125">
                  <c:v>9.6999999999999993</c:v>
                </c:pt>
                <c:pt idx="126">
                  <c:v>10.77</c:v>
                </c:pt>
                <c:pt idx="127">
                  <c:v>15.98</c:v>
                </c:pt>
                <c:pt idx="128">
                  <c:v>18.75</c:v>
                </c:pt>
                <c:pt idx="129">
                  <c:v>13.67</c:v>
                </c:pt>
                <c:pt idx="130">
                  <c:v>18.309999999999999</c:v>
                </c:pt>
                <c:pt idx="131">
                  <c:v>23.01</c:v>
                </c:pt>
                <c:pt idx="132">
                  <c:v>28.9</c:v>
                </c:pt>
                <c:pt idx="133">
                  <c:v>16.100000000000001</c:v>
                </c:pt>
                <c:pt idx="134">
                  <c:v>8.57</c:v>
                </c:pt>
                <c:pt idx="135">
                  <c:v>7.56</c:v>
                </c:pt>
                <c:pt idx="136">
                  <c:v>8.4499999999999993</c:v>
                </c:pt>
                <c:pt idx="137">
                  <c:v>6.78</c:v>
                </c:pt>
                <c:pt idx="138">
                  <c:v>5.4347826086956523</c:v>
                </c:pt>
                <c:pt idx="139">
                  <c:v>5.2631578947368416</c:v>
                </c:pt>
                <c:pt idx="140">
                  <c:v>5</c:v>
                </c:pt>
                <c:pt idx="141">
                  <c:v>1.0752688172043012</c:v>
                </c:pt>
                <c:pt idx="142">
                  <c:v>4.3010752688172049</c:v>
                </c:pt>
                <c:pt idx="143">
                  <c:v>3.9603960396039604</c:v>
                </c:pt>
                <c:pt idx="144">
                  <c:v>1.9417475728155338</c:v>
                </c:pt>
                <c:pt idx="145">
                  <c:v>1.2345679012345678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1.8867924528301887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23-4E9A-A43F-62FD86ABC177}"/>
            </c:ext>
          </c:extLst>
        </c:ser>
        <c:ser>
          <c:idx val="3"/>
          <c:order val="3"/>
          <c:tx>
            <c:strRef>
              <c:f>'2019_2022'!$L$1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'2019_2022'!$L$2:$L$158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2.11</c:v>
                </c:pt>
                <c:pt idx="87">
                  <c:v>0</c:v>
                </c:pt>
                <c:pt idx="88">
                  <c:v>1.98</c:v>
                </c:pt>
                <c:pt idx="89">
                  <c:v>0.87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3.57</c:v>
                </c:pt>
                <c:pt idx="96">
                  <c:v>4.88</c:v>
                </c:pt>
                <c:pt idx="97">
                  <c:v>4.12</c:v>
                </c:pt>
                <c:pt idx="98">
                  <c:v>6.19</c:v>
                </c:pt>
                <c:pt idx="99">
                  <c:v>4.46</c:v>
                </c:pt>
                <c:pt idx="100">
                  <c:v>5.92</c:v>
                </c:pt>
                <c:pt idx="101">
                  <c:v>11.96</c:v>
                </c:pt>
                <c:pt idx="102">
                  <c:v>11.29</c:v>
                </c:pt>
                <c:pt idx="103">
                  <c:v>21.78</c:v>
                </c:pt>
                <c:pt idx="104">
                  <c:v>28.37</c:v>
                </c:pt>
                <c:pt idx="105">
                  <c:v>33.81</c:v>
                </c:pt>
                <c:pt idx="106">
                  <c:v>33.51</c:v>
                </c:pt>
                <c:pt idx="107">
                  <c:v>27.78</c:v>
                </c:pt>
                <c:pt idx="108">
                  <c:v>32.03</c:v>
                </c:pt>
                <c:pt idx="109">
                  <c:v>34.119999999999997</c:v>
                </c:pt>
                <c:pt idx="110">
                  <c:v>27.81</c:v>
                </c:pt>
                <c:pt idx="111">
                  <c:v>23.65</c:v>
                </c:pt>
                <c:pt idx="112">
                  <c:v>20.85</c:v>
                </c:pt>
                <c:pt idx="113">
                  <c:v>19.899999999999999</c:v>
                </c:pt>
                <c:pt idx="114">
                  <c:v>11.17</c:v>
                </c:pt>
                <c:pt idx="115">
                  <c:v>12.63</c:v>
                </c:pt>
                <c:pt idx="116">
                  <c:v>3.75</c:v>
                </c:pt>
                <c:pt idx="117">
                  <c:v>9.3800000000000008</c:v>
                </c:pt>
                <c:pt idx="118">
                  <c:v>3.41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2.4500000000000002</c:v>
                </c:pt>
                <c:pt idx="122">
                  <c:v>3.82</c:v>
                </c:pt>
                <c:pt idx="123">
                  <c:v>0.66</c:v>
                </c:pt>
                <c:pt idx="124">
                  <c:v>0.65</c:v>
                </c:pt>
                <c:pt idx="125">
                  <c:v>2.99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1.71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1.68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2.4691358024691357</c:v>
                </c:pt>
                <c:pt idx="146">
                  <c:v>0</c:v>
                </c:pt>
                <c:pt idx="147">
                  <c:v>3</c:v>
                </c:pt>
                <c:pt idx="148">
                  <c:v>0</c:v>
                </c:pt>
                <c:pt idx="14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23-4E9A-A43F-62FD86ABC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545320"/>
        <c:axId val="458544664"/>
      </c:lineChart>
      <c:catAx>
        <c:axId val="45854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4664"/>
        <c:crosses val="autoZero"/>
        <c:auto val="1"/>
        <c:lblAlgn val="ctr"/>
        <c:lblOffset val="100"/>
        <c:noMultiLvlLbl val="0"/>
      </c:catAx>
      <c:valAx>
        <c:axId val="45854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704631738800303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0.14975</cdr:x>
      <cdr:y>0.79167</cdr:y>
    </cdr:from>
    <cdr:to>
      <cdr:x>0.14975</cdr:x>
      <cdr:y>0.88542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1256633" y="217171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0.44828</cdr:x>
      <cdr:y>0.78472</cdr:y>
    </cdr:from>
    <cdr:to>
      <cdr:x>0.44828</cdr:x>
      <cdr:y>0.87847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3761711" y="215265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0.76156</cdr:x>
      <cdr:y>0.7882</cdr:y>
    </cdr:from>
    <cdr:to>
      <cdr:x>0.76156</cdr:x>
      <cdr:y>0.88195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6390608" y="2162185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0.07756</cdr:x>
      <cdr:y>0.8588</cdr:y>
    </cdr:from>
    <cdr:to>
      <cdr:x>0.12864</cdr:x>
      <cdr:y>0.92998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6508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0.26826</cdr:x>
      <cdr:y>0.8588</cdr:y>
    </cdr:from>
    <cdr:to>
      <cdr:x>0.31933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22510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0.85282</cdr:x>
      <cdr:y>0.8588</cdr:y>
    </cdr:from>
    <cdr:to>
      <cdr:x>0.9039</cdr:x>
      <cdr:y>0.92998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7156450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0.15051</cdr:x>
      <cdr:y>0.79052</cdr:y>
    </cdr:from>
    <cdr:to>
      <cdr:x>0.15051</cdr:x>
      <cdr:y>0.88427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1263008" y="2168542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0.44676</cdr:x>
      <cdr:y>0.79051</cdr:y>
    </cdr:from>
    <cdr:to>
      <cdr:x>0.44676</cdr:x>
      <cdr:y>0.88426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3748998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0.76004</cdr:x>
      <cdr:y>0.79051</cdr:y>
    </cdr:from>
    <cdr:to>
      <cdr:x>0.76004</cdr:x>
      <cdr:y>0.88426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6377895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0.08513</cdr:x>
      <cdr:y>0.86111</cdr:y>
    </cdr:from>
    <cdr:to>
      <cdr:x>0.13621</cdr:x>
      <cdr:y>0.93229</cdr:y>
    </cdr:to>
    <cdr:sp macro="" textlink="">
      <cdr:nvSpPr>
        <cdr:cNvPr id="8" name="Textfeld 7">
          <a:extLst xmlns:a="http://schemas.openxmlformats.org/drawingml/2006/main">
            <a:ext uri="{FF2B5EF4-FFF2-40B4-BE49-F238E27FC236}">
              <a16:creationId xmlns:a16="http://schemas.microsoft.com/office/drawing/2014/main" id="{7165A50D-8A74-4129-95CB-836E14424274}"/>
            </a:ext>
          </a:extLst>
        </cdr:cNvPr>
        <cdr:cNvSpPr txBox="1"/>
      </cdr:nvSpPr>
      <cdr:spPr>
        <a:xfrm xmlns:a="http://schemas.openxmlformats.org/drawingml/2006/main">
          <a:off x="714376" y="23622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0.27166</cdr:x>
      <cdr:y>0.86574</cdr:y>
    </cdr:from>
    <cdr:to>
      <cdr:x>0.32274</cdr:x>
      <cdr:y>0.93692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22796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11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0.85168</cdr:x>
      <cdr:y>0.86574</cdr:y>
    </cdr:from>
    <cdr:to>
      <cdr:x>0.90276</cdr:x>
      <cdr:y>0.93692</cdr:y>
    </cdr:to>
    <cdr:sp macro="" textlink="">
      <cdr:nvSpPr>
        <cdr:cNvPr id="12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7146925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0.15064</cdr:x>
      <cdr:y>0.78936</cdr:y>
    </cdr:from>
    <cdr:to>
      <cdr:x>0.15064</cdr:x>
      <cdr:y>0.88311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1259804" y="216536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0.44791</cdr:x>
      <cdr:y>0.78935</cdr:y>
    </cdr:from>
    <cdr:to>
      <cdr:x>0.44791</cdr:x>
      <cdr:y>0.8831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3745849" y="2165354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0.76112</cdr:x>
      <cdr:y>0.79282</cdr:y>
    </cdr:from>
    <cdr:to>
      <cdr:x>0.76112</cdr:x>
      <cdr:y>0.88657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6365209" y="217487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0.07555</cdr:x>
      <cdr:y>0.85532</cdr:y>
    </cdr:from>
    <cdr:to>
      <cdr:x>0.1268</cdr:x>
      <cdr:y>0.9265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631825" y="234632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0.26803</cdr:x>
      <cdr:y>0.86574</cdr:y>
    </cdr:from>
    <cdr:to>
      <cdr:x>0.31929</cdr:x>
      <cdr:y>0.93692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22415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0.6325</cdr:x>
      <cdr:y>0.86227</cdr:y>
    </cdr:from>
    <cdr:to>
      <cdr:x>0.68375</cdr:x>
      <cdr:y>0.93345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5289550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0.85459</cdr:x>
      <cdr:y>0.86227</cdr:y>
    </cdr:from>
    <cdr:to>
      <cdr:x>0.90585</cdr:x>
      <cdr:y>0.93345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7146925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Nach Stagnation in letzter Woche, starker Rückgang in KW 32 mit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2,1 je 100T (KW 31: durch Nachmeldungen von 3,5 auf 4,2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31: 3,5,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Rückgang in allen AG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32/2022: 18 je 100T (ohne Nachmeldungen KW 31: 23, KW 30: 21, KW 29: 35, KW 28: 30, KW 27: 25, KW 26: 23; KW 25: 19)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Nach starkem Rückgang insbes. in KW 30, insbes. in den AG 60+, insgesamt stabil in KW 31/2022 mit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3,5 je 100T (KW 30: durch Nachmeldungen von 3,2 auf 4,2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seit KW 23 Anstieg in den AG 0-4, deutlicher Rückgang in KW 31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31/2022: 23 je 100T (Vorwoche: 51/100T) ) (ohne Nachmeldungen KW 30: 21, KW 29: 35, KW 28: 30, KW 27: 25, KW 26: 23; KW 25: 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Combine_scale_short_ICU.png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Stabilisierung in KW 32 in AG 60-79 und 80+ bei COVID-SARI-Fällen und COVID-SARI mit Intensivbehandlung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verstorbener COVID-SARI-Fälle füllt sich weiterhin noch auf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3,7 % (Vorwoche: 3,2 %); Vorwochenwert lag bei 3,4 %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Trend: in den letzten Wochen (seit 28. KW)  bis 31. KW ein rückläufiger Trend, erstmals wieder Anstieg.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3,7 % z.T. höher als in den vorpandemischen Jahren zur 32. KW , in jeweiliger 32. KW eines Jahres nur der Wert aus 2011 höher (bei 4,6 %)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bei den Kindern: 5,8 % (Vorwoche: 5,1 %); Anstieg bei den Erwachsenen: (3,4 %; Vorwoche: 2,9 %)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5 AGs : Anstieg bei den 0- bis 4-Jährigen (Anstieg um 21 %) und den 5- bis 14-Jährigen (Anstieg um  7 %) (Teilweise enden die Ferien: NRW in 32. KW 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gestiegen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(von 1,0 % auf 1,2 %); (Wochenvorwert: 1,0 %); 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bei Erwachsenen (1,1 %; Vorwoche: 0,9 %) ; bei den Kindern auch Anstieg (2,2  %; Vorwoche: 2,0 %)</a:t>
            </a:r>
            <a:endParaRPr lang="de-DE" i="0" strike="noStrike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i="1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32. KW wurden bundesweit weniger Arzt­be­su­che wegen ARE regis­triert als in der Vor­woche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rückläufig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32 insgesamt mit 977 (Vorwoche:1.091; Vorwochenwert: 1.077)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liegt bei ca.1.000; seit KW 28 rückläufig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 dem Bereich der Vorjahre zur 32. KW, aber auch in allen der ab 15-Jährigen deutlich höher; bei den 0-4 Jährigen ähnlich der vorpandemischen Werte, bei den 5-bis 14- Jährigen höher als in den vorpandemischen Jahren Bei den Erwachsenen deutlich erhöht.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allen AGs zur Vorwoche (zwischen 7 und 21 %)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NRW hat Schule begonnen: Anstieg bei den 5 bis 14-Jährigen (Anstieg in  KW 32)</a:t>
            </a:r>
          </a:p>
          <a:p>
            <a:pPr marL="171450" lvl="0" indent="-171450">
              <a:buFontTx/>
              <a:buChar char="-"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in 8 von 12 Regionen zur Vorwoche stabil oder gesunken (In KW 31 waren es 10 AGI-Regionen ;Stand 09.08.2022 )); bei 0-4 Jährigen: 9 von 12 Regionen gesunken oder stabil; Schulkinder: 8 von 12 Regionen gesunken oder stabil; 15 von 16 Bundesländern haben Ferien im der 31. KW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\\rki.local\daten\Projekte\FG36_AGI\Wochenberichte\Berichterstellung\Saison_2021_22\Woche_32_2022\AGI-Wochenbericht_2022_08_16.xls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„Pivot Chart KI“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ab KW 22/2022 deutlich angestiegen war, wird seit KW 29/2022 insgesamt ein Rückgang der Werte beobachtet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32/2022 sind die Werte in den Altersgruppen der 60- bis 79-Jährigen stagniert und bei den 5- bis 14-Jährigen leicht angestiegen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anderen Altersgruppen sind die Werte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und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intensivpflichtige </a:t>
            </a:r>
            <a:r>
              <a:rPr lang="de-DE" dirty="0"/>
              <a:t>SARI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32. KW 2022 insgesamt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Wieder auf üblichem Sommerniveau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in KW 32 gesunken: 27 %  (Vorwoche: 36 %)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ebenfalls gesunken: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30 % (Vorwoche: 43 %),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seit KW 25 unter 1%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Rückgang beim Anteil COVID-19 in den AG 60+ auf etwa 30% (etwa 40% in KW 32)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fast allen Altersgruppen auf Sommerniveau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ab 60 Jahre fast wieder auf üblichem Niveau, der Anteil COVID-19-Diagnosen ist gesunken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16.8.2022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32.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2,1 COVID-SARI pro 100.000</a:t>
            </a:r>
          </a:p>
          <a:p>
            <a:endParaRPr lang="de-DE" dirty="0"/>
          </a:p>
          <a:p>
            <a:r>
              <a:rPr lang="de-DE" dirty="0"/>
              <a:t>Entspricht ca. 1.800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18/100T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Hospitalisierungs</a:t>
            </a:r>
            <a:r>
              <a:rPr lang="de-DE" dirty="0"/>
              <a:t>/Intensivinzidenz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5" y="753708"/>
            <a:ext cx="7730715" cy="30922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4" y="3726176"/>
            <a:ext cx="7730715" cy="30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22. KW bis 32.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C0B06F15-1372-4B39-8BEC-C2EF49F880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1792" y="3651871"/>
          <a:ext cx="8429624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7EEAC673-F691-4A67-B7A7-7415C9E8B4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9690" y="885784"/>
          <a:ext cx="839152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17.08.2022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8909385-F1A0-4D98-822F-9755FBB30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100" y="2359633"/>
            <a:ext cx="445047" cy="28653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740065E-FE82-458B-83E5-9D7EC82DEBD7}"/>
              </a:ext>
            </a:extLst>
          </p:cNvPr>
          <p:cNvSpPr txBox="1"/>
          <p:nvPr/>
        </p:nvSpPr>
        <p:spPr>
          <a:xfrm>
            <a:off x="1234768" y="2359154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6940F-BEE3-437C-A681-E6C0C70E96C5}"/>
              </a:ext>
            </a:extLst>
          </p:cNvPr>
          <p:cNvSpPr txBox="1"/>
          <p:nvPr/>
        </p:nvSpPr>
        <p:spPr>
          <a:xfrm>
            <a:off x="4869553" y="160511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3CF5CE1-78C9-497E-9ACF-39C207A7451C}"/>
              </a:ext>
            </a:extLst>
          </p:cNvPr>
          <p:cNvSpPr txBox="1"/>
          <p:nvPr/>
        </p:nvSpPr>
        <p:spPr>
          <a:xfrm>
            <a:off x="6239079" y="2152188"/>
            <a:ext cx="56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5F80BA-4007-4BF9-8926-05898C5D85B8}"/>
              </a:ext>
            </a:extLst>
          </p:cNvPr>
          <p:cNvSpPr txBox="1"/>
          <p:nvPr/>
        </p:nvSpPr>
        <p:spPr>
          <a:xfrm>
            <a:off x="7896261" y="2374889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097F491-070F-498D-8F6F-05CE8639A6D2}"/>
              </a:ext>
            </a:extLst>
          </p:cNvPr>
          <p:cNvSpPr txBox="1"/>
          <p:nvPr/>
        </p:nvSpPr>
        <p:spPr>
          <a:xfrm>
            <a:off x="1902848" y="4395481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9BDD2F8-B869-494C-8C4B-93DB459F0E10}"/>
              </a:ext>
            </a:extLst>
          </p:cNvPr>
          <p:cNvSpPr txBox="1"/>
          <p:nvPr/>
        </p:nvSpPr>
        <p:spPr>
          <a:xfrm>
            <a:off x="2165354" y="5306823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1760B8-7645-4E59-A8CD-AB1B58893DEE}"/>
              </a:ext>
            </a:extLst>
          </p:cNvPr>
          <p:cNvSpPr txBox="1"/>
          <p:nvPr/>
        </p:nvSpPr>
        <p:spPr>
          <a:xfrm>
            <a:off x="7627711" y="461783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9B65409-110F-445A-9172-64543E7693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1475" y="2105025"/>
          <a:ext cx="840105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17.08.2022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25B59F-FEB4-4358-BDD7-338463500BA2}"/>
              </a:ext>
            </a:extLst>
          </p:cNvPr>
          <p:cNvSpPr txBox="1"/>
          <p:nvPr/>
        </p:nvSpPr>
        <p:spPr>
          <a:xfrm>
            <a:off x="7528569" y="3626168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731843-CB8A-46B8-A583-AF34494D17D6}"/>
              </a:ext>
            </a:extLst>
          </p:cNvPr>
          <p:cNvSpPr txBox="1"/>
          <p:nvPr/>
        </p:nvSpPr>
        <p:spPr>
          <a:xfrm>
            <a:off x="8085150" y="3707983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E7598E-C6C2-471A-A0BA-9F9D5C3A0084}"/>
              </a:ext>
            </a:extLst>
          </p:cNvPr>
          <p:cNvSpPr txBox="1"/>
          <p:nvPr/>
        </p:nvSpPr>
        <p:spPr>
          <a:xfrm>
            <a:off x="7116699" y="356841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5B9B0B-71A6-4396-BA4E-A44E908A5080}"/>
              </a:ext>
            </a:extLst>
          </p:cNvPr>
          <p:cNvSpPr txBox="1"/>
          <p:nvPr/>
        </p:nvSpPr>
        <p:spPr>
          <a:xfrm>
            <a:off x="6120695" y="340748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812731B0-A60E-47C6-8D6B-A5C0245FA4F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2695" r="1454" b="3156"/>
          <a:stretch/>
        </p:blipFill>
        <p:spPr bwMode="auto">
          <a:xfrm>
            <a:off x="125260" y="978809"/>
            <a:ext cx="5150617" cy="2570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32.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16.8.2022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848537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32 bei 3.700 ARE (Vorwoche: 3.200) pro 100.000 Einwohner.</a:t>
            </a:r>
            <a:br>
              <a:rPr lang="de-DE" dirty="0">
                <a:highlight>
                  <a:srgbClr val="FFFF00"/>
                </a:highlight>
              </a:rPr>
            </a:br>
            <a:endParaRPr lang="de-DE" sz="800" dirty="0">
              <a:highlight>
                <a:srgbClr val="FFFF00"/>
              </a:highlight>
            </a:endParaRPr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3,1 Mio. ARE in Deutschland, unabhängig von einem Arztbesuch</a:t>
            </a:r>
            <a:br>
              <a:rPr lang="de-DE" b="1" dirty="0"/>
            </a:br>
            <a:r>
              <a:rPr lang="de-DE" dirty="0"/>
              <a:t>(31. KW: ca. 2,7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99999" y="4070455"/>
            <a:ext cx="348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Altersgruppen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Anstieg</a:t>
            </a:r>
            <a:r>
              <a:rPr lang="en-US" dirty="0"/>
              <a:t> im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8A4739-5161-4747-9734-BA3311DA5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8" r="1792"/>
          <a:stretch/>
        </p:blipFill>
        <p:spPr>
          <a:xfrm>
            <a:off x="162837" y="3655017"/>
            <a:ext cx="5151600" cy="27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32.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16.8.2022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584921" y="1199114"/>
            <a:ext cx="3085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31. KW 2022:</a:t>
            </a:r>
          </a:p>
          <a:p>
            <a:r>
              <a:rPr lang="de-DE" dirty="0"/>
              <a:t>Rückgang insgesamt und in allen Altersgruppen</a:t>
            </a:r>
          </a:p>
          <a:p>
            <a:endParaRPr lang="de-DE" sz="600" dirty="0"/>
          </a:p>
          <a:p>
            <a:r>
              <a:rPr lang="de-DE" dirty="0"/>
              <a:t>ca. 1.000 Arzt­konsul­ta­tionen wegen ARE pro 100.000 EW 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32. KW 2022: ca. 0,8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518508" y="4346722"/>
            <a:ext cx="31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Rückgang in allen AG im Vergleich zur Vorwoche.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A95DD7A-60AB-49B7-9A21-32DAF619C6C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9" r="505" b="2032"/>
          <a:stretch/>
        </p:blipFill>
        <p:spPr bwMode="auto">
          <a:xfrm>
            <a:off x="82797" y="1269862"/>
            <a:ext cx="5399405" cy="2376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3A8DE0F-DEB6-46EF-9572-F0292A01A06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6" r="2208" b="2050"/>
          <a:stretch/>
        </p:blipFill>
        <p:spPr bwMode="auto">
          <a:xfrm>
            <a:off x="68379" y="3647711"/>
            <a:ext cx="539877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16.08.2022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32. KW 2022</a:t>
            </a:r>
          </a:p>
          <a:p>
            <a:r>
              <a:rPr lang="de-DE" dirty="0"/>
              <a:t>Rund 280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230.000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7" y="2074540"/>
            <a:ext cx="7891197" cy="3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6" y="1036359"/>
            <a:ext cx="4247998" cy="212399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32.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0" y="1036359"/>
            <a:ext cx="4247998" cy="21239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0" y="2888816"/>
            <a:ext cx="4247998" cy="2123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0" y="4705759"/>
            <a:ext cx="4247998" cy="21239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8" y="2888816"/>
            <a:ext cx="4247998" cy="212399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8" y="4705759"/>
            <a:ext cx="4247998" cy="21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32.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16.8.2022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64773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00449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32.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32.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98939" y="167637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27%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18350" y="1856085"/>
            <a:ext cx="314307" cy="4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398939" y="484236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30%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073054" y="5012808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16.8.2022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8017325" y="1458537"/>
            <a:ext cx="114597" cy="593345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220097" y="1036841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30 %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8017325" y="5199680"/>
            <a:ext cx="75927" cy="4453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220097" y="4768587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8043332" y="3297389"/>
            <a:ext cx="88590" cy="583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220097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24 %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32.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16.8.2022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1808</Words>
  <Application>Microsoft Office PowerPoint</Application>
  <PresentationFormat>Bildschirmpräsentation (4:3)</PresentationFormat>
  <Paragraphs>189</Paragraphs>
  <Slides>14</Slides>
  <Notes>13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16.8.2022</vt:lpstr>
      <vt:lpstr>GrippeWeb bis zur 32. KW 2022 </vt:lpstr>
      <vt:lpstr>Arbeitsgemeinschaft Influenza ARE-Konsultationen / 100.000 Einwohner bis zur 32. KW 2022</vt:lpstr>
      <vt:lpstr>Arbeitsgemeinschaft Influenza - SEEDARE ARE-Konsultationen mit COVID-Diagnose / 100.000 Einwohner </vt:lpstr>
      <vt:lpstr>SEEDARE – ARE mit COVID-19 Konsultationen in Altersgruppen bis zur 32.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3571</cp:revision>
  <cp:lastPrinted>2020-05-13T06:04:10Z</cp:lastPrinted>
  <dcterms:created xsi:type="dcterms:W3CDTF">2015-11-02T12:29:13Z</dcterms:created>
  <dcterms:modified xsi:type="dcterms:W3CDTF">2022-08-17T08:50:38Z</dcterms:modified>
</cp:coreProperties>
</file>