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96" r:id="rId3"/>
    <p:sldId id="307" r:id="rId4"/>
    <p:sldId id="298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9" autoAdjust="0"/>
    <p:restoredTop sz="69717" autoAdjust="0"/>
  </p:normalViewPr>
  <p:slideViewPr>
    <p:cSldViewPr snapToGrid="0">
      <p:cViewPr varScale="1">
        <p:scale>
          <a:sx n="51" d="100"/>
          <a:sy n="51" d="100"/>
        </p:scale>
        <p:origin x="2098" y="53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58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E6DC98C-C61E-4B8A-B55F-54D9C1D18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978" y="4026129"/>
            <a:ext cx="4983558" cy="271447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29D4FF1-1E01-49CA-A829-910B23674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692" y="285813"/>
            <a:ext cx="4605933" cy="344232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6A2D269-3F42-4CA2-8870-D2CD3C131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12" y="2391294"/>
            <a:ext cx="6507414" cy="3907472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25319" y="729489"/>
            <a:ext cx="6396631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24.08.2022 werden </a:t>
            </a:r>
            <a:r>
              <a:rPr lang="de-DE" sz="1600" b="1" dirty="0"/>
              <a:t>951 </a:t>
            </a:r>
            <a:r>
              <a:rPr lang="de-DE" sz="1600" dirty="0"/>
              <a:t>COVID-19-Patient*innen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Weiterhin Reduktion der COVID-ITS-Belegung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ITS-COVID-Neuaufnahmen mit </a:t>
            </a:r>
            <a:r>
              <a:rPr lang="de-DE" sz="1600" b="1" dirty="0"/>
              <a:t>+768 </a:t>
            </a:r>
            <a:r>
              <a:rPr lang="de-DE" sz="1600" dirty="0"/>
              <a:t>in den letzten 7 Tagen im Plateau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2293691" y="2658339"/>
            <a:ext cx="522682" cy="48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1974496" y="2664409"/>
            <a:ext cx="522682" cy="48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2671120" y="2694685"/>
            <a:ext cx="647826" cy="452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>
            <a:off x="6576587" y="4700601"/>
            <a:ext cx="11293" cy="784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296310" y="4423602"/>
            <a:ext cx="567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951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6587880" y="117397"/>
            <a:ext cx="4321605" cy="326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Neuaufnahmen auf die ITS  </a:t>
            </a:r>
            <a:r>
              <a:rPr lang="de-DE" sz="1400" i="1" dirty="0"/>
              <a:t>(pro Tag)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A6C48BA-DBCA-4E42-9409-27AE09EA0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865" y="136525"/>
            <a:ext cx="2198781" cy="47359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AAA6FB0-3973-446F-85CA-9B0A7ED38003}"/>
              </a:ext>
            </a:extLst>
          </p:cNvPr>
          <p:cNvSpPr/>
          <p:nvPr/>
        </p:nvSpPr>
        <p:spPr>
          <a:xfrm>
            <a:off x="12016324" y="247403"/>
            <a:ext cx="111781" cy="19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9613F9B-6184-43ED-B357-93E81FD51C3E}"/>
              </a:ext>
            </a:extLst>
          </p:cNvPr>
          <p:cNvCxnSpPr>
            <a:cxnSpLocks/>
          </p:cNvCxnSpPr>
          <p:nvPr/>
        </p:nvCxnSpPr>
        <p:spPr>
          <a:xfrm flipH="1">
            <a:off x="11618932" y="1618998"/>
            <a:ext cx="220407" cy="592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5A5CCA7F-C133-48F9-AA23-066889ED1C2D}"/>
              </a:ext>
            </a:extLst>
          </p:cNvPr>
          <p:cNvCxnSpPr>
            <a:cxnSpLocks/>
          </p:cNvCxnSpPr>
          <p:nvPr/>
        </p:nvCxnSpPr>
        <p:spPr>
          <a:xfrm flipH="1">
            <a:off x="11904543" y="5484878"/>
            <a:ext cx="111781" cy="575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ADE91B-6531-47C9-B7EB-58365D59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789"/>
            <a:ext cx="12192000" cy="62224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144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ITS-Betten </a:t>
            </a: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F844988-5505-4260-B64D-3F991B5CC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236" y="-12963"/>
            <a:ext cx="5147639" cy="34372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53F9BA3-15D7-4D43-87FE-B83141CCB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89" y="3409521"/>
            <a:ext cx="5039686" cy="341448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A56910C-5566-41D9-AC7A-87B438D20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57" y="983984"/>
            <a:ext cx="4725693" cy="393511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FB971EB3-0020-4DB3-9459-B953DC3FB4BD}"/>
              </a:ext>
            </a:extLst>
          </p:cNvPr>
          <p:cNvSpPr txBox="1"/>
          <p:nvPr/>
        </p:nvSpPr>
        <p:spPr>
          <a:xfrm>
            <a:off x="5627099" y="3803842"/>
            <a:ext cx="1636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Gründe der </a:t>
            </a:r>
            <a:br>
              <a:rPr lang="de-DE" sz="1600" b="1" dirty="0"/>
            </a:br>
            <a:r>
              <a:rPr lang="de-DE" sz="1600" b="1" dirty="0"/>
              <a:t>Betriebs-einschränkung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462F7C8C-599F-401B-ABCE-D93941BF0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374" y="5833691"/>
            <a:ext cx="1724025" cy="85725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38293D3-A43C-4BE2-80CE-E6704B7094C6}"/>
              </a:ext>
            </a:extLst>
          </p:cNvPr>
          <p:cNvSpPr txBox="1"/>
          <p:nvPr/>
        </p:nvSpPr>
        <p:spPr>
          <a:xfrm>
            <a:off x="78216" y="245017"/>
            <a:ext cx="403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Behandlungsbelegung COVID-19 nach Schweregrad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6A99EC6-3536-4C3A-B41C-6B03BE0426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138" y="5102991"/>
            <a:ext cx="1811952" cy="144353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926F1F0-D294-4C6B-8E58-ADFB2AF01EBF}"/>
              </a:ext>
            </a:extLst>
          </p:cNvPr>
          <p:cNvSpPr/>
          <p:nvPr/>
        </p:nvSpPr>
        <p:spPr>
          <a:xfrm>
            <a:off x="4202575" y="3310223"/>
            <a:ext cx="623176" cy="1608878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DD76ED6-408E-4194-8CA7-00D53D56C232}"/>
              </a:ext>
            </a:extLst>
          </p:cNvPr>
          <p:cNvSpPr txBox="1"/>
          <p:nvPr/>
        </p:nvSpPr>
        <p:spPr>
          <a:xfrm>
            <a:off x="5488341" y="167059"/>
            <a:ext cx="172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Einschätzung Betriebssituation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353D74EF-113D-487F-A942-816165D983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7834" y="95635"/>
            <a:ext cx="18859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1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749D053-2711-4417-942A-571A7F08B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592" y="3925729"/>
            <a:ext cx="6821884" cy="29042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248B45-85DD-4DF6-B0F8-D1397954A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205" y="503927"/>
            <a:ext cx="4531752" cy="24758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2A5A910-A9A5-44D0-BAD0-A298A2DAD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092" y="520283"/>
            <a:ext cx="5893402" cy="2977719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84683" y="167380"/>
            <a:ext cx="185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Altersgruppen Entwicklung  </a:t>
            </a:r>
            <a:r>
              <a:rPr lang="de-DE" sz="1600" dirty="0"/>
              <a:t>(absolut)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74DD230-A680-4DA1-B2C4-29776E49A2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7" y="1332565"/>
            <a:ext cx="1181381" cy="196603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43499B8-02FB-49FA-A140-60A31A9067F1}"/>
              </a:ext>
            </a:extLst>
          </p:cNvPr>
          <p:cNvSpPr txBox="1"/>
          <p:nvPr/>
        </p:nvSpPr>
        <p:spPr>
          <a:xfrm>
            <a:off x="7210570" y="146104"/>
            <a:ext cx="284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(zoom):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FFF6E81-E8E7-4F54-AEBF-5D98A0924801}"/>
              </a:ext>
            </a:extLst>
          </p:cNvPr>
          <p:cNvSpPr txBox="1"/>
          <p:nvPr/>
        </p:nvSpPr>
        <p:spPr>
          <a:xfrm>
            <a:off x="90963" y="4088721"/>
            <a:ext cx="185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Altersgruppen Entwicklung  </a:t>
            </a:r>
            <a:r>
              <a:rPr lang="de-DE" sz="1600" dirty="0"/>
              <a:t>(prozentual)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234365-9641-49CA-BE6D-D97212076EE1}"/>
              </a:ext>
            </a:extLst>
          </p:cNvPr>
          <p:cNvSpPr txBox="1"/>
          <p:nvPr/>
        </p:nvSpPr>
        <p:spPr>
          <a:xfrm rot="10800000" flipV="1">
            <a:off x="3594627" y="3777353"/>
            <a:ext cx="2085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(prozentuale Anteile)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BCF6F6B-692F-4488-9C61-DA99AEF67C85}"/>
              </a:ext>
            </a:extLst>
          </p:cNvPr>
          <p:cNvSpPr txBox="1"/>
          <p:nvPr/>
        </p:nvSpPr>
        <p:spPr>
          <a:xfrm rot="10800000" flipV="1">
            <a:off x="3494808" y="27995"/>
            <a:ext cx="1767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(absolute Anzahlen)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4DE3AA27-9868-4AD0-8EBC-22760808AA57}"/>
              </a:ext>
            </a:extLst>
          </p:cNvPr>
          <p:cNvCxnSpPr>
            <a:cxnSpLocks/>
          </p:cNvCxnSpPr>
          <p:nvPr/>
        </p:nvCxnSpPr>
        <p:spPr>
          <a:xfrm flipV="1">
            <a:off x="7154735" y="2592476"/>
            <a:ext cx="272843" cy="24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701445"/>
            <a:ext cx="7057909" cy="7812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10771731" y="23376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B2FBC95-E511-4C0F-ADE0-BC64705B9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44406"/>
            <a:ext cx="7320559" cy="44135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F48BC99-E6BF-4622-BA6A-130A4E1F4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742" y="551876"/>
            <a:ext cx="4805758" cy="2383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Breitbild</PresentationFormat>
  <Paragraphs>28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Esins, Janina</cp:lastModifiedBy>
  <cp:revision>734</cp:revision>
  <dcterms:created xsi:type="dcterms:W3CDTF">2021-01-13T08:46:29Z</dcterms:created>
  <dcterms:modified xsi:type="dcterms:W3CDTF">2022-08-24T07:49:28Z</dcterms:modified>
</cp:coreProperties>
</file>