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338" r:id="rId2"/>
    <p:sldId id="339" r:id="rId3"/>
    <p:sldId id="341" r:id="rId4"/>
    <p:sldId id="34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53" autoAdjust="0"/>
    <p:restoredTop sz="96404" autoAdjust="0"/>
  </p:normalViewPr>
  <p:slideViewPr>
    <p:cSldViewPr>
      <p:cViewPr varScale="1">
        <p:scale>
          <a:sx n="131" d="100"/>
          <a:sy n="131" d="100"/>
        </p:scale>
        <p:origin x="1002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D80D1-345D-4A22-86A7-B68020FB16BD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EE3ABF-76B4-404A-87F4-A6B5F678EC1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904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325311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 13" descr="PPT_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566897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8" name="Inhaltsplatzhalter 9"/>
          <p:cNvSpPr>
            <a:spLocks noGrp="1"/>
          </p:cNvSpPr>
          <p:nvPr>
            <p:ph sz="quarter" idx="13"/>
          </p:nvPr>
        </p:nvSpPr>
        <p:spPr>
          <a:xfrm>
            <a:off x="457200" y="1710633"/>
            <a:ext cx="7983646" cy="4507846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94218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369749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5705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7323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7314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6718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tif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710633"/>
            <a:ext cx="7983646" cy="450784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356350"/>
            <a:ext cx="186042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pPr defTabSz="457200"/>
            <a:r>
              <a:rPr lang="de-DE"/>
              <a:t>02.11.15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6356350"/>
            <a:ext cx="2895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pPr defTabSz="457200"/>
            <a:r>
              <a:rPr lang="de-DE"/>
              <a:t>Lorem ipsum dolor 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6356350"/>
            <a:ext cx="496872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rgbClr val="045AA6"/>
                </a:solidFill>
              </a:defRPr>
            </a:lvl1pPr>
          </a:lstStyle>
          <a:p>
            <a:pPr defTabSz="457200"/>
            <a:fld id="{162A217B-ED1C-D84B-8478-63C77FA79618}" type="slidenum">
              <a:rPr lang="de-DE" smtClean="0"/>
              <a:pPr defTabSz="457200"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0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837" y="326665"/>
            <a:ext cx="2054800" cy="595685"/>
          </a:xfrm>
          <a:prstGeom prst="rect">
            <a:avLst/>
          </a:prstGeom>
          <a:extLst>
            <a:ext uri="{FAA26D3D-D897-4be2-8F04-BA451C77F1D7}">
              <ma14:placeholderFlag xmlns="" xmlns:ma14="http://schemas.microsoft.com/office/mac/drawingml/2011/main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457200" y="6458251"/>
            <a:ext cx="7996881" cy="424726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45190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600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59FB392A-AE83-44BF-8F76-AC1B8C082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47E02EC3-3B1B-4DE0-9705-30BCD88EE4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365004"/>
            <a:ext cx="78063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spcAft>
                <a:spcPct val="0"/>
              </a:spcAft>
            </a:pPr>
            <a:r>
              <a:rPr lang="de-DE" altLang="de-DE" sz="1800" dirty="0">
                <a:solidFill>
                  <a:schemeClr val="tx2"/>
                </a:solidFill>
                <a:latin typeface="Arial" panose="020B0604020202020204" pitchFamily="34" charset="0"/>
              </a:rPr>
              <a:t>Meldepflicht stationärer Pflegeeinrichtungen gemäß § 20a Abs. 7 IfSG</a:t>
            </a:r>
            <a:endParaRPr kumimoji="0" lang="de-DE" altLang="de-DE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3F4F427B-F52E-4B7A-9F60-4089E95480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16632"/>
            <a:ext cx="6444208" cy="126801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4046365F-081A-4AA6-B47E-14429BC8BA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2016554"/>
            <a:ext cx="7416824" cy="4640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395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7F8C5981-8FF6-4ECA-AD18-9918961FA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BEE68701-446E-4A17-876C-EB13AE42A5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36613"/>
            <a:ext cx="7983538" cy="874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spcAft>
                <a:spcPct val="0"/>
              </a:spcAft>
            </a:pPr>
            <a:r>
              <a:rPr lang="de-DE" altLang="de-DE" sz="1800" dirty="0">
                <a:solidFill>
                  <a:schemeClr val="tx2"/>
                </a:solidFill>
                <a:latin typeface="Arial" panose="020B0604020202020204" pitchFamily="34" charset="0"/>
              </a:rPr>
              <a:t>Meldepflicht stationärer Pflegeeinrichtungen gemäß § 20a Abs. 7 IfSG</a:t>
            </a:r>
            <a:endParaRPr kumimoji="0" lang="de-DE" altLang="de-DE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4195E8C1-A6FC-4408-AE41-9D5C6AB6FE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515772"/>
            <a:ext cx="8439734" cy="4836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978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71AC5538-D862-4C1F-835F-792B63665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3</a:t>
            </a:fld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91E6BAE-6A3E-408D-9294-38178962E4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264" y="0"/>
            <a:ext cx="71234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587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471C6AFF-5AAA-4DF6-89F8-A2066505E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24C6A6EB-4129-4470-9B28-1E1F1547A5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088783"/>
            <a:ext cx="78063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600" b="1" kern="1200">
                <a:solidFill>
                  <a:srgbClr val="045AA6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 eaLnBrk="0" fontAlgn="base" hangingPunct="0">
              <a:spcAft>
                <a:spcPct val="0"/>
              </a:spcAft>
            </a:pPr>
            <a:r>
              <a:rPr lang="de-DE" altLang="de-DE" sz="1800">
                <a:solidFill>
                  <a:schemeClr val="tx2"/>
                </a:solidFill>
                <a:latin typeface="Arial" panose="020B0604020202020204" pitchFamily="34" charset="0"/>
              </a:rPr>
              <a:t>Meldepflicht stationärer Pflegeeinrichtungen gemäß § 20a Abs. 7 IfSG</a:t>
            </a:r>
            <a:endParaRPr lang="de-DE" altLang="de-DE" sz="2800" b="0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C171522-7F2F-4F1E-B891-5F5EBD953C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415" y="0"/>
            <a:ext cx="84611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385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Microsoft Office PowerPoint</Application>
  <PresentationFormat>Bildschirmpräsentation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ＭＳ 明朝</vt:lpstr>
      <vt:lpstr>Wingdings</vt:lpstr>
      <vt:lpstr>Office-Design</vt:lpstr>
      <vt:lpstr>Meldepflicht stationärer Pflegeeinrichtungen gemäß § 20a Abs. 7 IfSG</vt:lpstr>
      <vt:lpstr>Meldepflicht stationärer Pflegeeinrichtungen gemäß § 20a Abs. 7 IfSG</vt:lpstr>
      <vt:lpstr>PowerPoint-Präsentation</vt:lpstr>
      <vt:lpstr>PowerPoint-Präsentation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Machbarkeitsstudie alternative Übermittlungswege der Antibiotika-Verbrauchs- und –Resistenz-Daten für ARVIA</dc:title>
  <dc:creator>Hoffmann, Alexandra</dc:creator>
  <cp:lastModifiedBy>Eckmanns, Tim</cp:lastModifiedBy>
  <cp:revision>482</cp:revision>
  <dcterms:created xsi:type="dcterms:W3CDTF">2020-01-21T10:42:53Z</dcterms:created>
  <dcterms:modified xsi:type="dcterms:W3CDTF">2022-08-24T08:48:07Z</dcterms:modified>
</cp:coreProperties>
</file>