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2" r:id="rId2"/>
    <p:sldId id="337" r:id="rId3"/>
    <p:sldId id="336" r:id="rId4"/>
    <p:sldId id="338" r:id="rId5"/>
    <p:sldId id="339" r:id="rId6"/>
    <p:sldId id="310" r:id="rId7"/>
    <p:sldId id="303" r:id="rId8"/>
    <p:sldId id="341" r:id="rId9"/>
    <p:sldId id="291" r:id="rId10"/>
    <p:sldId id="316" r:id="rId11"/>
    <p:sldId id="318" r:id="rId12"/>
    <p:sldId id="342" r:id="rId13"/>
    <p:sldId id="340" r:id="rId14"/>
    <p:sldId id="311" r:id="rId15"/>
    <p:sldId id="319" r:id="rId16"/>
    <p:sldId id="315" r:id="rId17"/>
    <p:sldId id="317" r:id="rId18"/>
    <p:sldId id="296" r:id="rId19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klmayr, Claudia" initials="WC" lastIdx="1" clrIdx="0">
    <p:extLst>
      <p:ext uri="{19B8F6BF-5375-455C-9EA6-DF929625EA0E}">
        <p15:presenceInfo xmlns:p15="http://schemas.microsoft.com/office/powerpoint/2012/main" userId="Winklmayr, Claud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02AE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22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24.08.2022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24.08.2022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032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5508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266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209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74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10.08.2022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10.08.2022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10.08.2022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10.08.2022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Analysis of COVID-19 and Influenza mortality in Germany using a flexible spline model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Claudia Winklmayr(FG34), Udo Buchholz(FG36), Matthias an der Heiden(FG34)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63345EB-C301-4D7B-A2F7-0710B505B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10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50EE96F-69B8-47EE-8710-33B550FE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COVID-19 assoziierte Mortalität in den Bundesländern</a:t>
            </a:r>
            <a:br>
              <a:rPr lang="de-DE" dirty="0"/>
            </a:br>
            <a:r>
              <a:rPr lang="de-DE" dirty="0"/>
              <a:t>Summe über alle vier Wellen </a:t>
            </a:r>
          </a:p>
        </p:txBody>
      </p:sp>
      <p:grpSp>
        <p:nvGrpSpPr>
          <p:cNvPr id="174" name="Group 166">
            <a:extLst>
              <a:ext uri="{FF2B5EF4-FFF2-40B4-BE49-F238E27FC236}">
                <a16:creationId xmlns:a16="http://schemas.microsoft.com/office/drawing/2014/main" id="{A7F58F3F-097D-4E3F-9925-C77F15CEEA0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2765" y="2058988"/>
            <a:ext cx="7429502" cy="2446337"/>
            <a:chOff x="323" y="1297"/>
            <a:chExt cx="4680" cy="1541"/>
          </a:xfrm>
        </p:grpSpPr>
        <p:sp>
          <p:nvSpPr>
            <p:cNvPr id="175" name="AutoShape 165">
              <a:extLst>
                <a:ext uri="{FF2B5EF4-FFF2-40B4-BE49-F238E27FC236}">
                  <a16:creationId xmlns:a16="http://schemas.microsoft.com/office/drawing/2014/main" id="{2FE5D0ED-97DB-4E22-91BE-94D7D01EBF6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89" y="1297"/>
              <a:ext cx="4614" cy="1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6" name="Line 167">
              <a:extLst>
                <a:ext uri="{FF2B5EF4-FFF2-40B4-BE49-F238E27FC236}">
                  <a16:creationId xmlns:a16="http://schemas.microsoft.com/office/drawing/2014/main" id="{5F37389A-1F52-4EDF-A654-4E3EF00A1F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" y="2521"/>
              <a:ext cx="4270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7" name="Line 168">
              <a:extLst>
                <a:ext uri="{FF2B5EF4-FFF2-40B4-BE49-F238E27FC236}">
                  <a16:creationId xmlns:a16="http://schemas.microsoft.com/office/drawing/2014/main" id="{74EFD30F-CFE0-4D62-80B3-16A3AE5640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" y="2340"/>
              <a:ext cx="4270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8" name="Line 169">
              <a:extLst>
                <a:ext uri="{FF2B5EF4-FFF2-40B4-BE49-F238E27FC236}">
                  <a16:creationId xmlns:a16="http://schemas.microsoft.com/office/drawing/2014/main" id="{2F9FDE58-1D8A-4697-8D5D-0FDF5B7A2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" y="2156"/>
              <a:ext cx="4270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9" name="Line 170">
              <a:extLst>
                <a:ext uri="{FF2B5EF4-FFF2-40B4-BE49-F238E27FC236}">
                  <a16:creationId xmlns:a16="http://schemas.microsoft.com/office/drawing/2014/main" id="{81E64858-39E6-441A-A737-90D95192C5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" y="1975"/>
              <a:ext cx="4270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0" name="Line 171">
              <a:extLst>
                <a:ext uri="{FF2B5EF4-FFF2-40B4-BE49-F238E27FC236}">
                  <a16:creationId xmlns:a16="http://schemas.microsoft.com/office/drawing/2014/main" id="{0D5E6A0A-8EED-449D-8227-80C0D035C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" y="1791"/>
              <a:ext cx="4270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1" name="Line 172">
              <a:extLst>
                <a:ext uri="{FF2B5EF4-FFF2-40B4-BE49-F238E27FC236}">
                  <a16:creationId xmlns:a16="http://schemas.microsoft.com/office/drawing/2014/main" id="{61D58F1E-D7E7-400F-BF17-8FEBCE5AEE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5" y="1610"/>
              <a:ext cx="4270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2" name="Rectangle 173">
              <a:extLst>
                <a:ext uri="{FF2B5EF4-FFF2-40B4-BE49-F238E27FC236}">
                  <a16:creationId xmlns:a16="http://schemas.microsoft.com/office/drawing/2014/main" id="{DF542268-314A-4CFB-8D8E-4027F2E57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240"/>
              <a:ext cx="240" cy="281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3" name="Rectangle 174">
              <a:extLst>
                <a:ext uri="{FF2B5EF4-FFF2-40B4-BE49-F238E27FC236}">
                  <a16:creationId xmlns:a16="http://schemas.microsoft.com/office/drawing/2014/main" id="{951CB386-5833-4993-B0CD-47CD86AAB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240"/>
              <a:ext cx="240" cy="281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4" name="Rectangle 175">
              <a:extLst>
                <a:ext uri="{FF2B5EF4-FFF2-40B4-BE49-F238E27FC236}">
                  <a16:creationId xmlns:a16="http://schemas.microsoft.com/office/drawing/2014/main" id="{7A13CCFB-121A-4644-B476-38DDD8F8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2192"/>
              <a:ext cx="241" cy="329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5" name="Rectangle 176">
              <a:extLst>
                <a:ext uri="{FF2B5EF4-FFF2-40B4-BE49-F238E27FC236}">
                  <a16:creationId xmlns:a16="http://schemas.microsoft.com/office/drawing/2014/main" id="{BA8E77B1-6E93-4704-99C3-FFC510ED1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2192"/>
              <a:ext cx="241" cy="329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6" name="Rectangle 177">
              <a:extLst>
                <a:ext uri="{FF2B5EF4-FFF2-40B4-BE49-F238E27FC236}">
                  <a16:creationId xmlns:a16="http://schemas.microsoft.com/office/drawing/2014/main" id="{EF2585F7-6CDE-4289-9B37-D34A7D1C1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2316"/>
              <a:ext cx="241" cy="205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7" name="Rectangle 178">
              <a:extLst>
                <a:ext uri="{FF2B5EF4-FFF2-40B4-BE49-F238E27FC236}">
                  <a16:creationId xmlns:a16="http://schemas.microsoft.com/office/drawing/2014/main" id="{7AFFC185-FD45-4EB6-B37E-D144EF792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2316"/>
              <a:ext cx="241" cy="205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8" name="Rectangle 179">
              <a:extLst>
                <a:ext uri="{FF2B5EF4-FFF2-40B4-BE49-F238E27FC236}">
                  <a16:creationId xmlns:a16="http://schemas.microsoft.com/office/drawing/2014/main" id="{4074C93D-4F71-413E-87E6-75D8519C8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2072"/>
              <a:ext cx="236" cy="449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9" name="Rectangle 180">
              <a:extLst>
                <a:ext uri="{FF2B5EF4-FFF2-40B4-BE49-F238E27FC236}">
                  <a16:creationId xmlns:a16="http://schemas.microsoft.com/office/drawing/2014/main" id="{361663DF-BDE7-448E-B219-5F5439933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2072"/>
              <a:ext cx="236" cy="449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0" name="Rectangle 181">
              <a:extLst>
                <a:ext uri="{FF2B5EF4-FFF2-40B4-BE49-F238E27FC236}">
                  <a16:creationId xmlns:a16="http://schemas.microsoft.com/office/drawing/2014/main" id="{635A8183-5F18-44E4-A3CB-B7517BE41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2405"/>
              <a:ext cx="237" cy="116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1" name="Rectangle 182">
              <a:extLst>
                <a:ext uri="{FF2B5EF4-FFF2-40B4-BE49-F238E27FC236}">
                  <a16:creationId xmlns:a16="http://schemas.microsoft.com/office/drawing/2014/main" id="{EF1FF576-6519-4ABF-B933-932455D93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2405"/>
              <a:ext cx="237" cy="116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2" name="Rectangle 183">
              <a:extLst>
                <a:ext uri="{FF2B5EF4-FFF2-40B4-BE49-F238E27FC236}">
                  <a16:creationId xmlns:a16="http://schemas.microsoft.com/office/drawing/2014/main" id="{F2E83CC8-C3D8-4406-88D8-1B64F6611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2344"/>
              <a:ext cx="240" cy="177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3" name="Rectangle 184">
              <a:extLst>
                <a:ext uri="{FF2B5EF4-FFF2-40B4-BE49-F238E27FC236}">
                  <a16:creationId xmlns:a16="http://schemas.microsoft.com/office/drawing/2014/main" id="{87B57325-FF49-4B23-86F9-A150240D4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2344"/>
              <a:ext cx="240" cy="177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4" name="Rectangle 185">
              <a:extLst>
                <a:ext uri="{FF2B5EF4-FFF2-40B4-BE49-F238E27FC236}">
                  <a16:creationId xmlns:a16="http://schemas.microsoft.com/office/drawing/2014/main" id="{4E4C1363-6DBC-412C-8AA0-99A38C558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2236"/>
              <a:ext cx="237" cy="285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5" name="Rectangle 186">
              <a:extLst>
                <a:ext uri="{FF2B5EF4-FFF2-40B4-BE49-F238E27FC236}">
                  <a16:creationId xmlns:a16="http://schemas.microsoft.com/office/drawing/2014/main" id="{CF3A402E-8CBF-4876-BEBC-3D7B3093E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2236"/>
              <a:ext cx="237" cy="285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6" name="Rectangle 187">
              <a:extLst>
                <a:ext uri="{FF2B5EF4-FFF2-40B4-BE49-F238E27FC236}">
                  <a16:creationId xmlns:a16="http://schemas.microsoft.com/office/drawing/2014/main" id="{2B7A4363-8C67-4301-BDE3-6F7C0D8FD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" y="2208"/>
              <a:ext cx="236" cy="313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7" name="Rectangle 188">
              <a:extLst>
                <a:ext uri="{FF2B5EF4-FFF2-40B4-BE49-F238E27FC236}">
                  <a16:creationId xmlns:a16="http://schemas.microsoft.com/office/drawing/2014/main" id="{2BA3A50D-203F-42C8-936F-80AEF8038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" y="2208"/>
              <a:ext cx="236" cy="313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8" name="Rectangle 189">
              <a:extLst>
                <a:ext uri="{FF2B5EF4-FFF2-40B4-BE49-F238E27FC236}">
                  <a16:creationId xmlns:a16="http://schemas.microsoft.com/office/drawing/2014/main" id="{3DA0DAF2-1617-4E83-B65F-2FB99C421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0" y="2332"/>
              <a:ext cx="236" cy="189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9" name="Rectangle 190">
              <a:extLst>
                <a:ext uri="{FF2B5EF4-FFF2-40B4-BE49-F238E27FC236}">
                  <a16:creationId xmlns:a16="http://schemas.microsoft.com/office/drawing/2014/main" id="{DAC23650-F96B-4244-AF0A-3031BC8B9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0" y="2332"/>
              <a:ext cx="236" cy="189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0" name="Rectangle 191">
              <a:extLst>
                <a:ext uri="{FF2B5EF4-FFF2-40B4-BE49-F238E27FC236}">
                  <a16:creationId xmlns:a16="http://schemas.microsoft.com/office/drawing/2014/main" id="{A81B4AA5-1FA9-4A36-8B46-3120DB477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9" y="2272"/>
              <a:ext cx="236" cy="249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1" name="Rectangle 192">
              <a:extLst>
                <a:ext uri="{FF2B5EF4-FFF2-40B4-BE49-F238E27FC236}">
                  <a16:creationId xmlns:a16="http://schemas.microsoft.com/office/drawing/2014/main" id="{684FFCA2-EC18-4E13-BDDD-098899C91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9" y="2272"/>
              <a:ext cx="236" cy="249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2" name="Rectangle 193">
              <a:extLst>
                <a:ext uri="{FF2B5EF4-FFF2-40B4-BE49-F238E27FC236}">
                  <a16:creationId xmlns:a16="http://schemas.microsoft.com/office/drawing/2014/main" id="{E70D9B21-39D5-43D8-8F82-26F700A1E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1" y="2272"/>
              <a:ext cx="236" cy="249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3" name="Rectangle 194">
              <a:extLst>
                <a:ext uri="{FF2B5EF4-FFF2-40B4-BE49-F238E27FC236}">
                  <a16:creationId xmlns:a16="http://schemas.microsoft.com/office/drawing/2014/main" id="{ED040DCA-BB19-45A8-BFA1-AD5FDCDEE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1" y="2272"/>
              <a:ext cx="236" cy="249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4" name="Rectangle 195">
              <a:extLst>
                <a:ext uri="{FF2B5EF4-FFF2-40B4-BE49-F238E27FC236}">
                  <a16:creationId xmlns:a16="http://schemas.microsoft.com/office/drawing/2014/main" id="{E635F810-D31C-40DE-A3C3-BBEF70B2D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" y="2228"/>
              <a:ext cx="236" cy="293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5" name="Rectangle 196">
              <a:extLst>
                <a:ext uri="{FF2B5EF4-FFF2-40B4-BE49-F238E27FC236}">
                  <a16:creationId xmlns:a16="http://schemas.microsoft.com/office/drawing/2014/main" id="{A997644C-434B-49D1-A529-33418EF56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" y="2228"/>
              <a:ext cx="236" cy="293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6" name="Rectangle 197">
              <a:extLst>
                <a:ext uri="{FF2B5EF4-FFF2-40B4-BE49-F238E27FC236}">
                  <a16:creationId xmlns:a16="http://schemas.microsoft.com/office/drawing/2014/main" id="{DD50E1A4-E446-46EA-87C5-DD732F52B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1694"/>
              <a:ext cx="236" cy="827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7" name="Rectangle 198">
              <a:extLst>
                <a:ext uri="{FF2B5EF4-FFF2-40B4-BE49-F238E27FC236}">
                  <a16:creationId xmlns:a16="http://schemas.microsoft.com/office/drawing/2014/main" id="{44F66833-BDAF-4E22-B255-3893C991F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1694"/>
              <a:ext cx="236" cy="827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8" name="Rectangle 199">
              <a:extLst>
                <a:ext uri="{FF2B5EF4-FFF2-40B4-BE49-F238E27FC236}">
                  <a16:creationId xmlns:a16="http://schemas.microsoft.com/office/drawing/2014/main" id="{B392E872-2C13-441C-A2E0-41E6B632F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1999"/>
              <a:ext cx="237" cy="522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9" name="Rectangle 200">
              <a:extLst>
                <a:ext uri="{FF2B5EF4-FFF2-40B4-BE49-F238E27FC236}">
                  <a16:creationId xmlns:a16="http://schemas.microsoft.com/office/drawing/2014/main" id="{8F858224-6A69-4F61-BD1E-1485B54C6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1999"/>
              <a:ext cx="237" cy="522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0" name="Rectangle 201">
              <a:extLst>
                <a:ext uri="{FF2B5EF4-FFF2-40B4-BE49-F238E27FC236}">
                  <a16:creationId xmlns:a16="http://schemas.microsoft.com/office/drawing/2014/main" id="{33432B4D-D2F9-461F-ACFA-B585762C2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401"/>
              <a:ext cx="236" cy="120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1" name="Rectangle 202">
              <a:extLst>
                <a:ext uri="{FF2B5EF4-FFF2-40B4-BE49-F238E27FC236}">
                  <a16:creationId xmlns:a16="http://schemas.microsoft.com/office/drawing/2014/main" id="{07E05477-DA64-471C-9D13-6252273E9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401"/>
              <a:ext cx="236" cy="120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2" name="Rectangle 203">
              <a:extLst>
                <a:ext uri="{FF2B5EF4-FFF2-40B4-BE49-F238E27FC236}">
                  <a16:creationId xmlns:a16="http://schemas.microsoft.com/office/drawing/2014/main" id="{B5F6DEA4-A235-466D-944E-26261247C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" y="1843"/>
              <a:ext cx="236" cy="678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3" name="Rectangle 204">
              <a:extLst>
                <a:ext uri="{FF2B5EF4-FFF2-40B4-BE49-F238E27FC236}">
                  <a16:creationId xmlns:a16="http://schemas.microsoft.com/office/drawing/2014/main" id="{26F69AF8-A1ED-412E-8E03-4274C0D463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" y="1843"/>
              <a:ext cx="236" cy="678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4" name="Rectangle 205">
              <a:extLst>
                <a:ext uri="{FF2B5EF4-FFF2-40B4-BE49-F238E27FC236}">
                  <a16:creationId xmlns:a16="http://schemas.microsoft.com/office/drawing/2014/main" id="{2B3CA2AB-0586-40BE-BFD9-BFABCC164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324"/>
              <a:ext cx="240" cy="197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5" name="Rectangle 206">
              <a:extLst>
                <a:ext uri="{FF2B5EF4-FFF2-40B4-BE49-F238E27FC236}">
                  <a16:creationId xmlns:a16="http://schemas.microsoft.com/office/drawing/2014/main" id="{AA1FD705-A633-41F1-BA61-3F27D3501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324"/>
              <a:ext cx="240" cy="197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6" name="Rectangle 207">
              <a:extLst>
                <a:ext uri="{FF2B5EF4-FFF2-40B4-BE49-F238E27FC236}">
                  <a16:creationId xmlns:a16="http://schemas.microsoft.com/office/drawing/2014/main" id="{FFFC1FA4-E9B0-4F2D-A2D9-9D56C6A30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2280"/>
              <a:ext cx="241" cy="241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7" name="Rectangle 208">
              <a:extLst>
                <a:ext uri="{FF2B5EF4-FFF2-40B4-BE49-F238E27FC236}">
                  <a16:creationId xmlns:a16="http://schemas.microsoft.com/office/drawing/2014/main" id="{B574E833-F239-4183-8944-F1B2D4902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4" y="2280"/>
              <a:ext cx="241" cy="241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8" name="Rectangle 209">
              <a:extLst>
                <a:ext uri="{FF2B5EF4-FFF2-40B4-BE49-F238E27FC236}">
                  <a16:creationId xmlns:a16="http://schemas.microsoft.com/office/drawing/2014/main" id="{E8B5B87D-1DC1-473C-83D3-A4B2AEB71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2385"/>
              <a:ext cx="241" cy="136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9" name="Rectangle 210">
              <a:extLst>
                <a:ext uri="{FF2B5EF4-FFF2-40B4-BE49-F238E27FC236}">
                  <a16:creationId xmlns:a16="http://schemas.microsoft.com/office/drawing/2014/main" id="{F30B05E2-11BE-4346-8BD4-6353BD1C2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2385"/>
              <a:ext cx="241" cy="136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0" name="Rectangle 211">
              <a:extLst>
                <a:ext uri="{FF2B5EF4-FFF2-40B4-BE49-F238E27FC236}">
                  <a16:creationId xmlns:a16="http://schemas.microsoft.com/office/drawing/2014/main" id="{F1145868-C949-4BF0-B279-E85CB2071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2252"/>
              <a:ext cx="236" cy="269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1" name="Rectangle 212">
              <a:extLst>
                <a:ext uri="{FF2B5EF4-FFF2-40B4-BE49-F238E27FC236}">
                  <a16:creationId xmlns:a16="http://schemas.microsoft.com/office/drawing/2014/main" id="{881886B3-FB7D-40CF-B206-35E488EBB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2252"/>
              <a:ext cx="236" cy="269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2" name="Rectangle 213">
              <a:extLst>
                <a:ext uri="{FF2B5EF4-FFF2-40B4-BE49-F238E27FC236}">
                  <a16:creationId xmlns:a16="http://schemas.microsoft.com/office/drawing/2014/main" id="{C956631B-B163-4EFA-9537-A229A54EE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2369"/>
              <a:ext cx="237" cy="152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3" name="Rectangle 214">
              <a:extLst>
                <a:ext uri="{FF2B5EF4-FFF2-40B4-BE49-F238E27FC236}">
                  <a16:creationId xmlns:a16="http://schemas.microsoft.com/office/drawing/2014/main" id="{8EEF0016-1698-4E45-B066-C2751C615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" y="2369"/>
              <a:ext cx="237" cy="152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4" name="Rectangle 215">
              <a:extLst>
                <a:ext uri="{FF2B5EF4-FFF2-40B4-BE49-F238E27FC236}">
                  <a16:creationId xmlns:a16="http://schemas.microsoft.com/office/drawing/2014/main" id="{F66D53D3-6FD6-4001-9DFA-EDB3C4519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2365"/>
              <a:ext cx="240" cy="156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5" name="Rectangle 216">
              <a:extLst>
                <a:ext uri="{FF2B5EF4-FFF2-40B4-BE49-F238E27FC236}">
                  <a16:creationId xmlns:a16="http://schemas.microsoft.com/office/drawing/2014/main" id="{719DD874-5D7E-40EB-BA00-49755AA1E4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2365"/>
              <a:ext cx="240" cy="156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6" name="Rectangle 217">
              <a:extLst>
                <a:ext uri="{FF2B5EF4-FFF2-40B4-BE49-F238E27FC236}">
                  <a16:creationId xmlns:a16="http://schemas.microsoft.com/office/drawing/2014/main" id="{8CBCEFE1-0511-441A-B51D-1F50AC425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2324"/>
              <a:ext cx="237" cy="197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7" name="Rectangle 218">
              <a:extLst>
                <a:ext uri="{FF2B5EF4-FFF2-40B4-BE49-F238E27FC236}">
                  <a16:creationId xmlns:a16="http://schemas.microsoft.com/office/drawing/2014/main" id="{5D458A0A-C369-4A8C-A207-6C96B33D0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2324"/>
              <a:ext cx="237" cy="197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8" name="Rectangle 219">
              <a:extLst>
                <a:ext uri="{FF2B5EF4-FFF2-40B4-BE49-F238E27FC236}">
                  <a16:creationId xmlns:a16="http://schemas.microsoft.com/office/drawing/2014/main" id="{07B9BF58-7529-47EE-BD50-DC189D1FC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" y="2377"/>
              <a:ext cx="236" cy="144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9" name="Rectangle 220">
              <a:extLst>
                <a:ext uri="{FF2B5EF4-FFF2-40B4-BE49-F238E27FC236}">
                  <a16:creationId xmlns:a16="http://schemas.microsoft.com/office/drawing/2014/main" id="{21F71397-78CC-4834-9781-B8AB74A93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" y="2377"/>
              <a:ext cx="236" cy="144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0" name="Rectangle 221">
              <a:extLst>
                <a:ext uri="{FF2B5EF4-FFF2-40B4-BE49-F238E27FC236}">
                  <a16:creationId xmlns:a16="http://schemas.microsoft.com/office/drawing/2014/main" id="{854F8D09-540B-4A46-AB65-D94BC6F64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0" y="2385"/>
              <a:ext cx="236" cy="136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1" name="Rectangle 222">
              <a:extLst>
                <a:ext uri="{FF2B5EF4-FFF2-40B4-BE49-F238E27FC236}">
                  <a16:creationId xmlns:a16="http://schemas.microsoft.com/office/drawing/2014/main" id="{A058937D-4BC1-4EFB-AF98-CF41DA689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0" y="2385"/>
              <a:ext cx="236" cy="136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2" name="Rectangle 223">
              <a:extLst>
                <a:ext uri="{FF2B5EF4-FFF2-40B4-BE49-F238E27FC236}">
                  <a16:creationId xmlns:a16="http://schemas.microsoft.com/office/drawing/2014/main" id="{EF0E4057-9CEE-41DA-B2EA-8262EB26A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9" y="2336"/>
              <a:ext cx="236" cy="18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3" name="Rectangle 224">
              <a:extLst>
                <a:ext uri="{FF2B5EF4-FFF2-40B4-BE49-F238E27FC236}">
                  <a16:creationId xmlns:a16="http://schemas.microsoft.com/office/drawing/2014/main" id="{A2D8DD41-64F5-44D9-BB72-984917A2B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9" y="2336"/>
              <a:ext cx="236" cy="185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4" name="Rectangle 225">
              <a:extLst>
                <a:ext uri="{FF2B5EF4-FFF2-40B4-BE49-F238E27FC236}">
                  <a16:creationId xmlns:a16="http://schemas.microsoft.com/office/drawing/2014/main" id="{6311A02D-EE01-48E9-831A-4E950DB48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1" y="2373"/>
              <a:ext cx="236" cy="148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5" name="Rectangle 226">
              <a:extLst>
                <a:ext uri="{FF2B5EF4-FFF2-40B4-BE49-F238E27FC236}">
                  <a16:creationId xmlns:a16="http://schemas.microsoft.com/office/drawing/2014/main" id="{67C873CA-293A-4FD3-B9C3-330CCA1A0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1" y="2373"/>
              <a:ext cx="236" cy="148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6" name="Rectangle 227">
              <a:extLst>
                <a:ext uri="{FF2B5EF4-FFF2-40B4-BE49-F238E27FC236}">
                  <a16:creationId xmlns:a16="http://schemas.microsoft.com/office/drawing/2014/main" id="{CBB6B361-05AF-49DB-8B94-CDFD4C2E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" y="2324"/>
              <a:ext cx="236" cy="197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7" name="Rectangle 228">
              <a:extLst>
                <a:ext uri="{FF2B5EF4-FFF2-40B4-BE49-F238E27FC236}">
                  <a16:creationId xmlns:a16="http://schemas.microsoft.com/office/drawing/2014/main" id="{7673625A-8324-4E59-A709-11264C30F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0" y="2324"/>
              <a:ext cx="236" cy="197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8" name="Rectangle 229">
              <a:extLst>
                <a:ext uri="{FF2B5EF4-FFF2-40B4-BE49-F238E27FC236}">
                  <a16:creationId xmlns:a16="http://schemas.microsoft.com/office/drawing/2014/main" id="{A3E62811-014C-4455-B0FA-115E595AB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1891"/>
              <a:ext cx="236" cy="630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9" name="Rectangle 230">
              <a:extLst>
                <a:ext uri="{FF2B5EF4-FFF2-40B4-BE49-F238E27FC236}">
                  <a16:creationId xmlns:a16="http://schemas.microsoft.com/office/drawing/2014/main" id="{D49D4D69-A8BF-44DC-8E0E-9E3D8E2BE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1891"/>
              <a:ext cx="236" cy="630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0" name="Rectangle 231">
              <a:extLst>
                <a:ext uri="{FF2B5EF4-FFF2-40B4-BE49-F238E27FC236}">
                  <a16:creationId xmlns:a16="http://schemas.microsoft.com/office/drawing/2014/main" id="{E8EFC63D-46D8-454F-BBB0-7827E3466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2256"/>
              <a:ext cx="237" cy="26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1" name="Rectangle 232">
              <a:extLst>
                <a:ext uri="{FF2B5EF4-FFF2-40B4-BE49-F238E27FC236}">
                  <a16:creationId xmlns:a16="http://schemas.microsoft.com/office/drawing/2014/main" id="{C6E12BEB-B71B-46F7-B2BC-F3B72230E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2256"/>
              <a:ext cx="237" cy="265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2" name="Rectangle 233">
              <a:extLst>
                <a:ext uri="{FF2B5EF4-FFF2-40B4-BE49-F238E27FC236}">
                  <a16:creationId xmlns:a16="http://schemas.microsoft.com/office/drawing/2014/main" id="{45016603-0D67-4763-A246-25E13502E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425"/>
              <a:ext cx="236" cy="96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3" name="Rectangle 234">
              <a:extLst>
                <a:ext uri="{FF2B5EF4-FFF2-40B4-BE49-F238E27FC236}">
                  <a16:creationId xmlns:a16="http://schemas.microsoft.com/office/drawing/2014/main" id="{C99152A9-049C-45FD-A593-4A087546C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425"/>
              <a:ext cx="236" cy="96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4" name="Rectangle 235">
              <a:extLst>
                <a:ext uri="{FF2B5EF4-FFF2-40B4-BE49-F238E27FC236}">
                  <a16:creationId xmlns:a16="http://schemas.microsoft.com/office/drawing/2014/main" id="{B1BDBA4E-B39A-4F4E-B3BD-7E8166562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" y="2007"/>
              <a:ext cx="236" cy="514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5" name="Rectangle 236">
              <a:extLst>
                <a:ext uri="{FF2B5EF4-FFF2-40B4-BE49-F238E27FC236}">
                  <a16:creationId xmlns:a16="http://schemas.microsoft.com/office/drawing/2014/main" id="{BADDD0CF-6905-4218-B404-7EAB0997E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" y="2007"/>
              <a:ext cx="236" cy="514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6" name="Line 237">
              <a:extLst>
                <a:ext uri="{FF2B5EF4-FFF2-40B4-BE49-F238E27FC236}">
                  <a16:creationId xmlns:a16="http://schemas.microsoft.com/office/drawing/2014/main" id="{099FF7FE-DFBB-4D96-A927-BC85E22447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0" y="2196"/>
              <a:ext cx="24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7" name="Line 238">
              <a:extLst>
                <a:ext uri="{FF2B5EF4-FFF2-40B4-BE49-F238E27FC236}">
                  <a16:creationId xmlns:a16="http://schemas.microsoft.com/office/drawing/2014/main" id="{A9F42A89-3562-4E0B-9199-3EDF345F80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0" y="2196"/>
              <a:ext cx="0" cy="88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8" name="Line 239">
              <a:extLst>
                <a:ext uri="{FF2B5EF4-FFF2-40B4-BE49-F238E27FC236}">
                  <a16:creationId xmlns:a16="http://schemas.microsoft.com/office/drawing/2014/main" id="{02EFEFFF-FCFE-440A-B9C2-0B08F32730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0" y="2284"/>
              <a:ext cx="24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9" name="Line 240">
              <a:extLst>
                <a:ext uri="{FF2B5EF4-FFF2-40B4-BE49-F238E27FC236}">
                  <a16:creationId xmlns:a16="http://schemas.microsoft.com/office/drawing/2014/main" id="{E67F4894-B368-4D23-89A2-95DC5CFF61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4" y="2140"/>
              <a:ext cx="241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0" name="Line 241">
              <a:extLst>
                <a:ext uri="{FF2B5EF4-FFF2-40B4-BE49-F238E27FC236}">
                  <a16:creationId xmlns:a16="http://schemas.microsoft.com/office/drawing/2014/main" id="{3A306912-A85A-4903-9EC3-34EEFD5466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5" y="2140"/>
              <a:ext cx="0" cy="10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1" name="Line 242">
              <a:extLst>
                <a:ext uri="{FF2B5EF4-FFF2-40B4-BE49-F238E27FC236}">
                  <a16:creationId xmlns:a16="http://schemas.microsoft.com/office/drawing/2014/main" id="{CA8055FC-1D56-49C4-8E49-695F905B2D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4" y="2240"/>
              <a:ext cx="241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2" name="Line 243">
              <a:extLst>
                <a:ext uri="{FF2B5EF4-FFF2-40B4-BE49-F238E27FC236}">
                  <a16:creationId xmlns:a16="http://schemas.microsoft.com/office/drawing/2014/main" id="{F4CD0D15-4956-4E5A-A69D-4C1BFBE841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" y="2236"/>
              <a:ext cx="241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3" name="Line 244">
              <a:extLst>
                <a:ext uri="{FF2B5EF4-FFF2-40B4-BE49-F238E27FC236}">
                  <a16:creationId xmlns:a16="http://schemas.microsoft.com/office/drawing/2014/main" id="{B23EE258-19A1-4805-938A-738E1FF22A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2" y="2236"/>
              <a:ext cx="0" cy="153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4" name="Line 245">
              <a:extLst>
                <a:ext uri="{FF2B5EF4-FFF2-40B4-BE49-F238E27FC236}">
                  <a16:creationId xmlns:a16="http://schemas.microsoft.com/office/drawing/2014/main" id="{AA75A75C-1940-40FB-AB39-2F30DF7B3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" y="2389"/>
              <a:ext cx="241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5" name="Line 246">
              <a:extLst>
                <a:ext uri="{FF2B5EF4-FFF2-40B4-BE49-F238E27FC236}">
                  <a16:creationId xmlns:a16="http://schemas.microsoft.com/office/drawing/2014/main" id="{CD95D08C-F987-49CE-9931-366FA7E4CD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8" y="1975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6" name="Line 247">
              <a:extLst>
                <a:ext uri="{FF2B5EF4-FFF2-40B4-BE49-F238E27FC236}">
                  <a16:creationId xmlns:a16="http://schemas.microsoft.com/office/drawing/2014/main" id="{17D5A330-4A1F-429E-A743-91E2DF4D2C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4" y="1975"/>
              <a:ext cx="0" cy="189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7" name="Line 248">
              <a:extLst>
                <a:ext uri="{FF2B5EF4-FFF2-40B4-BE49-F238E27FC236}">
                  <a16:creationId xmlns:a16="http://schemas.microsoft.com/office/drawing/2014/main" id="{D32414EC-DF46-4907-BFDA-601F737FFB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8" y="2164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8" name="Line 249">
              <a:extLst>
                <a:ext uri="{FF2B5EF4-FFF2-40B4-BE49-F238E27FC236}">
                  <a16:creationId xmlns:a16="http://schemas.microsoft.com/office/drawing/2014/main" id="{DA5D813F-C0D9-47AD-91AB-6DC7A11C0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5" y="2244"/>
              <a:ext cx="24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9" name="Line 250">
              <a:extLst>
                <a:ext uri="{FF2B5EF4-FFF2-40B4-BE49-F238E27FC236}">
                  <a16:creationId xmlns:a16="http://schemas.microsoft.com/office/drawing/2014/main" id="{562CC46B-3E7E-4211-8468-324861D7B1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5" y="2244"/>
              <a:ext cx="0" cy="193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0" name="Line 251">
              <a:extLst>
                <a:ext uri="{FF2B5EF4-FFF2-40B4-BE49-F238E27FC236}">
                  <a16:creationId xmlns:a16="http://schemas.microsoft.com/office/drawing/2014/main" id="{06FDC905-9167-4CF5-837A-FEE029207E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5" y="2437"/>
              <a:ext cx="24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1" name="Line 252">
              <a:extLst>
                <a:ext uri="{FF2B5EF4-FFF2-40B4-BE49-F238E27FC236}">
                  <a16:creationId xmlns:a16="http://schemas.microsoft.com/office/drawing/2014/main" id="{CD71CF0C-B0AF-4BFB-B299-28B075D21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5" y="2172"/>
              <a:ext cx="237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2" name="Line 253">
              <a:extLst>
                <a:ext uri="{FF2B5EF4-FFF2-40B4-BE49-F238E27FC236}">
                  <a16:creationId xmlns:a16="http://schemas.microsoft.com/office/drawing/2014/main" id="{1C7B9F17-3F9B-4C76-94BB-BD643AD65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1" y="2172"/>
              <a:ext cx="0" cy="124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3" name="Line 254">
              <a:extLst>
                <a:ext uri="{FF2B5EF4-FFF2-40B4-BE49-F238E27FC236}">
                  <a16:creationId xmlns:a16="http://schemas.microsoft.com/office/drawing/2014/main" id="{26A2C155-C912-45D0-8007-F9E4212A93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5" y="2296"/>
              <a:ext cx="237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4" name="Line 255">
              <a:extLst>
                <a:ext uri="{FF2B5EF4-FFF2-40B4-BE49-F238E27FC236}">
                  <a16:creationId xmlns:a16="http://schemas.microsoft.com/office/drawing/2014/main" id="{ADC967F8-1FDA-48A8-8364-D86DE85722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4" y="2076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5" name="Line 256">
              <a:extLst>
                <a:ext uri="{FF2B5EF4-FFF2-40B4-BE49-F238E27FC236}">
                  <a16:creationId xmlns:a16="http://schemas.microsoft.com/office/drawing/2014/main" id="{FE09FACE-A1A1-472D-BBEB-95CDAF3CF1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0" y="2076"/>
              <a:ext cx="0" cy="248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6" name="Line 257">
              <a:extLst>
                <a:ext uri="{FF2B5EF4-FFF2-40B4-BE49-F238E27FC236}">
                  <a16:creationId xmlns:a16="http://schemas.microsoft.com/office/drawing/2014/main" id="{7B4CEE73-103C-4667-9B52-000CEFF71A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4" y="2324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7" name="Line 258">
              <a:extLst>
                <a:ext uri="{FF2B5EF4-FFF2-40B4-BE49-F238E27FC236}">
                  <a16:creationId xmlns:a16="http://schemas.microsoft.com/office/drawing/2014/main" id="{C848CF17-DC13-425E-B502-4FD4AECCD2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0" y="2264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8" name="Line 259">
              <a:extLst>
                <a:ext uri="{FF2B5EF4-FFF2-40B4-BE49-F238E27FC236}">
                  <a16:creationId xmlns:a16="http://schemas.microsoft.com/office/drawing/2014/main" id="{6E87BD28-3A18-46C7-A9A6-7BD35967D7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6" y="2264"/>
              <a:ext cx="0" cy="125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9" name="Line 260">
              <a:extLst>
                <a:ext uri="{FF2B5EF4-FFF2-40B4-BE49-F238E27FC236}">
                  <a16:creationId xmlns:a16="http://schemas.microsoft.com/office/drawing/2014/main" id="{A1914729-B0DC-40DB-B695-81B016A1F6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0" y="2389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0" name="Line 261">
              <a:extLst>
                <a:ext uri="{FF2B5EF4-FFF2-40B4-BE49-F238E27FC236}">
                  <a16:creationId xmlns:a16="http://schemas.microsoft.com/office/drawing/2014/main" id="{048137A4-CCED-4169-BC66-F62F1BF5B8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9" y="2232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1" name="Line 262">
              <a:extLst>
                <a:ext uri="{FF2B5EF4-FFF2-40B4-BE49-F238E27FC236}">
                  <a16:creationId xmlns:a16="http://schemas.microsoft.com/office/drawing/2014/main" id="{C5EC9153-2493-4250-8395-78F5A54FDA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9" y="2232"/>
              <a:ext cx="0" cy="88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2" name="Line 263">
              <a:extLst>
                <a:ext uri="{FF2B5EF4-FFF2-40B4-BE49-F238E27FC236}">
                  <a16:creationId xmlns:a16="http://schemas.microsoft.com/office/drawing/2014/main" id="{A2C0CBC2-8532-46F7-9FA6-839DD3B41C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9" y="2320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3" name="Line 264">
              <a:extLst>
                <a:ext uri="{FF2B5EF4-FFF2-40B4-BE49-F238E27FC236}">
                  <a16:creationId xmlns:a16="http://schemas.microsoft.com/office/drawing/2014/main" id="{04C96068-AF19-4B15-BE14-8290205102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1" y="2200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4" name="Line 265">
              <a:extLst>
                <a:ext uri="{FF2B5EF4-FFF2-40B4-BE49-F238E27FC236}">
                  <a16:creationId xmlns:a16="http://schemas.microsoft.com/office/drawing/2014/main" id="{EEFF791F-9D1F-41FB-82A3-CD430C715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1" y="2200"/>
              <a:ext cx="0" cy="14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5" name="Line 266">
              <a:extLst>
                <a:ext uri="{FF2B5EF4-FFF2-40B4-BE49-F238E27FC236}">
                  <a16:creationId xmlns:a16="http://schemas.microsoft.com/office/drawing/2014/main" id="{2CF50F2B-5C38-42F2-A0D5-F88FFCA217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1" y="2340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6" name="Line 267">
              <a:extLst>
                <a:ext uri="{FF2B5EF4-FFF2-40B4-BE49-F238E27FC236}">
                  <a16:creationId xmlns:a16="http://schemas.microsoft.com/office/drawing/2014/main" id="{21BCFCE3-7CA9-4460-977A-CEE408906E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0" y="2056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7" name="Line 268">
              <a:extLst>
                <a:ext uri="{FF2B5EF4-FFF2-40B4-BE49-F238E27FC236}">
                  <a16:creationId xmlns:a16="http://schemas.microsoft.com/office/drawing/2014/main" id="{B6D9D53D-0C3D-4A17-BD2B-38EECED4B8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" y="2056"/>
              <a:ext cx="0" cy="341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8" name="Line 269">
              <a:extLst>
                <a:ext uri="{FF2B5EF4-FFF2-40B4-BE49-F238E27FC236}">
                  <a16:creationId xmlns:a16="http://schemas.microsoft.com/office/drawing/2014/main" id="{00C32D10-B098-46C0-834C-2706D32B02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0" y="2397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9" name="Line 270">
              <a:extLst>
                <a:ext uri="{FF2B5EF4-FFF2-40B4-BE49-F238E27FC236}">
                  <a16:creationId xmlns:a16="http://schemas.microsoft.com/office/drawing/2014/main" id="{3252B72A-F888-42C0-8768-7407CF2DF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7" y="1606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0" name="Line 271">
              <a:extLst>
                <a:ext uri="{FF2B5EF4-FFF2-40B4-BE49-F238E27FC236}">
                  <a16:creationId xmlns:a16="http://schemas.microsoft.com/office/drawing/2014/main" id="{B22477A7-8086-4821-BE73-21B0712A31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7" y="1606"/>
              <a:ext cx="0" cy="173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1" name="Line 272">
              <a:extLst>
                <a:ext uri="{FF2B5EF4-FFF2-40B4-BE49-F238E27FC236}">
                  <a16:creationId xmlns:a16="http://schemas.microsoft.com/office/drawing/2014/main" id="{2E43EC92-E632-4573-A549-EC85575CF9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7" y="1779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2" name="Line 273">
              <a:extLst>
                <a:ext uri="{FF2B5EF4-FFF2-40B4-BE49-F238E27FC236}">
                  <a16:creationId xmlns:a16="http://schemas.microsoft.com/office/drawing/2014/main" id="{B9AD84CC-EF83-4D1B-B6BC-B442F4DD84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3" y="1875"/>
              <a:ext cx="237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3" name="Line 274">
              <a:extLst>
                <a:ext uri="{FF2B5EF4-FFF2-40B4-BE49-F238E27FC236}">
                  <a16:creationId xmlns:a16="http://schemas.microsoft.com/office/drawing/2014/main" id="{2E90EF26-4A23-4A4F-A375-E96E32265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3" y="1875"/>
              <a:ext cx="0" cy="233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4" name="Line 275">
              <a:extLst>
                <a:ext uri="{FF2B5EF4-FFF2-40B4-BE49-F238E27FC236}">
                  <a16:creationId xmlns:a16="http://schemas.microsoft.com/office/drawing/2014/main" id="{80293A91-05FA-4038-85B8-5C27D4DD20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3" y="2108"/>
              <a:ext cx="237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5" name="Line 276">
              <a:extLst>
                <a:ext uri="{FF2B5EF4-FFF2-40B4-BE49-F238E27FC236}">
                  <a16:creationId xmlns:a16="http://schemas.microsoft.com/office/drawing/2014/main" id="{CFD40F66-3978-497F-8359-E027B4F265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2316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6" name="Line 277">
              <a:extLst>
                <a:ext uri="{FF2B5EF4-FFF2-40B4-BE49-F238E27FC236}">
                  <a16:creationId xmlns:a16="http://schemas.microsoft.com/office/drawing/2014/main" id="{FB613D59-BFB4-4F7D-9FC2-6459BD307F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8" y="2316"/>
              <a:ext cx="0" cy="177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7" name="Line 278">
              <a:extLst>
                <a:ext uri="{FF2B5EF4-FFF2-40B4-BE49-F238E27FC236}">
                  <a16:creationId xmlns:a16="http://schemas.microsoft.com/office/drawing/2014/main" id="{34ADD50B-F3E6-405E-9850-3D80FB9AC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2493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8" name="Line 279">
              <a:extLst>
                <a:ext uri="{FF2B5EF4-FFF2-40B4-BE49-F238E27FC236}">
                  <a16:creationId xmlns:a16="http://schemas.microsoft.com/office/drawing/2014/main" id="{706655BE-5695-4895-85C0-092F2D469B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9" y="1714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9" name="Line 280">
              <a:extLst>
                <a:ext uri="{FF2B5EF4-FFF2-40B4-BE49-F238E27FC236}">
                  <a16:creationId xmlns:a16="http://schemas.microsoft.com/office/drawing/2014/main" id="{714421C7-B58B-4B65-B0E6-26F89B946D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9" y="1714"/>
              <a:ext cx="0" cy="253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0" name="Line 281">
              <a:extLst>
                <a:ext uri="{FF2B5EF4-FFF2-40B4-BE49-F238E27FC236}">
                  <a16:creationId xmlns:a16="http://schemas.microsoft.com/office/drawing/2014/main" id="{E516C001-D300-49A5-A47D-304AC035E5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9" y="1967"/>
              <a:ext cx="23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1" name="Rectangle 282">
              <a:extLst>
                <a:ext uri="{FF2B5EF4-FFF2-40B4-BE49-F238E27FC236}">
                  <a16:creationId xmlns:a16="http://schemas.microsoft.com/office/drawing/2014/main" id="{DDC2E839-D219-4CAF-8840-50FAA6A17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104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+41%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2" name="Rectangle 283">
              <a:extLst>
                <a:ext uri="{FF2B5EF4-FFF2-40B4-BE49-F238E27FC236}">
                  <a16:creationId xmlns:a16="http://schemas.microsoft.com/office/drawing/2014/main" id="{A26EE2D1-843E-4347-B7D0-8D060D2F7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2052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+37%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3" name="Rectangle 284">
              <a:extLst>
                <a:ext uri="{FF2B5EF4-FFF2-40B4-BE49-F238E27FC236}">
                  <a16:creationId xmlns:a16="http://schemas.microsoft.com/office/drawing/2014/main" id="{DE663038-36AC-45CB-80C5-ED59BFF57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2144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+49%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4" name="Rectangle 285">
              <a:extLst>
                <a:ext uri="{FF2B5EF4-FFF2-40B4-BE49-F238E27FC236}">
                  <a16:creationId xmlns:a16="http://schemas.microsoft.com/office/drawing/2014/main" id="{F3F80C9F-3E36-48CE-8B6A-265161D0C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4" y="1887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+66%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5" name="Rectangle 286">
              <a:extLst>
                <a:ext uri="{FF2B5EF4-FFF2-40B4-BE49-F238E27FC236}">
                  <a16:creationId xmlns:a16="http://schemas.microsoft.com/office/drawing/2014/main" id="{86653366-EF65-4B1D-83AB-19AFED89B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2152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+12%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6" name="Rectangle 287">
              <a:extLst>
                <a:ext uri="{FF2B5EF4-FFF2-40B4-BE49-F238E27FC236}">
                  <a16:creationId xmlns:a16="http://schemas.microsoft.com/office/drawing/2014/main" id="{E0A956D2-96DF-46DF-B0C3-F07B69A27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" y="2084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+45%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7" name="Rectangle 288">
              <a:extLst>
                <a:ext uri="{FF2B5EF4-FFF2-40B4-BE49-F238E27FC236}">
                  <a16:creationId xmlns:a16="http://schemas.microsoft.com/office/drawing/2014/main" id="{80A2EAC9-5965-492F-B9D1-B604A7DCF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1988"/>
              <a:ext cx="284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+114%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8" name="Rectangle 289">
              <a:extLst>
                <a:ext uri="{FF2B5EF4-FFF2-40B4-BE49-F238E27FC236}">
                  <a16:creationId xmlns:a16="http://schemas.microsoft.com/office/drawing/2014/main" id="{CD487FBA-16BA-4F7E-AD7F-F17F5D4AD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6" y="2176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+38%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9" name="Rectangle 290">
              <a:extLst>
                <a:ext uri="{FF2B5EF4-FFF2-40B4-BE49-F238E27FC236}">
                  <a16:creationId xmlns:a16="http://schemas.microsoft.com/office/drawing/2014/main" id="{C64C37B4-2702-48E5-8554-F54305B9D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9" y="2144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+34%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0" name="Rectangle 291">
              <a:extLst>
                <a:ext uri="{FF2B5EF4-FFF2-40B4-BE49-F238E27FC236}">
                  <a16:creationId xmlns:a16="http://schemas.microsoft.com/office/drawing/2014/main" id="{066124FE-A248-4209-8238-43B7654BB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1" y="2112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+66%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1" name="Rectangle 292">
              <a:extLst>
                <a:ext uri="{FF2B5EF4-FFF2-40B4-BE49-F238E27FC236}">
                  <a16:creationId xmlns:a16="http://schemas.microsoft.com/office/drawing/2014/main" id="{4814527F-FAB2-40B0-BBA8-2D4760700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" y="1968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+46%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2" name="Rectangle 293">
              <a:extLst>
                <a:ext uri="{FF2B5EF4-FFF2-40B4-BE49-F238E27FC236}">
                  <a16:creationId xmlns:a16="http://schemas.microsoft.com/office/drawing/2014/main" id="{BDC11C1A-DBB9-40E3-B144-E62ED4358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1514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+31%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3" name="Rectangle 294">
              <a:extLst>
                <a:ext uri="{FF2B5EF4-FFF2-40B4-BE49-F238E27FC236}">
                  <a16:creationId xmlns:a16="http://schemas.microsoft.com/office/drawing/2014/main" id="{68A96F8A-C514-42A1-9B97-D4267124F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1787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+97%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4" name="Rectangle 295">
              <a:extLst>
                <a:ext uri="{FF2B5EF4-FFF2-40B4-BE49-F238E27FC236}">
                  <a16:creationId xmlns:a16="http://schemas.microsoft.com/office/drawing/2014/main" id="{DA77B6CD-07CA-4C46-AC73-3CDDB2FBB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8" y="2224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+21%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5" name="Rectangle 296">
              <a:extLst>
                <a:ext uri="{FF2B5EF4-FFF2-40B4-BE49-F238E27FC236}">
                  <a16:creationId xmlns:a16="http://schemas.microsoft.com/office/drawing/2014/main" id="{CE5BD815-7B01-4600-81C3-9C9DA6206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" y="1622"/>
              <a:ext cx="240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+31%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6" name="Rectangle 297">
              <a:extLst>
                <a:ext uri="{FF2B5EF4-FFF2-40B4-BE49-F238E27FC236}">
                  <a16:creationId xmlns:a16="http://schemas.microsoft.com/office/drawing/2014/main" id="{DF7BF4BF-F2F5-4678-B08E-4A91FE2CD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" y="2477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7" name="Rectangle 298">
              <a:extLst>
                <a:ext uri="{FF2B5EF4-FFF2-40B4-BE49-F238E27FC236}">
                  <a16:creationId xmlns:a16="http://schemas.microsoft.com/office/drawing/2014/main" id="{A3C509FC-427B-48AA-BDC8-3EC00F186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2297"/>
              <a:ext cx="20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100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8" name="Rectangle 299">
              <a:extLst>
                <a:ext uri="{FF2B5EF4-FFF2-40B4-BE49-F238E27FC236}">
                  <a16:creationId xmlns:a16="http://schemas.microsoft.com/office/drawing/2014/main" id="{2D073BFC-B369-471F-A1AE-448C8DF2A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2112"/>
              <a:ext cx="20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9" name="Rectangle 300">
              <a:extLst>
                <a:ext uri="{FF2B5EF4-FFF2-40B4-BE49-F238E27FC236}">
                  <a16:creationId xmlns:a16="http://schemas.microsoft.com/office/drawing/2014/main" id="{9472410F-5724-4251-A103-DE1B670EF7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1931"/>
              <a:ext cx="20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300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0" name="Rectangle 301">
              <a:extLst>
                <a:ext uri="{FF2B5EF4-FFF2-40B4-BE49-F238E27FC236}">
                  <a16:creationId xmlns:a16="http://schemas.microsoft.com/office/drawing/2014/main" id="{F6BD73DB-6427-493A-AB2F-E7D02D4D9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1747"/>
              <a:ext cx="20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400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1" name="Rectangle 302">
              <a:extLst>
                <a:ext uri="{FF2B5EF4-FFF2-40B4-BE49-F238E27FC236}">
                  <a16:creationId xmlns:a16="http://schemas.microsoft.com/office/drawing/2014/main" id="{F8F0D683-1896-4FEE-BF59-1E4D84D91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1566"/>
              <a:ext cx="20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500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2" name="Rectangle 303">
              <a:extLst>
                <a:ext uri="{FF2B5EF4-FFF2-40B4-BE49-F238E27FC236}">
                  <a16:creationId xmlns:a16="http://schemas.microsoft.com/office/drawing/2014/main" id="{7F66DA8D-BD4F-42F7-80E9-C2537F198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" y="2610"/>
              <a:ext cx="17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HB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" name="Rectangle 304">
              <a:extLst>
                <a:ext uri="{FF2B5EF4-FFF2-40B4-BE49-F238E27FC236}">
                  <a16:creationId xmlns:a16="http://schemas.microsoft.com/office/drawing/2014/main" id="{048F92CF-04F7-4553-B404-571E33B98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" y="2610"/>
              <a:ext cx="16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SL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" name="Rectangle 305">
              <a:extLst>
                <a:ext uri="{FF2B5EF4-FFF2-40B4-BE49-F238E27FC236}">
                  <a16:creationId xmlns:a16="http://schemas.microsoft.com/office/drawing/2014/main" id="{F873B502-0218-4233-ACA2-51196A67E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610"/>
              <a:ext cx="18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MV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5" name="Rectangle 306">
              <a:extLst>
                <a:ext uri="{FF2B5EF4-FFF2-40B4-BE49-F238E27FC236}">
                  <a16:creationId xmlns:a16="http://schemas.microsoft.com/office/drawing/2014/main" id="{068F9DF1-591B-4D33-9E03-66217F7A5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5" y="2610"/>
              <a:ext cx="18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HH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6" name="Rectangle 307">
              <a:extLst>
                <a:ext uri="{FF2B5EF4-FFF2-40B4-BE49-F238E27FC236}">
                  <a16:creationId xmlns:a16="http://schemas.microsoft.com/office/drawing/2014/main" id="{CEE2CD97-02B9-4241-9CB4-254D39E61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3" y="2610"/>
              <a:ext cx="17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TH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7" name="Rectangle 308">
              <a:extLst>
                <a:ext uri="{FF2B5EF4-FFF2-40B4-BE49-F238E27FC236}">
                  <a16:creationId xmlns:a16="http://schemas.microsoft.com/office/drawing/2014/main" id="{28371BB7-9BC7-48C6-B2A8-9F6F6CDA8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9" y="2610"/>
              <a:ext cx="16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ST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8" name="Rectangle 309">
              <a:extLst>
                <a:ext uri="{FF2B5EF4-FFF2-40B4-BE49-F238E27FC236}">
                  <a16:creationId xmlns:a16="http://schemas.microsoft.com/office/drawing/2014/main" id="{5FD6E5C1-4C6D-43B7-A156-5851D9743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2610"/>
              <a:ext cx="17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BB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9" name="Rectangle 310">
              <a:extLst>
                <a:ext uri="{FF2B5EF4-FFF2-40B4-BE49-F238E27FC236}">
                  <a16:creationId xmlns:a16="http://schemas.microsoft.com/office/drawing/2014/main" id="{8586F16A-8C4E-4F40-8320-70C156DA4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0" y="2610"/>
              <a:ext cx="17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0" name="Rectangle 311">
              <a:extLst>
                <a:ext uri="{FF2B5EF4-FFF2-40B4-BE49-F238E27FC236}">
                  <a16:creationId xmlns:a16="http://schemas.microsoft.com/office/drawing/2014/main" id="{BF264EC7-5F17-4B1F-B02D-624AD796B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" y="2610"/>
              <a:ext cx="17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" name="Rectangle 312">
              <a:extLst>
                <a:ext uri="{FF2B5EF4-FFF2-40B4-BE49-F238E27FC236}">
                  <a16:creationId xmlns:a16="http://schemas.microsoft.com/office/drawing/2014/main" id="{B397E46D-DA5D-4804-AA32-243E24AF2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" y="2610"/>
              <a:ext cx="17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SN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2" name="Rectangle 313">
              <a:extLst>
                <a:ext uri="{FF2B5EF4-FFF2-40B4-BE49-F238E27FC236}">
                  <a16:creationId xmlns:a16="http://schemas.microsoft.com/office/drawing/2014/main" id="{81E45CB4-5B5C-425D-8AF9-11ABEE7E8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3" y="2610"/>
              <a:ext cx="17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RP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3" name="Rectangle 314">
              <a:extLst>
                <a:ext uri="{FF2B5EF4-FFF2-40B4-BE49-F238E27FC236}">
                  <a16:creationId xmlns:a16="http://schemas.microsoft.com/office/drawing/2014/main" id="{66FC85F5-8C0A-4E57-97CB-17A1EFAF9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3" y="2610"/>
              <a:ext cx="17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HE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4" name="Rectangle 315">
              <a:extLst>
                <a:ext uri="{FF2B5EF4-FFF2-40B4-BE49-F238E27FC236}">
                  <a16:creationId xmlns:a16="http://schemas.microsoft.com/office/drawing/2014/main" id="{0EE7DBAE-D93E-4482-A02E-96383E4D5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610"/>
              <a:ext cx="14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NI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5" name="Rectangle 316">
              <a:extLst>
                <a:ext uri="{FF2B5EF4-FFF2-40B4-BE49-F238E27FC236}">
                  <a16:creationId xmlns:a16="http://schemas.microsoft.com/office/drawing/2014/main" id="{C8E65E86-4D7B-46E9-BD7A-AD5850547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8" y="2610"/>
              <a:ext cx="20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BW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6" name="Rectangle 317">
              <a:extLst>
                <a:ext uri="{FF2B5EF4-FFF2-40B4-BE49-F238E27FC236}">
                  <a16:creationId xmlns:a16="http://schemas.microsoft.com/office/drawing/2014/main" id="{AF689D39-ABEA-4B73-9D6F-A477AA523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9" y="2610"/>
              <a:ext cx="17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BY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7" name="Rectangle 318">
              <a:extLst>
                <a:ext uri="{FF2B5EF4-FFF2-40B4-BE49-F238E27FC236}">
                  <a16:creationId xmlns:a16="http://schemas.microsoft.com/office/drawing/2014/main" id="{AEEB615F-9550-4F3E-8AA6-29432E41F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5" y="2610"/>
              <a:ext cx="208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NW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8" name="Rectangle 319">
              <a:extLst>
                <a:ext uri="{FF2B5EF4-FFF2-40B4-BE49-F238E27FC236}">
                  <a16:creationId xmlns:a16="http://schemas.microsoft.com/office/drawing/2014/main" id="{FED51988-DE07-435F-A534-E873131046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376" y="2006"/>
              <a:ext cx="151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 pro 100.000 Einwohner 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9" name="Rectangle 320">
              <a:extLst>
                <a:ext uri="{FF2B5EF4-FFF2-40B4-BE49-F238E27FC236}">
                  <a16:creationId xmlns:a16="http://schemas.microsoft.com/office/drawing/2014/main" id="{4F651771-AE0F-4597-8B3B-14F51CCFB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" y="1357"/>
              <a:ext cx="84" cy="84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0" name="Rectangle 321">
              <a:extLst>
                <a:ext uri="{FF2B5EF4-FFF2-40B4-BE49-F238E27FC236}">
                  <a16:creationId xmlns:a16="http://schemas.microsoft.com/office/drawing/2014/main" id="{F1E95606-5330-401A-84FB-13166BCAB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" y="1357"/>
              <a:ext cx="84" cy="84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1" name="Rectangle 322">
              <a:extLst>
                <a:ext uri="{FF2B5EF4-FFF2-40B4-BE49-F238E27FC236}">
                  <a16:creationId xmlns:a16="http://schemas.microsoft.com/office/drawing/2014/main" id="{A74ACBE2-52FF-418A-AC63-8EE39DA76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0" y="1357"/>
              <a:ext cx="11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reported COVID-19 deaths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2" name="Rectangle 323">
              <a:extLst>
                <a:ext uri="{FF2B5EF4-FFF2-40B4-BE49-F238E27FC236}">
                  <a16:creationId xmlns:a16="http://schemas.microsoft.com/office/drawing/2014/main" id="{DA28F5AB-8E1D-4E6A-BF03-5143C872B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6" y="1357"/>
              <a:ext cx="88" cy="84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3" name="Rectangle 324">
              <a:extLst>
                <a:ext uri="{FF2B5EF4-FFF2-40B4-BE49-F238E27FC236}">
                  <a16:creationId xmlns:a16="http://schemas.microsoft.com/office/drawing/2014/main" id="{9EBD45BD-2F6A-43A8-8E35-3266FD4BA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6" y="1357"/>
              <a:ext cx="88" cy="84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4" name="Rectangle 325">
              <a:extLst>
                <a:ext uri="{FF2B5EF4-FFF2-40B4-BE49-F238E27FC236}">
                  <a16:creationId xmlns:a16="http://schemas.microsoft.com/office/drawing/2014/main" id="{150E370C-F8DA-4AB0-8CD8-033AEA57E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2" y="1357"/>
              <a:ext cx="1454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COVID-19 assoziierte Sterbefälle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67" name="Datumsplatzhalter 2">
            <a:extLst>
              <a:ext uri="{FF2B5EF4-FFF2-40B4-BE49-F238E27FC236}">
                <a16:creationId xmlns:a16="http://schemas.microsoft.com/office/drawing/2014/main" id="{A4CFBDCD-DD70-4032-8A77-B82E9BC113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168" name="Fußzeilenplatzhalter 3">
            <a:extLst>
              <a:ext uri="{FF2B5EF4-FFF2-40B4-BE49-F238E27FC236}">
                <a16:creationId xmlns:a16="http://schemas.microsoft.com/office/drawing/2014/main" id="{4628F178-9CAB-46ED-8431-D00A9F596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</p:spTree>
    <p:extLst>
      <p:ext uri="{BB962C8B-B14F-4D97-AF65-F5344CB8AC3E}">
        <p14:creationId xmlns:p14="http://schemas.microsoft.com/office/powerpoint/2010/main" val="2730151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63345EB-C301-4D7B-A2F7-0710B505B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11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50EE96F-69B8-47EE-8710-33B550FE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COVID-19 assoziierte Mortalität in den Bundesländern (vierte Welle)</a:t>
            </a: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34DC529C-6DF9-4E87-AAF2-4D36A0FC806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5600" y="1873250"/>
            <a:ext cx="8021638" cy="2665413"/>
            <a:chOff x="224" y="1180"/>
            <a:chExt cx="5053" cy="1679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9FF867A6-0C65-48F6-A057-9452E722C68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88" y="1192"/>
              <a:ext cx="4989" cy="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ine 5">
              <a:extLst>
                <a:ext uri="{FF2B5EF4-FFF2-40B4-BE49-F238E27FC236}">
                  <a16:creationId xmlns:a16="http://schemas.microsoft.com/office/drawing/2014/main" id="{AAB655A4-3390-498B-8817-1C4C106F9C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0" y="2537"/>
              <a:ext cx="4617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Line 6">
              <a:extLst>
                <a:ext uri="{FF2B5EF4-FFF2-40B4-BE49-F238E27FC236}">
                  <a16:creationId xmlns:a16="http://schemas.microsoft.com/office/drawing/2014/main" id="{C7339E91-2CDE-4F39-BAF5-2EA4CED4C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0" y="2246"/>
              <a:ext cx="4617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Line 7">
              <a:extLst>
                <a:ext uri="{FF2B5EF4-FFF2-40B4-BE49-F238E27FC236}">
                  <a16:creationId xmlns:a16="http://schemas.microsoft.com/office/drawing/2014/main" id="{5F11319C-F600-4EF2-A838-F7491424F8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0" y="1956"/>
              <a:ext cx="4617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id="{CBE6DEDF-11DE-447D-A8E8-92AF5CC7A9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0" y="1665"/>
              <a:ext cx="4617" cy="0"/>
            </a:xfrm>
            <a:prstGeom prst="line">
              <a:avLst/>
            </a:prstGeom>
            <a:noFill/>
            <a:ln w="6350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C9407158-2601-4B37-AE7D-CCC520A65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" y="2255"/>
              <a:ext cx="260" cy="282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E34BDE9C-4CF1-4B86-9DB7-5144A5F5B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" y="2255"/>
              <a:ext cx="260" cy="282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F8F557C4-0E19-4177-9810-410942C35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203"/>
              <a:ext cx="260" cy="334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A2B101B7-F431-4FCE-97A4-7D3B91977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203"/>
              <a:ext cx="260" cy="334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96DB37FC-4C94-4FA7-803F-0C1B9F9B9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" y="2450"/>
              <a:ext cx="260" cy="87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Rectangle 14">
              <a:extLst>
                <a:ext uri="{FF2B5EF4-FFF2-40B4-BE49-F238E27FC236}">
                  <a16:creationId xmlns:a16="http://schemas.microsoft.com/office/drawing/2014/main" id="{1EF121EB-CE7C-4220-B197-FC2D2116A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" y="2450"/>
              <a:ext cx="260" cy="87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Rectangle 15">
              <a:extLst>
                <a:ext uri="{FF2B5EF4-FFF2-40B4-BE49-F238E27FC236}">
                  <a16:creationId xmlns:a16="http://schemas.microsoft.com/office/drawing/2014/main" id="{519B1257-328B-40F0-8D8B-A67CA1A22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4" y="2151"/>
              <a:ext cx="256" cy="386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9B4BB43D-75B9-4249-A1D3-C0C9277B8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4" y="2151"/>
              <a:ext cx="256" cy="386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Rectangle 17">
              <a:extLst>
                <a:ext uri="{FF2B5EF4-FFF2-40B4-BE49-F238E27FC236}">
                  <a16:creationId xmlns:a16="http://schemas.microsoft.com/office/drawing/2014/main" id="{96487478-B709-430A-94B6-BF1F13D48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" y="2407"/>
              <a:ext cx="256" cy="130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Rectangle 18">
              <a:extLst>
                <a:ext uri="{FF2B5EF4-FFF2-40B4-BE49-F238E27FC236}">
                  <a16:creationId xmlns:a16="http://schemas.microsoft.com/office/drawing/2014/main" id="{1847F8E5-701A-4F9D-80FE-DCD029B07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" y="2407"/>
              <a:ext cx="256" cy="130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382C9FDC-CAFD-49DF-A874-CE5C99166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" y="2368"/>
              <a:ext cx="259" cy="169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D75383B5-3F2F-4335-A2EF-209F2DC82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" y="2368"/>
              <a:ext cx="259" cy="169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Rectangle 21">
              <a:extLst>
                <a:ext uri="{FF2B5EF4-FFF2-40B4-BE49-F238E27FC236}">
                  <a16:creationId xmlns:a16="http://schemas.microsoft.com/office/drawing/2014/main" id="{7CC061FF-C284-435B-A342-9DC2E91C6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2324"/>
              <a:ext cx="256" cy="213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id="{9D391164-9EBB-4612-A7E7-58B4AEC2C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2324"/>
              <a:ext cx="256" cy="213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365B8BA0-4520-4A22-B00D-CB5437128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" y="2164"/>
              <a:ext cx="256" cy="373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1336BAD4-8A66-4099-8CEA-66450D94E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" y="2164"/>
              <a:ext cx="256" cy="373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DC46986B-C089-4DB0-BDD6-96AAF259E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5" y="2359"/>
              <a:ext cx="255" cy="178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Rectangle 26">
              <a:extLst>
                <a:ext uri="{FF2B5EF4-FFF2-40B4-BE49-F238E27FC236}">
                  <a16:creationId xmlns:a16="http://schemas.microsoft.com/office/drawing/2014/main" id="{7B64A4C8-65DB-4A3E-A3B3-DF152C58A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5" y="2359"/>
              <a:ext cx="255" cy="178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5" name="Rectangle 27">
              <a:extLst>
                <a:ext uri="{FF2B5EF4-FFF2-40B4-BE49-F238E27FC236}">
                  <a16:creationId xmlns:a16="http://schemas.microsoft.com/office/drawing/2014/main" id="{39FDE69F-0D43-4166-A1A6-51CE68880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8" y="2307"/>
              <a:ext cx="256" cy="230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6" name="Rectangle 28">
              <a:extLst>
                <a:ext uri="{FF2B5EF4-FFF2-40B4-BE49-F238E27FC236}">
                  <a16:creationId xmlns:a16="http://schemas.microsoft.com/office/drawing/2014/main" id="{9994C89A-4453-4EB5-8F21-EED9D32A5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8" y="2307"/>
              <a:ext cx="256" cy="230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7" name="Rectangle 29">
              <a:extLst>
                <a:ext uri="{FF2B5EF4-FFF2-40B4-BE49-F238E27FC236}">
                  <a16:creationId xmlns:a16="http://schemas.microsoft.com/office/drawing/2014/main" id="{7DEC0584-6249-47B0-B210-9C5F34C5B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2294"/>
              <a:ext cx="256" cy="243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8" name="Rectangle 30">
              <a:extLst>
                <a:ext uri="{FF2B5EF4-FFF2-40B4-BE49-F238E27FC236}">
                  <a16:creationId xmlns:a16="http://schemas.microsoft.com/office/drawing/2014/main" id="{A5B6C1FB-8828-4926-8DB9-AD7C1A265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2294"/>
              <a:ext cx="256" cy="243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9" name="Rectangle 31">
              <a:extLst>
                <a:ext uri="{FF2B5EF4-FFF2-40B4-BE49-F238E27FC236}">
                  <a16:creationId xmlns:a16="http://schemas.microsoft.com/office/drawing/2014/main" id="{5ADAC6DF-E04F-4006-BC30-1BFE025B9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2207"/>
              <a:ext cx="256" cy="330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0" name="Rectangle 32">
              <a:extLst>
                <a:ext uri="{FF2B5EF4-FFF2-40B4-BE49-F238E27FC236}">
                  <a16:creationId xmlns:a16="http://schemas.microsoft.com/office/drawing/2014/main" id="{B2E072B4-E762-4334-81CE-AF06800A2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2207"/>
              <a:ext cx="256" cy="330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1" name="Rectangle 33">
              <a:extLst>
                <a:ext uri="{FF2B5EF4-FFF2-40B4-BE49-F238E27FC236}">
                  <a16:creationId xmlns:a16="http://schemas.microsoft.com/office/drawing/2014/main" id="{8F26355F-F400-42BD-9428-86798058BB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1786"/>
              <a:ext cx="256" cy="751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2" name="Rectangle 34">
              <a:extLst>
                <a:ext uri="{FF2B5EF4-FFF2-40B4-BE49-F238E27FC236}">
                  <a16:creationId xmlns:a16="http://schemas.microsoft.com/office/drawing/2014/main" id="{011FA7B6-B111-4FC9-837D-A0C2B7833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1786"/>
              <a:ext cx="256" cy="751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3" name="Rectangle 35">
              <a:extLst>
                <a:ext uri="{FF2B5EF4-FFF2-40B4-BE49-F238E27FC236}">
                  <a16:creationId xmlns:a16="http://schemas.microsoft.com/office/drawing/2014/main" id="{588FBDBE-B399-4626-8E53-DD5F7C327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2060"/>
              <a:ext cx="256" cy="477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4" name="Rectangle 36">
              <a:extLst>
                <a:ext uri="{FF2B5EF4-FFF2-40B4-BE49-F238E27FC236}">
                  <a16:creationId xmlns:a16="http://schemas.microsoft.com/office/drawing/2014/main" id="{2FED0431-F903-4BD6-9240-6283B7677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2060"/>
              <a:ext cx="256" cy="477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5" name="Rectangle 37">
              <a:extLst>
                <a:ext uri="{FF2B5EF4-FFF2-40B4-BE49-F238E27FC236}">
                  <a16:creationId xmlns:a16="http://schemas.microsoft.com/office/drawing/2014/main" id="{AB25C866-94E0-4A96-B76F-BEF40D924B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0" y="2442"/>
              <a:ext cx="256" cy="95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6" name="Rectangle 38">
              <a:extLst>
                <a:ext uri="{FF2B5EF4-FFF2-40B4-BE49-F238E27FC236}">
                  <a16:creationId xmlns:a16="http://schemas.microsoft.com/office/drawing/2014/main" id="{9C9BC460-58A9-4AC9-88E0-7E1D12D97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0" y="2442"/>
              <a:ext cx="256" cy="95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7" name="Rectangle 39">
              <a:extLst>
                <a:ext uri="{FF2B5EF4-FFF2-40B4-BE49-F238E27FC236}">
                  <a16:creationId xmlns:a16="http://schemas.microsoft.com/office/drawing/2014/main" id="{8989A280-6706-4F9E-A096-81FC68250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1717"/>
              <a:ext cx="256" cy="820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8" name="Rectangle 40">
              <a:extLst>
                <a:ext uri="{FF2B5EF4-FFF2-40B4-BE49-F238E27FC236}">
                  <a16:creationId xmlns:a16="http://schemas.microsoft.com/office/drawing/2014/main" id="{3A323E13-351D-4A66-95DE-3372E0173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1717"/>
              <a:ext cx="256" cy="820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9" name="Rectangle 41">
              <a:extLst>
                <a:ext uri="{FF2B5EF4-FFF2-40B4-BE49-F238E27FC236}">
                  <a16:creationId xmlns:a16="http://schemas.microsoft.com/office/drawing/2014/main" id="{C92C52CF-E94A-4BDE-8C59-20ECCAD11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" y="2385"/>
              <a:ext cx="260" cy="152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0" name="Rectangle 42">
              <a:extLst>
                <a:ext uri="{FF2B5EF4-FFF2-40B4-BE49-F238E27FC236}">
                  <a16:creationId xmlns:a16="http://schemas.microsoft.com/office/drawing/2014/main" id="{8D9BBD5B-5677-4385-BC39-132235406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" y="2385"/>
              <a:ext cx="260" cy="152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1" name="Rectangle 43">
              <a:extLst>
                <a:ext uri="{FF2B5EF4-FFF2-40B4-BE49-F238E27FC236}">
                  <a16:creationId xmlns:a16="http://schemas.microsoft.com/office/drawing/2014/main" id="{93EE8490-37D9-47B6-996E-E5B4CCFC6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42"/>
              <a:ext cx="260" cy="19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0" name="Rectangle 44">
              <a:extLst>
                <a:ext uri="{FF2B5EF4-FFF2-40B4-BE49-F238E27FC236}">
                  <a16:creationId xmlns:a16="http://schemas.microsoft.com/office/drawing/2014/main" id="{90B3F3DE-8D79-4C37-8755-904FE510A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42"/>
              <a:ext cx="260" cy="195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1" name="Rectangle 45">
              <a:extLst>
                <a:ext uri="{FF2B5EF4-FFF2-40B4-BE49-F238E27FC236}">
                  <a16:creationId xmlns:a16="http://schemas.microsoft.com/office/drawing/2014/main" id="{04E40372-4124-416F-A01C-BEEB8303C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" y="2472"/>
              <a:ext cx="260" cy="65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2" name="Rectangle 46">
              <a:extLst>
                <a:ext uri="{FF2B5EF4-FFF2-40B4-BE49-F238E27FC236}">
                  <a16:creationId xmlns:a16="http://schemas.microsoft.com/office/drawing/2014/main" id="{7D3A1F2D-F004-4F08-BC44-15A01F12F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" y="2472"/>
              <a:ext cx="260" cy="65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3" name="Rectangle 47">
              <a:extLst>
                <a:ext uri="{FF2B5EF4-FFF2-40B4-BE49-F238E27FC236}">
                  <a16:creationId xmlns:a16="http://schemas.microsoft.com/office/drawing/2014/main" id="{393C2384-767A-43C3-A118-DA6B969FD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4" y="2294"/>
              <a:ext cx="256" cy="24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4" name="Rectangle 48">
              <a:extLst>
                <a:ext uri="{FF2B5EF4-FFF2-40B4-BE49-F238E27FC236}">
                  <a16:creationId xmlns:a16="http://schemas.microsoft.com/office/drawing/2014/main" id="{569B3350-570C-4887-A6A3-FC23D581C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4" y="2294"/>
              <a:ext cx="256" cy="243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5" name="Rectangle 49">
              <a:extLst>
                <a:ext uri="{FF2B5EF4-FFF2-40B4-BE49-F238E27FC236}">
                  <a16:creationId xmlns:a16="http://schemas.microsoft.com/office/drawing/2014/main" id="{AEA34CC4-5C99-4210-8CD4-FF2875DB7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" y="2424"/>
              <a:ext cx="256" cy="11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6" name="Rectangle 50">
              <a:extLst>
                <a:ext uri="{FF2B5EF4-FFF2-40B4-BE49-F238E27FC236}">
                  <a16:creationId xmlns:a16="http://schemas.microsoft.com/office/drawing/2014/main" id="{D32C25CF-9BFB-485A-BD1F-5AC88CA5ED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" y="2424"/>
              <a:ext cx="256" cy="113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7" name="Rectangle 51">
              <a:extLst>
                <a:ext uri="{FF2B5EF4-FFF2-40B4-BE49-F238E27FC236}">
                  <a16:creationId xmlns:a16="http://schemas.microsoft.com/office/drawing/2014/main" id="{4D5CBA30-AF25-4EAD-8283-48ECCA612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" y="2429"/>
              <a:ext cx="259" cy="108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8" name="Rectangle 52">
              <a:extLst>
                <a:ext uri="{FF2B5EF4-FFF2-40B4-BE49-F238E27FC236}">
                  <a16:creationId xmlns:a16="http://schemas.microsoft.com/office/drawing/2014/main" id="{B49026BD-8E79-432D-8C30-ECCDA1879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" y="2429"/>
              <a:ext cx="259" cy="108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9" name="Rectangle 53">
              <a:extLst>
                <a:ext uri="{FF2B5EF4-FFF2-40B4-BE49-F238E27FC236}">
                  <a16:creationId xmlns:a16="http://schemas.microsoft.com/office/drawing/2014/main" id="{E3300F1A-1CFB-4177-8730-4CDE0C4D7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2446"/>
              <a:ext cx="256" cy="91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0" name="Rectangle 54">
              <a:extLst>
                <a:ext uri="{FF2B5EF4-FFF2-40B4-BE49-F238E27FC236}">
                  <a16:creationId xmlns:a16="http://schemas.microsoft.com/office/drawing/2014/main" id="{4F33CB4A-B77E-4AB4-A6A4-353032430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2446"/>
              <a:ext cx="256" cy="91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1" name="Rectangle 55">
              <a:extLst>
                <a:ext uri="{FF2B5EF4-FFF2-40B4-BE49-F238E27FC236}">
                  <a16:creationId xmlns:a16="http://schemas.microsoft.com/office/drawing/2014/main" id="{8FDF49E9-1207-4BC9-B19F-0607CB15F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" y="2411"/>
              <a:ext cx="256" cy="126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2" name="Rectangle 56">
              <a:extLst>
                <a:ext uri="{FF2B5EF4-FFF2-40B4-BE49-F238E27FC236}">
                  <a16:creationId xmlns:a16="http://schemas.microsoft.com/office/drawing/2014/main" id="{AE6A7BF4-8803-4D86-9C91-C58D714C9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" y="2411"/>
              <a:ext cx="256" cy="126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3" name="Rectangle 57">
              <a:extLst>
                <a:ext uri="{FF2B5EF4-FFF2-40B4-BE49-F238E27FC236}">
                  <a16:creationId xmlns:a16="http://schemas.microsoft.com/office/drawing/2014/main" id="{BE716F69-0E63-4ED9-9922-DF70E2A01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5" y="2459"/>
              <a:ext cx="255" cy="78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2" name="Rectangle 58">
              <a:extLst>
                <a:ext uri="{FF2B5EF4-FFF2-40B4-BE49-F238E27FC236}">
                  <a16:creationId xmlns:a16="http://schemas.microsoft.com/office/drawing/2014/main" id="{38379D79-5ED9-42D0-93CF-50E5919CE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5" y="2459"/>
              <a:ext cx="255" cy="78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3" name="Rectangle 59">
              <a:extLst>
                <a:ext uri="{FF2B5EF4-FFF2-40B4-BE49-F238E27FC236}">
                  <a16:creationId xmlns:a16="http://schemas.microsoft.com/office/drawing/2014/main" id="{ACAB8338-94BA-4956-B6D5-D088B85AE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8" y="2429"/>
              <a:ext cx="256" cy="108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4" name="Rectangle 60">
              <a:extLst>
                <a:ext uri="{FF2B5EF4-FFF2-40B4-BE49-F238E27FC236}">
                  <a16:creationId xmlns:a16="http://schemas.microsoft.com/office/drawing/2014/main" id="{3E36B067-AB74-4B9A-966E-39CCC582E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8" y="2429"/>
              <a:ext cx="256" cy="108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5" name="Rectangle 61">
              <a:extLst>
                <a:ext uri="{FF2B5EF4-FFF2-40B4-BE49-F238E27FC236}">
                  <a16:creationId xmlns:a16="http://schemas.microsoft.com/office/drawing/2014/main" id="{AC7BBDC0-01A4-4E87-94A7-217B3F5C1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2433"/>
              <a:ext cx="256" cy="104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6" name="Rectangle 62">
              <a:extLst>
                <a:ext uri="{FF2B5EF4-FFF2-40B4-BE49-F238E27FC236}">
                  <a16:creationId xmlns:a16="http://schemas.microsoft.com/office/drawing/2014/main" id="{E809DDCC-DA13-42DF-B8DA-F890F5BB5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3" y="2433"/>
              <a:ext cx="256" cy="104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7" name="Rectangle 63">
              <a:extLst>
                <a:ext uri="{FF2B5EF4-FFF2-40B4-BE49-F238E27FC236}">
                  <a16:creationId xmlns:a16="http://schemas.microsoft.com/office/drawing/2014/main" id="{E715CB55-DB60-4A4D-934B-7751E47F1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2377"/>
              <a:ext cx="256" cy="160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8" name="Rectangle 64">
              <a:extLst>
                <a:ext uri="{FF2B5EF4-FFF2-40B4-BE49-F238E27FC236}">
                  <a16:creationId xmlns:a16="http://schemas.microsoft.com/office/drawing/2014/main" id="{0C1416B6-1B2C-4C1D-A165-D27A109ED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2377"/>
              <a:ext cx="256" cy="160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9" name="Rectangle 65">
              <a:extLst>
                <a:ext uri="{FF2B5EF4-FFF2-40B4-BE49-F238E27FC236}">
                  <a16:creationId xmlns:a16="http://schemas.microsoft.com/office/drawing/2014/main" id="{6ED3E757-DB99-42D7-939F-61E319EA8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1977"/>
              <a:ext cx="256" cy="560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0" name="Rectangle 66">
              <a:extLst>
                <a:ext uri="{FF2B5EF4-FFF2-40B4-BE49-F238E27FC236}">
                  <a16:creationId xmlns:a16="http://schemas.microsoft.com/office/drawing/2014/main" id="{510B0BB6-ACBE-4329-AAA9-57FD1DF3F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1977"/>
              <a:ext cx="256" cy="560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1" name="Rectangle 67">
              <a:extLst>
                <a:ext uri="{FF2B5EF4-FFF2-40B4-BE49-F238E27FC236}">
                  <a16:creationId xmlns:a16="http://schemas.microsoft.com/office/drawing/2014/main" id="{72784E0B-22C4-4E3A-8D7C-0FF26DFF7B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2324"/>
              <a:ext cx="256" cy="213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2" name="Rectangle 68">
              <a:extLst>
                <a:ext uri="{FF2B5EF4-FFF2-40B4-BE49-F238E27FC236}">
                  <a16:creationId xmlns:a16="http://schemas.microsoft.com/office/drawing/2014/main" id="{FA66262E-6ADC-42C5-A18E-D6BA889EF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2324"/>
              <a:ext cx="256" cy="213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3" name="Rectangle 69">
              <a:extLst>
                <a:ext uri="{FF2B5EF4-FFF2-40B4-BE49-F238E27FC236}">
                  <a16:creationId xmlns:a16="http://schemas.microsoft.com/office/drawing/2014/main" id="{7237C6C9-3E52-4B46-94DA-471B0814E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0" y="2489"/>
              <a:ext cx="256" cy="48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4" name="Rectangle 70">
              <a:extLst>
                <a:ext uri="{FF2B5EF4-FFF2-40B4-BE49-F238E27FC236}">
                  <a16:creationId xmlns:a16="http://schemas.microsoft.com/office/drawing/2014/main" id="{ADA7AA40-C1A5-4820-87AC-C9058A9F4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0" y="2489"/>
              <a:ext cx="256" cy="48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5" name="Rectangle 71">
              <a:extLst>
                <a:ext uri="{FF2B5EF4-FFF2-40B4-BE49-F238E27FC236}">
                  <a16:creationId xmlns:a16="http://schemas.microsoft.com/office/drawing/2014/main" id="{A511995C-E598-49F3-A663-419BE00C0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1995"/>
              <a:ext cx="256" cy="542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6" name="Rectangle 72">
              <a:extLst>
                <a:ext uri="{FF2B5EF4-FFF2-40B4-BE49-F238E27FC236}">
                  <a16:creationId xmlns:a16="http://schemas.microsoft.com/office/drawing/2014/main" id="{5ABCFB1B-B3AE-4F1A-840A-F145CBCB1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1995"/>
              <a:ext cx="256" cy="542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7" name="Line 73">
              <a:extLst>
                <a:ext uri="{FF2B5EF4-FFF2-40B4-BE49-F238E27FC236}">
                  <a16:creationId xmlns:a16="http://schemas.microsoft.com/office/drawing/2014/main" id="{99A50AAF-C58A-4A46-B32A-6418916C65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6" y="2203"/>
              <a:ext cx="26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8" name="Line 74">
              <a:extLst>
                <a:ext uri="{FF2B5EF4-FFF2-40B4-BE49-F238E27FC236}">
                  <a16:creationId xmlns:a16="http://schemas.microsoft.com/office/drawing/2014/main" id="{7BBC271D-A3A0-40AE-8F49-EF6B43616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" y="2203"/>
              <a:ext cx="0" cy="10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9" name="Line 75">
              <a:extLst>
                <a:ext uri="{FF2B5EF4-FFF2-40B4-BE49-F238E27FC236}">
                  <a16:creationId xmlns:a16="http://schemas.microsoft.com/office/drawing/2014/main" id="{4CF320E8-42D1-4B9E-A4B5-DAB6B2297C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6" y="2303"/>
              <a:ext cx="26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0" name="Line 76">
              <a:extLst>
                <a:ext uri="{FF2B5EF4-FFF2-40B4-BE49-F238E27FC236}">
                  <a16:creationId xmlns:a16="http://schemas.microsoft.com/office/drawing/2014/main" id="{8EB7449E-E3E6-46C5-A603-B4A75CD9F4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2" y="2155"/>
              <a:ext cx="26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1" name="Line 77">
              <a:extLst>
                <a:ext uri="{FF2B5EF4-FFF2-40B4-BE49-F238E27FC236}">
                  <a16:creationId xmlns:a16="http://schemas.microsoft.com/office/drawing/2014/main" id="{B9B0CC73-D002-4223-B5DA-487885B148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2" y="2155"/>
              <a:ext cx="0" cy="96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2" name="Line 78">
              <a:extLst>
                <a:ext uri="{FF2B5EF4-FFF2-40B4-BE49-F238E27FC236}">
                  <a16:creationId xmlns:a16="http://schemas.microsoft.com/office/drawing/2014/main" id="{10FEC472-0A0F-40EB-B512-0FDFA81DB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2" y="2251"/>
              <a:ext cx="26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3" name="Line 79">
              <a:extLst>
                <a:ext uri="{FF2B5EF4-FFF2-40B4-BE49-F238E27FC236}">
                  <a16:creationId xmlns:a16="http://schemas.microsoft.com/office/drawing/2014/main" id="{095AE762-CBD8-4AC3-BFF8-6FFACD93C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1" y="2381"/>
              <a:ext cx="26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4" name="Line 80">
              <a:extLst>
                <a:ext uri="{FF2B5EF4-FFF2-40B4-BE49-F238E27FC236}">
                  <a16:creationId xmlns:a16="http://schemas.microsoft.com/office/drawing/2014/main" id="{0B1CCDCE-D47D-43B4-821A-8B3D57C2C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1" y="2381"/>
              <a:ext cx="0" cy="139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5" name="Line 81">
              <a:extLst>
                <a:ext uri="{FF2B5EF4-FFF2-40B4-BE49-F238E27FC236}">
                  <a16:creationId xmlns:a16="http://schemas.microsoft.com/office/drawing/2014/main" id="{FC65477A-37CE-41A4-B7C6-5C4B2E1F3F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1" y="2520"/>
              <a:ext cx="26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6" name="Line 82">
              <a:extLst>
                <a:ext uri="{FF2B5EF4-FFF2-40B4-BE49-F238E27FC236}">
                  <a16:creationId xmlns:a16="http://schemas.microsoft.com/office/drawing/2014/main" id="{0461BDE8-CB17-412B-A3B8-A43D24C0E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4" y="2042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7" name="Line 83">
              <a:extLst>
                <a:ext uri="{FF2B5EF4-FFF2-40B4-BE49-F238E27FC236}">
                  <a16:creationId xmlns:a16="http://schemas.microsoft.com/office/drawing/2014/main" id="{ECA6C98C-B53F-46A5-BF90-AA8E8F8F6F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0" y="2042"/>
              <a:ext cx="0" cy="204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8" name="Line 84">
              <a:extLst>
                <a:ext uri="{FF2B5EF4-FFF2-40B4-BE49-F238E27FC236}">
                  <a16:creationId xmlns:a16="http://schemas.microsoft.com/office/drawing/2014/main" id="{8AF9F7D9-DD19-4E3A-924C-B014A8A8C5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4" y="2246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9" name="Line 85">
              <a:extLst>
                <a:ext uri="{FF2B5EF4-FFF2-40B4-BE49-F238E27FC236}">
                  <a16:creationId xmlns:a16="http://schemas.microsoft.com/office/drawing/2014/main" id="{FD412F2B-0F96-4BDB-8B1B-CAE689E729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7" y="2281"/>
              <a:ext cx="25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0" name="Line 86">
              <a:extLst>
                <a:ext uri="{FF2B5EF4-FFF2-40B4-BE49-F238E27FC236}">
                  <a16:creationId xmlns:a16="http://schemas.microsoft.com/office/drawing/2014/main" id="{E51CD0FD-C5AA-4C6A-96A2-758E1243FE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7" y="2281"/>
              <a:ext cx="0" cy="174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1" name="Line 87">
              <a:extLst>
                <a:ext uri="{FF2B5EF4-FFF2-40B4-BE49-F238E27FC236}">
                  <a16:creationId xmlns:a16="http://schemas.microsoft.com/office/drawing/2014/main" id="{795897F1-AB4B-4595-B917-2BDE778933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27" y="2455"/>
              <a:ext cx="25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2" name="Line 88">
              <a:extLst>
                <a:ext uri="{FF2B5EF4-FFF2-40B4-BE49-F238E27FC236}">
                  <a16:creationId xmlns:a16="http://schemas.microsoft.com/office/drawing/2014/main" id="{419E682E-3443-48B6-8E93-19C84B6634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9" y="2259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3" name="Line 89">
              <a:extLst>
                <a:ext uri="{FF2B5EF4-FFF2-40B4-BE49-F238E27FC236}">
                  <a16:creationId xmlns:a16="http://schemas.microsoft.com/office/drawing/2014/main" id="{3E7A4CDF-8BC4-4B8E-8602-676EAADB19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5" y="2259"/>
              <a:ext cx="0" cy="126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4" name="Line 90">
              <a:extLst>
                <a:ext uri="{FF2B5EF4-FFF2-40B4-BE49-F238E27FC236}">
                  <a16:creationId xmlns:a16="http://schemas.microsoft.com/office/drawing/2014/main" id="{3A0FE880-F16F-403B-8006-21D97E8C15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9" y="2385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5" name="Line 91">
              <a:extLst>
                <a:ext uri="{FF2B5EF4-FFF2-40B4-BE49-F238E27FC236}">
                  <a16:creationId xmlns:a16="http://schemas.microsoft.com/office/drawing/2014/main" id="{F0CADCA9-0CCC-47EC-9623-6FA895B682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5" y="2047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6" name="Line 92">
              <a:extLst>
                <a:ext uri="{FF2B5EF4-FFF2-40B4-BE49-F238E27FC236}">
                  <a16:creationId xmlns:a16="http://schemas.microsoft.com/office/drawing/2014/main" id="{3C32B9DD-F9C1-4C11-B495-A4BE742077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1" y="2047"/>
              <a:ext cx="0" cy="251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7" name="Line 93">
              <a:extLst>
                <a:ext uri="{FF2B5EF4-FFF2-40B4-BE49-F238E27FC236}">
                  <a16:creationId xmlns:a16="http://schemas.microsoft.com/office/drawing/2014/main" id="{F33BC1B5-F831-4E52-AB02-56DD416885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5" y="2298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8" name="Line 94">
              <a:extLst>
                <a:ext uri="{FF2B5EF4-FFF2-40B4-BE49-F238E27FC236}">
                  <a16:creationId xmlns:a16="http://schemas.microsoft.com/office/drawing/2014/main" id="{1E3558B6-7E6D-4210-B9A6-6C82FA89DD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5" y="2294"/>
              <a:ext cx="255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9" name="Line 95">
              <a:extLst>
                <a:ext uri="{FF2B5EF4-FFF2-40B4-BE49-F238E27FC236}">
                  <a16:creationId xmlns:a16="http://schemas.microsoft.com/office/drawing/2014/main" id="{3299755F-588A-4943-BAB6-8FDC0FC66A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0" y="2294"/>
              <a:ext cx="0" cy="13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0" name="Line 96">
              <a:extLst>
                <a:ext uri="{FF2B5EF4-FFF2-40B4-BE49-F238E27FC236}">
                  <a16:creationId xmlns:a16="http://schemas.microsoft.com/office/drawing/2014/main" id="{8B887AD0-3C86-4375-BD16-91794D70B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5" y="2424"/>
              <a:ext cx="255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1" name="Line 97">
              <a:extLst>
                <a:ext uri="{FF2B5EF4-FFF2-40B4-BE49-F238E27FC236}">
                  <a16:creationId xmlns:a16="http://schemas.microsoft.com/office/drawing/2014/main" id="{6254DDA9-3702-4C0E-BAD2-98ED08560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8" y="2259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2" name="Line 98">
              <a:extLst>
                <a:ext uri="{FF2B5EF4-FFF2-40B4-BE49-F238E27FC236}">
                  <a16:creationId xmlns:a16="http://schemas.microsoft.com/office/drawing/2014/main" id="{8ED3DDF0-1E27-4C00-8412-61742551F7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8" y="2259"/>
              <a:ext cx="0" cy="10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3" name="Line 99">
              <a:extLst>
                <a:ext uri="{FF2B5EF4-FFF2-40B4-BE49-F238E27FC236}">
                  <a16:creationId xmlns:a16="http://schemas.microsoft.com/office/drawing/2014/main" id="{9A489EC6-160E-46C4-8965-5BC6D364F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8" y="2359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4" name="Line 100">
              <a:extLst>
                <a:ext uri="{FF2B5EF4-FFF2-40B4-BE49-F238E27FC236}">
                  <a16:creationId xmlns:a16="http://schemas.microsoft.com/office/drawing/2014/main" id="{4F3947A2-E2C2-40E0-9E13-3D633D41FD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3" y="2216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5" name="Line 101">
              <a:extLst>
                <a:ext uri="{FF2B5EF4-FFF2-40B4-BE49-F238E27FC236}">
                  <a16:creationId xmlns:a16="http://schemas.microsoft.com/office/drawing/2014/main" id="{5320BDD9-209B-4D74-A8E0-14C76065F5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3" y="2216"/>
              <a:ext cx="0" cy="139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6" name="Line 102">
              <a:extLst>
                <a:ext uri="{FF2B5EF4-FFF2-40B4-BE49-F238E27FC236}">
                  <a16:creationId xmlns:a16="http://schemas.microsoft.com/office/drawing/2014/main" id="{353B6025-F592-4E5F-AEDA-45203FA3FF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3" y="2355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7" name="Line 103">
              <a:extLst>
                <a:ext uri="{FF2B5EF4-FFF2-40B4-BE49-F238E27FC236}">
                  <a16:creationId xmlns:a16="http://schemas.microsoft.com/office/drawing/2014/main" id="{421A27A7-D258-4B4C-9007-2B92A7663B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" y="2094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8" name="Line 104">
              <a:extLst>
                <a:ext uri="{FF2B5EF4-FFF2-40B4-BE49-F238E27FC236}">
                  <a16:creationId xmlns:a16="http://schemas.microsoft.com/office/drawing/2014/main" id="{F1F707F6-234C-4831-94F0-8E79D0C056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5" y="2094"/>
              <a:ext cx="0" cy="261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9" name="Line 105">
              <a:extLst>
                <a:ext uri="{FF2B5EF4-FFF2-40B4-BE49-F238E27FC236}">
                  <a16:creationId xmlns:a16="http://schemas.microsoft.com/office/drawing/2014/main" id="{68A7CFEB-14B7-4F5C-B872-ADCC826A5F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" y="2355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0" name="Line 106">
              <a:extLst>
                <a:ext uri="{FF2B5EF4-FFF2-40B4-BE49-F238E27FC236}">
                  <a16:creationId xmlns:a16="http://schemas.microsoft.com/office/drawing/2014/main" id="{29DBF60E-374A-4964-AB11-C13DE07354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7" y="1691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1" name="Line 107">
              <a:extLst>
                <a:ext uri="{FF2B5EF4-FFF2-40B4-BE49-F238E27FC236}">
                  <a16:creationId xmlns:a16="http://schemas.microsoft.com/office/drawing/2014/main" id="{081394B0-8316-4515-B15A-DDD8FF5A7D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7" y="1691"/>
              <a:ext cx="0" cy="182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2" name="Line 108">
              <a:extLst>
                <a:ext uri="{FF2B5EF4-FFF2-40B4-BE49-F238E27FC236}">
                  <a16:creationId xmlns:a16="http://schemas.microsoft.com/office/drawing/2014/main" id="{63B49C55-0FD8-4F19-8974-B2FD90016E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7" y="1873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3" name="Line 109">
              <a:extLst>
                <a:ext uri="{FF2B5EF4-FFF2-40B4-BE49-F238E27FC236}">
                  <a16:creationId xmlns:a16="http://schemas.microsoft.com/office/drawing/2014/main" id="{1402B44A-18E5-4C57-A1E6-38EA18CC7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8" y="1951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4" name="Line 110">
              <a:extLst>
                <a:ext uri="{FF2B5EF4-FFF2-40B4-BE49-F238E27FC236}">
                  <a16:creationId xmlns:a16="http://schemas.microsoft.com/office/drawing/2014/main" id="{633EDF56-08A3-48C6-9E86-4DEB4F2004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8" y="1951"/>
              <a:ext cx="0" cy="213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5" name="Line 111">
              <a:extLst>
                <a:ext uri="{FF2B5EF4-FFF2-40B4-BE49-F238E27FC236}">
                  <a16:creationId xmlns:a16="http://schemas.microsoft.com/office/drawing/2014/main" id="{1E3BC385-C82C-4881-B967-9B7F2DF201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8" y="2164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6" name="Line 112">
              <a:extLst>
                <a:ext uri="{FF2B5EF4-FFF2-40B4-BE49-F238E27FC236}">
                  <a16:creationId xmlns:a16="http://schemas.microsoft.com/office/drawing/2014/main" id="{0081322E-8C81-452A-93CD-5843BD366B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0" y="2355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7" name="Line 113">
              <a:extLst>
                <a:ext uri="{FF2B5EF4-FFF2-40B4-BE49-F238E27FC236}">
                  <a16:creationId xmlns:a16="http://schemas.microsoft.com/office/drawing/2014/main" id="{08E8C084-632B-4D98-AD33-B3BFDFDB1A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6" y="2355"/>
              <a:ext cx="0" cy="169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8" name="Line 114">
              <a:extLst>
                <a:ext uri="{FF2B5EF4-FFF2-40B4-BE49-F238E27FC236}">
                  <a16:creationId xmlns:a16="http://schemas.microsoft.com/office/drawing/2014/main" id="{6BE25C08-E4F1-4B11-9A66-1572293A0A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0" y="2524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9" name="Line 115">
              <a:extLst>
                <a:ext uri="{FF2B5EF4-FFF2-40B4-BE49-F238E27FC236}">
                  <a16:creationId xmlns:a16="http://schemas.microsoft.com/office/drawing/2014/main" id="{C46B6D56-1F7E-4BE4-8433-8396E07A8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2" y="1617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0" name="Line 116">
              <a:extLst>
                <a:ext uri="{FF2B5EF4-FFF2-40B4-BE49-F238E27FC236}">
                  <a16:creationId xmlns:a16="http://schemas.microsoft.com/office/drawing/2014/main" id="{A2EDCCD9-AD15-41AE-8DE8-19E48B25BB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2" y="1617"/>
              <a:ext cx="0" cy="226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1" name="Line 117">
              <a:extLst>
                <a:ext uri="{FF2B5EF4-FFF2-40B4-BE49-F238E27FC236}">
                  <a16:creationId xmlns:a16="http://schemas.microsoft.com/office/drawing/2014/main" id="{4724933B-F827-48BD-ADCD-DBA3179716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2" y="1843"/>
              <a:ext cx="256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2" name="Rectangle 118">
              <a:extLst>
                <a:ext uri="{FF2B5EF4-FFF2-40B4-BE49-F238E27FC236}">
                  <a16:creationId xmlns:a16="http://schemas.microsoft.com/office/drawing/2014/main" id="{21DA1F74-953F-4FD4-88D7-3C69C60E0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4" y="2047"/>
              <a:ext cx="264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+88%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3" name="Rectangle 119">
              <a:extLst>
                <a:ext uri="{FF2B5EF4-FFF2-40B4-BE49-F238E27FC236}">
                  <a16:creationId xmlns:a16="http://schemas.microsoft.com/office/drawing/2014/main" id="{6BC8BBFB-067D-413F-9439-86AB5B0E9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1999"/>
              <a:ext cx="264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+72%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4" name="Rectangle 120">
              <a:extLst>
                <a:ext uri="{FF2B5EF4-FFF2-40B4-BE49-F238E27FC236}">
                  <a16:creationId xmlns:a16="http://schemas.microsoft.com/office/drawing/2014/main" id="{FDBBA537-8BCA-4FC6-83B1-D973318B2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9" y="2229"/>
              <a:ext cx="264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+34%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5" name="Rectangle 121">
              <a:extLst>
                <a:ext uri="{FF2B5EF4-FFF2-40B4-BE49-F238E27FC236}">
                  <a16:creationId xmlns:a16="http://schemas.microsoft.com/office/drawing/2014/main" id="{884B8549-656F-4FDA-9987-B7CEA98DC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8" y="1886"/>
              <a:ext cx="264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+59%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6" name="Rectangle 122">
              <a:extLst>
                <a:ext uri="{FF2B5EF4-FFF2-40B4-BE49-F238E27FC236}">
                  <a16:creationId xmlns:a16="http://schemas.microsoft.com/office/drawing/2014/main" id="{D24BF006-44D1-434C-BD5B-6BB043C6E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" y="2125"/>
              <a:ext cx="264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+53%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7" name="Rectangle 123">
              <a:extLst>
                <a:ext uri="{FF2B5EF4-FFF2-40B4-BE49-F238E27FC236}">
                  <a16:creationId xmlns:a16="http://schemas.microsoft.com/office/drawing/2014/main" id="{2A9974DF-5F7B-4AFE-AB5A-208092F0C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9" y="2107"/>
              <a:ext cx="31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+131%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8" name="Rectangle 124">
              <a:extLst>
                <a:ext uri="{FF2B5EF4-FFF2-40B4-BE49-F238E27FC236}">
                  <a16:creationId xmlns:a16="http://schemas.microsoft.com/office/drawing/2014/main" id="{E5AF7574-95B2-46CC-8178-D9706301F3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5" y="1895"/>
              <a:ext cx="31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+195%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9" name="Rectangle 125">
              <a:extLst>
                <a:ext uri="{FF2B5EF4-FFF2-40B4-BE49-F238E27FC236}">
                  <a16:creationId xmlns:a16="http://schemas.microsoft.com/office/drawing/2014/main" id="{C58BC002-9EB2-4E03-8F2A-0248E8C64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4" y="2142"/>
              <a:ext cx="31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+126%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0" name="Rectangle 126">
              <a:extLst>
                <a:ext uri="{FF2B5EF4-FFF2-40B4-BE49-F238E27FC236}">
                  <a16:creationId xmlns:a16="http://schemas.microsoft.com/office/drawing/2014/main" id="{34C1132D-ACE1-40DF-8870-E0537A869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8" y="2107"/>
              <a:ext cx="31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+116%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1" name="Rectangle 127">
              <a:extLst>
                <a:ext uri="{FF2B5EF4-FFF2-40B4-BE49-F238E27FC236}">
                  <a16:creationId xmlns:a16="http://schemas.microsoft.com/office/drawing/2014/main" id="{309E37FA-8A92-47AD-8C9F-C78097A56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7" y="2060"/>
              <a:ext cx="31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+131%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2" name="Rectangle 128">
              <a:extLst>
                <a:ext uri="{FF2B5EF4-FFF2-40B4-BE49-F238E27FC236}">
                  <a16:creationId xmlns:a16="http://schemas.microsoft.com/office/drawing/2014/main" id="{D26F7661-3596-4887-8976-52732B24D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" y="1938"/>
              <a:ext cx="31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+105%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3" name="Rectangle 129">
              <a:extLst>
                <a:ext uri="{FF2B5EF4-FFF2-40B4-BE49-F238E27FC236}">
                  <a16:creationId xmlns:a16="http://schemas.microsoft.com/office/drawing/2014/main" id="{F171BB0C-D82C-468E-B126-71981A117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5" y="1539"/>
              <a:ext cx="264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+34%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4" name="Rectangle 130">
              <a:extLst>
                <a:ext uri="{FF2B5EF4-FFF2-40B4-BE49-F238E27FC236}">
                  <a16:creationId xmlns:a16="http://schemas.microsoft.com/office/drawing/2014/main" id="{52610731-5F14-4A6B-8DFD-59375AAEC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1799"/>
              <a:ext cx="31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+125%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5" name="Rectangle 131">
              <a:extLst>
                <a:ext uri="{FF2B5EF4-FFF2-40B4-BE49-F238E27FC236}">
                  <a16:creationId xmlns:a16="http://schemas.microsoft.com/office/drawing/2014/main" id="{E0C858F1-2AE8-4105-8712-BBA0E6B92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2203"/>
              <a:ext cx="31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+102%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6" name="Rectangle 132">
              <a:extLst>
                <a:ext uri="{FF2B5EF4-FFF2-40B4-BE49-F238E27FC236}">
                  <a16:creationId xmlns:a16="http://schemas.microsoft.com/office/drawing/2014/main" id="{F8A32DDC-8489-442D-9D29-FC50F19D9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0" y="1465"/>
              <a:ext cx="264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+50%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7" name="Rectangle 133">
              <a:extLst>
                <a:ext uri="{FF2B5EF4-FFF2-40B4-BE49-F238E27FC236}">
                  <a16:creationId xmlns:a16="http://schemas.microsoft.com/office/drawing/2014/main" id="{CC5FB80E-934A-4057-A053-5E8D24BCD6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" y="2489"/>
              <a:ext cx="104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8" name="Rectangle 134">
              <a:extLst>
                <a:ext uri="{FF2B5EF4-FFF2-40B4-BE49-F238E27FC236}">
                  <a16:creationId xmlns:a16="http://schemas.microsoft.com/office/drawing/2014/main" id="{AD6C27F2-7E95-4154-B19B-6D82A9D6D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2199"/>
              <a:ext cx="165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50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9" name="Rectangle 135">
              <a:extLst>
                <a:ext uri="{FF2B5EF4-FFF2-40B4-BE49-F238E27FC236}">
                  <a16:creationId xmlns:a16="http://schemas.microsoft.com/office/drawing/2014/main" id="{702580A5-D761-4976-B963-DA297B68C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" y="1908"/>
              <a:ext cx="221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100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0" name="Rectangle 136">
              <a:extLst>
                <a:ext uri="{FF2B5EF4-FFF2-40B4-BE49-F238E27FC236}">
                  <a16:creationId xmlns:a16="http://schemas.microsoft.com/office/drawing/2014/main" id="{6BDEC7CA-1910-4CC4-A8B8-BE8822DAC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" y="1617"/>
              <a:ext cx="221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150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1" name="Rectangle 137">
              <a:extLst>
                <a:ext uri="{FF2B5EF4-FFF2-40B4-BE49-F238E27FC236}">
                  <a16:creationId xmlns:a16="http://schemas.microsoft.com/office/drawing/2014/main" id="{84B036CE-9E82-40E3-BE84-47A0F8738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" y="2611"/>
              <a:ext cx="190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HB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2" name="Rectangle 138">
              <a:extLst>
                <a:ext uri="{FF2B5EF4-FFF2-40B4-BE49-F238E27FC236}">
                  <a16:creationId xmlns:a16="http://schemas.microsoft.com/office/drawing/2014/main" id="{290ED081-9884-4E9E-B013-5E7860451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9" y="2611"/>
              <a:ext cx="172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SL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3" name="Rectangle 139">
              <a:extLst>
                <a:ext uri="{FF2B5EF4-FFF2-40B4-BE49-F238E27FC236}">
                  <a16:creationId xmlns:a16="http://schemas.microsoft.com/office/drawing/2014/main" id="{41413E04-3D1E-4D8D-A8DD-D7E097AF1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" y="2611"/>
              <a:ext cx="204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MV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4" name="Rectangle 140">
              <a:extLst>
                <a:ext uri="{FF2B5EF4-FFF2-40B4-BE49-F238E27FC236}">
                  <a16:creationId xmlns:a16="http://schemas.microsoft.com/office/drawing/2014/main" id="{E590CFD8-2B5E-4677-AAC1-727928DBE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2611"/>
              <a:ext cx="198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HH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5" name="Rectangle 141">
              <a:extLst>
                <a:ext uri="{FF2B5EF4-FFF2-40B4-BE49-F238E27FC236}">
                  <a16:creationId xmlns:a16="http://schemas.microsoft.com/office/drawing/2014/main" id="{B97F85E7-2689-46A2-9470-6D8FCC70A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" y="2611"/>
              <a:ext cx="186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TH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6" name="Rectangle 142">
              <a:extLst>
                <a:ext uri="{FF2B5EF4-FFF2-40B4-BE49-F238E27FC236}">
                  <a16:creationId xmlns:a16="http://schemas.microsoft.com/office/drawing/2014/main" id="{367852F1-9925-4C43-9225-2BB16A61A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7" y="2611"/>
              <a:ext cx="182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ST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7" name="Rectangle 143">
              <a:extLst>
                <a:ext uri="{FF2B5EF4-FFF2-40B4-BE49-F238E27FC236}">
                  <a16:creationId xmlns:a16="http://schemas.microsoft.com/office/drawing/2014/main" id="{000A362A-ADE6-4F17-A684-95351507A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7" y="2611"/>
              <a:ext cx="186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BB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8" name="Rectangle 144">
              <a:extLst>
                <a:ext uri="{FF2B5EF4-FFF2-40B4-BE49-F238E27FC236}">
                  <a16:creationId xmlns:a16="http://schemas.microsoft.com/office/drawing/2014/main" id="{8683AEAB-D905-4A81-BF58-92EEC5BAF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1" y="2611"/>
              <a:ext cx="190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9" name="Rectangle 145">
              <a:extLst>
                <a:ext uri="{FF2B5EF4-FFF2-40B4-BE49-F238E27FC236}">
                  <a16:creationId xmlns:a16="http://schemas.microsoft.com/office/drawing/2014/main" id="{DBB822D6-5AF7-47C8-9917-282F19A82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8" y="2611"/>
              <a:ext cx="186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0" name="Rectangle 146">
              <a:extLst>
                <a:ext uri="{FF2B5EF4-FFF2-40B4-BE49-F238E27FC236}">
                  <a16:creationId xmlns:a16="http://schemas.microsoft.com/office/drawing/2014/main" id="{50CD5EE5-7F18-45F8-B8DE-58D3E76ED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611"/>
              <a:ext cx="190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SN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1" name="Rectangle 147">
              <a:extLst>
                <a:ext uri="{FF2B5EF4-FFF2-40B4-BE49-F238E27FC236}">
                  <a16:creationId xmlns:a16="http://schemas.microsoft.com/office/drawing/2014/main" id="{E4512F23-1678-483B-AAE8-C1B801066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8" y="2611"/>
              <a:ext cx="190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RP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2" name="Rectangle 148">
              <a:extLst>
                <a:ext uri="{FF2B5EF4-FFF2-40B4-BE49-F238E27FC236}">
                  <a16:creationId xmlns:a16="http://schemas.microsoft.com/office/drawing/2014/main" id="{41719DFA-BED2-4A4C-A0D0-D722A35CD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611"/>
              <a:ext cx="190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HE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3" name="Rectangle 149">
              <a:extLst>
                <a:ext uri="{FF2B5EF4-FFF2-40B4-BE49-F238E27FC236}">
                  <a16:creationId xmlns:a16="http://schemas.microsoft.com/office/drawing/2014/main" id="{21A18FC1-14E8-4491-961A-486E747AD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2611"/>
              <a:ext cx="152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NI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4" name="Rectangle 150">
              <a:extLst>
                <a:ext uri="{FF2B5EF4-FFF2-40B4-BE49-F238E27FC236}">
                  <a16:creationId xmlns:a16="http://schemas.microsoft.com/office/drawing/2014/main" id="{9529EF83-FB81-4950-A239-2B7B7B366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2611"/>
              <a:ext cx="220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BW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5" name="Rectangle 151">
              <a:extLst>
                <a:ext uri="{FF2B5EF4-FFF2-40B4-BE49-F238E27FC236}">
                  <a16:creationId xmlns:a16="http://schemas.microsoft.com/office/drawing/2014/main" id="{80594970-D69B-4F40-B7DC-AE8765355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9" y="2611"/>
              <a:ext cx="186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BY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6" name="Rectangle 152">
              <a:extLst>
                <a:ext uri="{FF2B5EF4-FFF2-40B4-BE49-F238E27FC236}">
                  <a16:creationId xmlns:a16="http://schemas.microsoft.com/office/drawing/2014/main" id="{B42D5472-F520-44B0-80E4-CA5E23C98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6" y="2611"/>
              <a:ext cx="224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NW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7" name="Rectangle 153">
              <a:extLst>
                <a:ext uri="{FF2B5EF4-FFF2-40B4-BE49-F238E27FC236}">
                  <a16:creationId xmlns:a16="http://schemas.microsoft.com/office/drawing/2014/main" id="{093E566D-EBCF-42D4-8863-4E21856A6E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553" y="1957"/>
              <a:ext cx="167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 pro 100.000 Einwohner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8" name="Rectangle 154">
              <a:extLst>
                <a:ext uri="{FF2B5EF4-FFF2-40B4-BE49-F238E27FC236}">
                  <a16:creationId xmlns:a16="http://schemas.microsoft.com/office/drawing/2014/main" id="{614D2070-EBCE-47FA-B221-5649FE778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1257"/>
              <a:ext cx="91" cy="91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49" name="Rectangle 155">
              <a:extLst>
                <a:ext uri="{FF2B5EF4-FFF2-40B4-BE49-F238E27FC236}">
                  <a16:creationId xmlns:a16="http://schemas.microsoft.com/office/drawing/2014/main" id="{AF772ABD-6D22-4FB0-8F86-1CA0C6E39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" y="1257"/>
              <a:ext cx="91" cy="91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0" name="Rectangle 156">
              <a:extLst>
                <a:ext uri="{FF2B5EF4-FFF2-40B4-BE49-F238E27FC236}">
                  <a16:creationId xmlns:a16="http://schemas.microsoft.com/office/drawing/2014/main" id="{296A2838-72CF-45FD-8A0C-D1ED482FDD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" y="1257"/>
              <a:ext cx="1286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reported COVID-19 deaths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1" name="Rectangle 157">
              <a:extLst>
                <a:ext uri="{FF2B5EF4-FFF2-40B4-BE49-F238E27FC236}">
                  <a16:creationId xmlns:a16="http://schemas.microsoft.com/office/drawing/2014/main" id="{25E730C9-D3FD-4D5E-A079-FA102BE9D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3" y="1257"/>
              <a:ext cx="95" cy="91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2" name="Rectangle 158">
              <a:extLst>
                <a:ext uri="{FF2B5EF4-FFF2-40B4-BE49-F238E27FC236}">
                  <a16:creationId xmlns:a16="http://schemas.microsoft.com/office/drawing/2014/main" id="{195BDB1C-060E-4F8A-A0A8-ED2500C13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3" y="1257"/>
              <a:ext cx="95" cy="91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3" name="Rectangle 159">
              <a:extLst>
                <a:ext uri="{FF2B5EF4-FFF2-40B4-BE49-F238E27FC236}">
                  <a16:creationId xmlns:a16="http://schemas.microsoft.com/office/drawing/2014/main" id="{4D27D6E1-8755-47AA-901B-C9F35F836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0" y="1257"/>
              <a:ext cx="1581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COVID-19 assoziierte Sterbefälle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Datumsplatzhalter 2">
            <a:extLst>
              <a:ext uri="{FF2B5EF4-FFF2-40B4-BE49-F238E27FC236}">
                <a16:creationId xmlns:a16="http://schemas.microsoft.com/office/drawing/2014/main" id="{21968D70-9520-40CC-AE0C-E6249173F8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175" name="Fußzeilenplatzhalter 3">
            <a:extLst>
              <a:ext uri="{FF2B5EF4-FFF2-40B4-BE49-F238E27FC236}">
                <a16:creationId xmlns:a16="http://schemas.microsoft.com/office/drawing/2014/main" id="{5BD1D5EB-6CDD-489A-B0F0-4DC071DA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</p:spTree>
    <p:extLst>
      <p:ext uri="{BB962C8B-B14F-4D97-AF65-F5344CB8AC3E}">
        <p14:creationId xmlns:p14="http://schemas.microsoft.com/office/powerpoint/2010/main" val="3834002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63345EB-C301-4D7B-A2F7-0710B505B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12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50EE96F-69B8-47EE-8710-33B550FE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COVID-19 assoziierte Mortalität in den Bundesländern (vierte Welle)</a:t>
            </a:r>
          </a:p>
        </p:txBody>
      </p:sp>
      <p:sp>
        <p:nvSpPr>
          <p:cNvPr id="174" name="Datumsplatzhalter 2">
            <a:extLst>
              <a:ext uri="{FF2B5EF4-FFF2-40B4-BE49-F238E27FC236}">
                <a16:creationId xmlns:a16="http://schemas.microsoft.com/office/drawing/2014/main" id="{21968D70-9520-40CC-AE0C-E6249173F8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175" name="Fußzeilenplatzhalter 3">
            <a:extLst>
              <a:ext uri="{FF2B5EF4-FFF2-40B4-BE49-F238E27FC236}">
                <a16:creationId xmlns:a16="http://schemas.microsoft.com/office/drawing/2014/main" id="{5BD1D5EB-6CDD-489A-B0F0-4DC071DA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86F7DE98-AB0E-4D48-A498-0DFDFD25ACF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00051" y="1729581"/>
            <a:ext cx="8270875" cy="2767013"/>
            <a:chOff x="275" y="1095"/>
            <a:chExt cx="5210" cy="1743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12DE6878-195F-4820-8E6C-E3AA84112FC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5" y="1218"/>
              <a:ext cx="4854" cy="1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54" name="Line 5">
              <a:extLst>
                <a:ext uri="{FF2B5EF4-FFF2-40B4-BE49-F238E27FC236}">
                  <a16:creationId xmlns:a16="http://schemas.microsoft.com/office/drawing/2014/main" id="{D0ABE6A0-5F2D-43C6-91DA-251B34611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" y="2416"/>
              <a:ext cx="4541" cy="0"/>
            </a:xfrm>
            <a:prstGeom prst="line">
              <a:avLst/>
            </a:prstGeom>
            <a:noFill/>
            <a:ln w="476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5" name="Line 6">
              <a:extLst>
                <a:ext uri="{FF2B5EF4-FFF2-40B4-BE49-F238E27FC236}">
                  <a16:creationId xmlns:a16="http://schemas.microsoft.com/office/drawing/2014/main" id="{3629FD73-4FD7-4B72-B028-07BFB3680A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" y="2136"/>
              <a:ext cx="4541" cy="0"/>
            </a:xfrm>
            <a:prstGeom prst="line">
              <a:avLst/>
            </a:prstGeom>
            <a:noFill/>
            <a:ln w="476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6" name="Line 7">
              <a:extLst>
                <a:ext uri="{FF2B5EF4-FFF2-40B4-BE49-F238E27FC236}">
                  <a16:creationId xmlns:a16="http://schemas.microsoft.com/office/drawing/2014/main" id="{029854CB-5837-44F6-A0E8-ED0EAE25D7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" y="1859"/>
              <a:ext cx="4541" cy="0"/>
            </a:xfrm>
            <a:prstGeom prst="line">
              <a:avLst/>
            </a:prstGeom>
            <a:noFill/>
            <a:ln w="476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7" name="Line 8">
              <a:extLst>
                <a:ext uri="{FF2B5EF4-FFF2-40B4-BE49-F238E27FC236}">
                  <a16:creationId xmlns:a16="http://schemas.microsoft.com/office/drawing/2014/main" id="{6FF1AE0F-D0B2-4930-94DE-279B505904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" y="1583"/>
              <a:ext cx="4541" cy="0"/>
            </a:xfrm>
            <a:prstGeom prst="line">
              <a:avLst/>
            </a:prstGeom>
            <a:noFill/>
            <a:ln w="476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8" name="Rectangle 9">
              <a:extLst>
                <a:ext uri="{FF2B5EF4-FFF2-40B4-BE49-F238E27FC236}">
                  <a16:creationId xmlns:a16="http://schemas.microsoft.com/office/drawing/2014/main" id="{4E1B0066-8CD9-4030-BFD2-96751673D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9" y="2099"/>
              <a:ext cx="253" cy="317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9" name="Rectangle 10">
              <a:extLst>
                <a:ext uri="{FF2B5EF4-FFF2-40B4-BE49-F238E27FC236}">
                  <a16:creationId xmlns:a16="http://schemas.microsoft.com/office/drawing/2014/main" id="{B0D68374-F54A-4781-B60D-AF275EC39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9" y="2099"/>
              <a:ext cx="253" cy="317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0" name="Rectangle 11">
              <a:extLst>
                <a:ext uri="{FF2B5EF4-FFF2-40B4-BE49-F238E27FC236}">
                  <a16:creationId xmlns:a16="http://schemas.microsoft.com/office/drawing/2014/main" id="{CB37B918-D8C7-46BF-92D7-9D68129C8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9" y="2082"/>
              <a:ext cx="253" cy="334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1" name="Rectangle 12">
              <a:extLst>
                <a:ext uri="{FF2B5EF4-FFF2-40B4-BE49-F238E27FC236}">
                  <a16:creationId xmlns:a16="http://schemas.microsoft.com/office/drawing/2014/main" id="{B6847685-6338-4F1A-9821-E4D24C66B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9" y="2082"/>
              <a:ext cx="253" cy="33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2" name="Rectangle 13">
              <a:extLst>
                <a:ext uri="{FF2B5EF4-FFF2-40B4-BE49-F238E27FC236}">
                  <a16:creationId xmlns:a16="http://schemas.microsoft.com/office/drawing/2014/main" id="{5D1153EB-ADAA-405B-87C3-32806DAC6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362"/>
              <a:ext cx="252" cy="54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3" name="Rectangle 14">
              <a:extLst>
                <a:ext uri="{FF2B5EF4-FFF2-40B4-BE49-F238E27FC236}">
                  <a16:creationId xmlns:a16="http://schemas.microsoft.com/office/drawing/2014/main" id="{86FAE7DF-5B61-47BC-94E5-5729BCF72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362"/>
              <a:ext cx="252" cy="5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4" name="Rectangle 15">
              <a:extLst>
                <a:ext uri="{FF2B5EF4-FFF2-40B4-BE49-F238E27FC236}">
                  <a16:creationId xmlns:a16="http://schemas.microsoft.com/office/drawing/2014/main" id="{61E240A3-0A05-439A-BB88-7A58CBFB8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7" y="2072"/>
              <a:ext cx="253" cy="344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5" name="Rectangle 16">
              <a:extLst>
                <a:ext uri="{FF2B5EF4-FFF2-40B4-BE49-F238E27FC236}">
                  <a16:creationId xmlns:a16="http://schemas.microsoft.com/office/drawing/2014/main" id="{07A7AF21-9C17-4D44-B3BC-F17ACDA29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7" y="2072"/>
              <a:ext cx="253" cy="34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6" name="Rectangle 17">
              <a:extLst>
                <a:ext uri="{FF2B5EF4-FFF2-40B4-BE49-F238E27FC236}">
                  <a16:creationId xmlns:a16="http://schemas.microsoft.com/office/drawing/2014/main" id="{E0FBEA66-E103-448A-B75F-61FB4582E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2372"/>
              <a:ext cx="253" cy="44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7" name="Rectangle 18">
              <a:extLst>
                <a:ext uri="{FF2B5EF4-FFF2-40B4-BE49-F238E27FC236}">
                  <a16:creationId xmlns:a16="http://schemas.microsoft.com/office/drawing/2014/main" id="{96B1E37D-8B36-4221-AE33-4DC2F7495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2372"/>
              <a:ext cx="253" cy="4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8" name="Rectangle 19">
              <a:extLst>
                <a:ext uri="{FF2B5EF4-FFF2-40B4-BE49-F238E27FC236}">
                  <a16:creationId xmlns:a16="http://schemas.microsoft.com/office/drawing/2014/main" id="{FA47063D-0FD4-49F2-9662-4AD5763EB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" y="2278"/>
              <a:ext cx="253" cy="138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9" name="Rectangle 20">
              <a:extLst>
                <a:ext uri="{FF2B5EF4-FFF2-40B4-BE49-F238E27FC236}">
                  <a16:creationId xmlns:a16="http://schemas.microsoft.com/office/drawing/2014/main" id="{9FE880AC-B636-4E91-9514-A513B57ADE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4" y="2278"/>
              <a:ext cx="253" cy="138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0" name="Rectangle 21">
              <a:extLst>
                <a:ext uri="{FF2B5EF4-FFF2-40B4-BE49-F238E27FC236}">
                  <a16:creationId xmlns:a16="http://schemas.microsoft.com/office/drawing/2014/main" id="{7174C79A-8A34-4E72-8DAC-B6002775F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126"/>
              <a:ext cx="253" cy="290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1" name="Rectangle 22">
              <a:extLst>
                <a:ext uri="{FF2B5EF4-FFF2-40B4-BE49-F238E27FC236}">
                  <a16:creationId xmlns:a16="http://schemas.microsoft.com/office/drawing/2014/main" id="{69C82590-530E-496B-9F72-7A8F7C37A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126"/>
              <a:ext cx="253" cy="290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2" name="Rectangle 23">
              <a:extLst>
                <a:ext uri="{FF2B5EF4-FFF2-40B4-BE49-F238E27FC236}">
                  <a16:creationId xmlns:a16="http://schemas.microsoft.com/office/drawing/2014/main" id="{68E4AFC6-82B3-4073-97ED-FE47E248D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" y="1829"/>
              <a:ext cx="252" cy="587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3" name="Rectangle 24">
              <a:extLst>
                <a:ext uri="{FF2B5EF4-FFF2-40B4-BE49-F238E27FC236}">
                  <a16:creationId xmlns:a16="http://schemas.microsoft.com/office/drawing/2014/main" id="{DC077C19-51D1-42ED-A415-C0F660472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" y="1829"/>
              <a:ext cx="252" cy="587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4" name="Rectangle 25">
              <a:extLst>
                <a:ext uri="{FF2B5EF4-FFF2-40B4-BE49-F238E27FC236}">
                  <a16:creationId xmlns:a16="http://schemas.microsoft.com/office/drawing/2014/main" id="{391FF4BC-6C88-4F2E-8346-3D2F6FEBA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9" y="2180"/>
              <a:ext cx="250" cy="236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5" name="Rectangle 26">
              <a:extLst>
                <a:ext uri="{FF2B5EF4-FFF2-40B4-BE49-F238E27FC236}">
                  <a16:creationId xmlns:a16="http://schemas.microsoft.com/office/drawing/2014/main" id="{811DC083-D57D-4581-A4BC-9083721C1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9" y="2180"/>
              <a:ext cx="250" cy="236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6" name="Rectangle 27">
              <a:extLst>
                <a:ext uri="{FF2B5EF4-FFF2-40B4-BE49-F238E27FC236}">
                  <a16:creationId xmlns:a16="http://schemas.microsoft.com/office/drawing/2014/main" id="{13A62A2D-4657-43F4-B9B0-A066CDB0C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9" y="2119"/>
              <a:ext cx="252" cy="297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7" name="Rectangle 28">
              <a:extLst>
                <a:ext uri="{FF2B5EF4-FFF2-40B4-BE49-F238E27FC236}">
                  <a16:creationId xmlns:a16="http://schemas.microsoft.com/office/drawing/2014/main" id="{64123A7F-C3C8-43C1-AF93-3C7DB45B4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9" y="2119"/>
              <a:ext cx="252" cy="297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8" name="Rectangle 29">
              <a:extLst>
                <a:ext uri="{FF2B5EF4-FFF2-40B4-BE49-F238E27FC236}">
                  <a16:creationId xmlns:a16="http://schemas.microsoft.com/office/drawing/2014/main" id="{59885C34-70C9-4D2F-BD41-4A9E12398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6" y="2089"/>
              <a:ext cx="253" cy="327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9" name="Rectangle 30">
              <a:extLst>
                <a:ext uri="{FF2B5EF4-FFF2-40B4-BE49-F238E27FC236}">
                  <a16:creationId xmlns:a16="http://schemas.microsoft.com/office/drawing/2014/main" id="{36B3B95F-0770-4110-92F3-755F9649E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6" y="2089"/>
              <a:ext cx="253" cy="327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0" name="Rectangle 31">
              <a:extLst>
                <a:ext uri="{FF2B5EF4-FFF2-40B4-BE49-F238E27FC236}">
                  <a16:creationId xmlns:a16="http://schemas.microsoft.com/office/drawing/2014/main" id="{E08E8435-CF43-4E67-A722-6375E8AD7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" y="2015"/>
              <a:ext cx="253" cy="401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1" name="Rectangle 32">
              <a:extLst>
                <a:ext uri="{FF2B5EF4-FFF2-40B4-BE49-F238E27FC236}">
                  <a16:creationId xmlns:a16="http://schemas.microsoft.com/office/drawing/2014/main" id="{0095F098-0657-4C5A-95E8-972F6C2DA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" y="2015"/>
              <a:ext cx="253" cy="401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2" name="Rectangle 33">
              <a:extLst>
                <a:ext uri="{FF2B5EF4-FFF2-40B4-BE49-F238E27FC236}">
                  <a16:creationId xmlns:a16="http://schemas.microsoft.com/office/drawing/2014/main" id="{413DEEF3-A270-49C1-8939-02D5E7120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6" y="1961"/>
              <a:ext cx="253" cy="455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3" name="Rectangle 34">
              <a:extLst>
                <a:ext uri="{FF2B5EF4-FFF2-40B4-BE49-F238E27FC236}">
                  <a16:creationId xmlns:a16="http://schemas.microsoft.com/office/drawing/2014/main" id="{EB2126A9-BC22-43DE-B8F8-6149367B7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6" y="1961"/>
              <a:ext cx="253" cy="455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4" name="Rectangle 35">
              <a:extLst>
                <a:ext uri="{FF2B5EF4-FFF2-40B4-BE49-F238E27FC236}">
                  <a16:creationId xmlns:a16="http://schemas.microsoft.com/office/drawing/2014/main" id="{D5DB489C-D077-4CC1-811A-6E4378A85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1778"/>
              <a:ext cx="250" cy="638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5" name="Rectangle 36">
              <a:extLst>
                <a:ext uri="{FF2B5EF4-FFF2-40B4-BE49-F238E27FC236}">
                  <a16:creationId xmlns:a16="http://schemas.microsoft.com/office/drawing/2014/main" id="{904E9796-E91B-4449-AA75-A96877D26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1778"/>
              <a:ext cx="250" cy="638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6" name="Rectangle 37">
              <a:extLst>
                <a:ext uri="{FF2B5EF4-FFF2-40B4-BE49-F238E27FC236}">
                  <a16:creationId xmlns:a16="http://schemas.microsoft.com/office/drawing/2014/main" id="{89E8A4A0-F8A1-4ABB-AD57-5411F6238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" y="2298"/>
              <a:ext cx="253" cy="118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7" name="Rectangle 38">
              <a:extLst>
                <a:ext uri="{FF2B5EF4-FFF2-40B4-BE49-F238E27FC236}">
                  <a16:creationId xmlns:a16="http://schemas.microsoft.com/office/drawing/2014/main" id="{A678AE67-BD47-4AC6-B3DA-A911BCC46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" y="2298"/>
              <a:ext cx="253" cy="118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8" name="Rectangle 39">
              <a:extLst>
                <a:ext uri="{FF2B5EF4-FFF2-40B4-BE49-F238E27FC236}">
                  <a16:creationId xmlns:a16="http://schemas.microsoft.com/office/drawing/2014/main" id="{521BDD9A-0CF8-43B2-AB6D-819BAAE35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4" y="1761"/>
              <a:ext cx="253" cy="655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9" name="Rectangle 40">
              <a:extLst>
                <a:ext uri="{FF2B5EF4-FFF2-40B4-BE49-F238E27FC236}">
                  <a16:creationId xmlns:a16="http://schemas.microsoft.com/office/drawing/2014/main" id="{0851E4FE-53B7-4072-9767-B2B81E638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4" y="1761"/>
              <a:ext cx="253" cy="655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0" name="Line 41">
              <a:extLst>
                <a:ext uri="{FF2B5EF4-FFF2-40B4-BE49-F238E27FC236}">
                  <a16:creationId xmlns:a16="http://schemas.microsoft.com/office/drawing/2014/main" id="{0028566B-6487-494B-8E7D-C389B9238F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9" y="1974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1" name="Line 42">
              <a:extLst>
                <a:ext uri="{FF2B5EF4-FFF2-40B4-BE49-F238E27FC236}">
                  <a16:creationId xmlns:a16="http://schemas.microsoft.com/office/drawing/2014/main" id="{77C83D70-688E-4184-A9A9-25C40BDF85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974"/>
              <a:ext cx="0" cy="246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2" name="Line 43">
              <a:extLst>
                <a:ext uri="{FF2B5EF4-FFF2-40B4-BE49-F238E27FC236}">
                  <a16:creationId xmlns:a16="http://schemas.microsoft.com/office/drawing/2014/main" id="{4F62529A-5652-4AB5-9D91-2BD42179E2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9" y="2220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3" name="Line 44">
              <a:extLst>
                <a:ext uri="{FF2B5EF4-FFF2-40B4-BE49-F238E27FC236}">
                  <a16:creationId xmlns:a16="http://schemas.microsoft.com/office/drawing/2014/main" id="{993A0D88-5D88-4CE3-9710-1E7E7F2061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9" y="1961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4" name="Line 45">
              <a:extLst>
                <a:ext uri="{FF2B5EF4-FFF2-40B4-BE49-F238E27FC236}">
                  <a16:creationId xmlns:a16="http://schemas.microsoft.com/office/drawing/2014/main" id="{F59D0C87-C8B2-4692-8F61-E5C536E0C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3" y="1961"/>
              <a:ext cx="0" cy="232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6" name="Line 46">
              <a:extLst>
                <a:ext uri="{FF2B5EF4-FFF2-40B4-BE49-F238E27FC236}">
                  <a16:creationId xmlns:a16="http://schemas.microsoft.com/office/drawing/2014/main" id="{7A70A66B-D8EA-416A-97AC-56A8CBFB9B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9" y="2193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7" name="Line 47">
              <a:extLst>
                <a:ext uri="{FF2B5EF4-FFF2-40B4-BE49-F238E27FC236}">
                  <a16:creationId xmlns:a16="http://schemas.microsoft.com/office/drawing/2014/main" id="{AAC4E690-07B4-4ACA-879B-162D5D6D28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7" y="2200"/>
              <a:ext cx="252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8" name="Line 48">
              <a:extLst>
                <a:ext uri="{FF2B5EF4-FFF2-40B4-BE49-F238E27FC236}">
                  <a16:creationId xmlns:a16="http://schemas.microsoft.com/office/drawing/2014/main" id="{E8F96DBF-47C7-4345-8EEF-6BDB3529F6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1" y="2200"/>
              <a:ext cx="0" cy="324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9" name="Line 49">
              <a:extLst>
                <a:ext uri="{FF2B5EF4-FFF2-40B4-BE49-F238E27FC236}">
                  <a16:creationId xmlns:a16="http://schemas.microsoft.com/office/drawing/2014/main" id="{3BE0AE89-91AE-4E32-9DC9-AA3DF2E279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7" y="2524"/>
              <a:ext cx="252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0" name="Line 50">
              <a:extLst>
                <a:ext uri="{FF2B5EF4-FFF2-40B4-BE49-F238E27FC236}">
                  <a16:creationId xmlns:a16="http://schemas.microsoft.com/office/drawing/2014/main" id="{04249EA7-073D-4703-98F2-1F46C5223C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7" y="1815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1" name="Line 51">
              <a:extLst>
                <a:ext uri="{FF2B5EF4-FFF2-40B4-BE49-F238E27FC236}">
                  <a16:creationId xmlns:a16="http://schemas.microsoft.com/office/drawing/2014/main" id="{83001642-DC87-497D-8F1D-CE5C6181EA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2" y="1815"/>
              <a:ext cx="0" cy="486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2" name="Line 52">
              <a:extLst>
                <a:ext uri="{FF2B5EF4-FFF2-40B4-BE49-F238E27FC236}">
                  <a16:creationId xmlns:a16="http://schemas.microsoft.com/office/drawing/2014/main" id="{23E5A7B9-C447-4B32-BFAB-5658DC24A8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7" y="2301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3" name="Line 53">
              <a:extLst>
                <a:ext uri="{FF2B5EF4-FFF2-40B4-BE49-F238E27FC236}">
                  <a16:creationId xmlns:a16="http://schemas.microsoft.com/office/drawing/2014/main" id="{EC4ECB33-462E-499C-A700-EC21B26FDB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4" y="2065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4" name="Line 54">
              <a:extLst>
                <a:ext uri="{FF2B5EF4-FFF2-40B4-BE49-F238E27FC236}">
                  <a16:creationId xmlns:a16="http://schemas.microsoft.com/office/drawing/2014/main" id="{97815C9E-BF8D-4BB6-A899-874BA028AE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2" y="2065"/>
              <a:ext cx="0" cy="412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5" name="Line 55">
              <a:extLst>
                <a:ext uri="{FF2B5EF4-FFF2-40B4-BE49-F238E27FC236}">
                  <a16:creationId xmlns:a16="http://schemas.microsoft.com/office/drawing/2014/main" id="{FFC5D5E2-0394-43E0-A4A7-845ADC4DD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4" y="2477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6" name="Line 56">
              <a:extLst>
                <a:ext uri="{FF2B5EF4-FFF2-40B4-BE49-F238E27FC236}">
                  <a16:creationId xmlns:a16="http://schemas.microsoft.com/office/drawing/2014/main" id="{A620DE42-8A3C-4462-A068-65DE10661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977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7" name="Line 57">
              <a:extLst>
                <a:ext uri="{FF2B5EF4-FFF2-40B4-BE49-F238E27FC236}">
                  <a16:creationId xmlns:a16="http://schemas.microsoft.com/office/drawing/2014/main" id="{DA77439F-10D9-4152-A15F-8F27211796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4" y="1977"/>
              <a:ext cx="0" cy="301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8" name="Line 58">
              <a:extLst>
                <a:ext uri="{FF2B5EF4-FFF2-40B4-BE49-F238E27FC236}">
                  <a16:creationId xmlns:a16="http://schemas.microsoft.com/office/drawing/2014/main" id="{62CB8366-CEC8-4217-864B-255C66D223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278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9" name="Line 59">
              <a:extLst>
                <a:ext uri="{FF2B5EF4-FFF2-40B4-BE49-F238E27FC236}">
                  <a16:creationId xmlns:a16="http://schemas.microsoft.com/office/drawing/2014/main" id="{3DE049DD-8521-4EA3-9D34-584B4486BF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5" y="1549"/>
              <a:ext cx="252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0" name="Line 60">
              <a:extLst>
                <a:ext uri="{FF2B5EF4-FFF2-40B4-BE49-F238E27FC236}">
                  <a16:creationId xmlns:a16="http://schemas.microsoft.com/office/drawing/2014/main" id="{21552D28-7AAE-401E-AE54-2BDC99C9EB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3" y="1549"/>
              <a:ext cx="0" cy="601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1" name="Line 61">
              <a:extLst>
                <a:ext uri="{FF2B5EF4-FFF2-40B4-BE49-F238E27FC236}">
                  <a16:creationId xmlns:a16="http://schemas.microsoft.com/office/drawing/2014/main" id="{8E1EC05C-D31F-46AE-8F7A-5DD74AC385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5" y="2150"/>
              <a:ext cx="252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0" name="Line 62">
              <a:extLst>
                <a:ext uri="{FF2B5EF4-FFF2-40B4-BE49-F238E27FC236}">
                  <a16:creationId xmlns:a16="http://schemas.microsoft.com/office/drawing/2014/main" id="{241F9C4B-3EFF-48D3-BEF3-8EF854E12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9" y="2021"/>
              <a:ext cx="25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1" name="Line 63">
              <a:extLst>
                <a:ext uri="{FF2B5EF4-FFF2-40B4-BE49-F238E27FC236}">
                  <a16:creationId xmlns:a16="http://schemas.microsoft.com/office/drawing/2014/main" id="{07C35C47-039E-4631-80E5-9833663C0F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4" y="2021"/>
              <a:ext cx="0" cy="311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2" name="Line 64">
              <a:extLst>
                <a:ext uri="{FF2B5EF4-FFF2-40B4-BE49-F238E27FC236}">
                  <a16:creationId xmlns:a16="http://schemas.microsoft.com/office/drawing/2014/main" id="{31F565D6-29E2-41A0-B831-8425BEAB84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9" y="2332"/>
              <a:ext cx="25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3" name="Line 65">
              <a:extLst>
                <a:ext uri="{FF2B5EF4-FFF2-40B4-BE49-F238E27FC236}">
                  <a16:creationId xmlns:a16="http://schemas.microsoft.com/office/drawing/2014/main" id="{03460484-C2B1-4E99-A5CC-A38442477E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9" y="2011"/>
              <a:ext cx="252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4" name="Line 66">
              <a:extLst>
                <a:ext uri="{FF2B5EF4-FFF2-40B4-BE49-F238E27FC236}">
                  <a16:creationId xmlns:a16="http://schemas.microsoft.com/office/drawing/2014/main" id="{69D7DA7E-FF08-4280-85C6-A0A547CCB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3" y="2011"/>
              <a:ext cx="0" cy="23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5" name="Line 67">
              <a:extLst>
                <a:ext uri="{FF2B5EF4-FFF2-40B4-BE49-F238E27FC236}">
                  <a16:creationId xmlns:a16="http://schemas.microsoft.com/office/drawing/2014/main" id="{BBE087F8-4319-402B-B29B-674D936A66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9" y="2241"/>
              <a:ext cx="252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6" name="Line 68">
              <a:extLst>
                <a:ext uri="{FF2B5EF4-FFF2-40B4-BE49-F238E27FC236}">
                  <a16:creationId xmlns:a16="http://schemas.microsoft.com/office/drawing/2014/main" id="{3EC1D341-0791-4CE8-9574-9CA262DC50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6" y="1896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7" name="Line 69">
              <a:extLst>
                <a:ext uri="{FF2B5EF4-FFF2-40B4-BE49-F238E27FC236}">
                  <a16:creationId xmlns:a16="http://schemas.microsoft.com/office/drawing/2014/main" id="{B663590A-6980-4911-9B8D-CBFAF2383C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4" y="1896"/>
              <a:ext cx="0" cy="338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8" name="Line 70">
              <a:extLst>
                <a:ext uri="{FF2B5EF4-FFF2-40B4-BE49-F238E27FC236}">
                  <a16:creationId xmlns:a16="http://schemas.microsoft.com/office/drawing/2014/main" id="{2024776F-8800-4F57-A7B8-4C83A1FCE2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16" y="2234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9" name="Line 71">
              <a:extLst>
                <a:ext uri="{FF2B5EF4-FFF2-40B4-BE49-F238E27FC236}">
                  <a16:creationId xmlns:a16="http://schemas.microsoft.com/office/drawing/2014/main" id="{B8CAFF71-3CF9-41D7-85FE-B9A8278E5E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5" y="1741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0" name="Line 72">
              <a:extLst>
                <a:ext uri="{FF2B5EF4-FFF2-40B4-BE49-F238E27FC236}">
                  <a16:creationId xmlns:a16="http://schemas.microsoft.com/office/drawing/2014/main" id="{5489672E-865C-4C11-A2A1-4776E91121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9" y="1741"/>
              <a:ext cx="0" cy="625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1" name="Line 73">
              <a:extLst>
                <a:ext uri="{FF2B5EF4-FFF2-40B4-BE49-F238E27FC236}">
                  <a16:creationId xmlns:a16="http://schemas.microsoft.com/office/drawing/2014/main" id="{3314B54D-4F2D-4BAE-8B79-F7D97524A1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5" y="2366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2" name="Line 74">
              <a:extLst>
                <a:ext uri="{FF2B5EF4-FFF2-40B4-BE49-F238E27FC236}">
                  <a16:creationId xmlns:a16="http://schemas.microsoft.com/office/drawing/2014/main" id="{3DBC00C3-E6D3-4666-8DC5-43482D7CB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6" y="1734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3" name="Line 75">
              <a:extLst>
                <a:ext uri="{FF2B5EF4-FFF2-40B4-BE49-F238E27FC236}">
                  <a16:creationId xmlns:a16="http://schemas.microsoft.com/office/drawing/2014/main" id="{8A913C7C-3FE3-47BE-B619-28ADD4FE92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" y="1734"/>
              <a:ext cx="0" cy="436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4" name="Line 76">
              <a:extLst>
                <a:ext uri="{FF2B5EF4-FFF2-40B4-BE49-F238E27FC236}">
                  <a16:creationId xmlns:a16="http://schemas.microsoft.com/office/drawing/2014/main" id="{CEEB3F54-EF77-44D4-B9D6-92591ACA4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6" y="2170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5" name="Line 77">
              <a:extLst>
                <a:ext uri="{FF2B5EF4-FFF2-40B4-BE49-F238E27FC236}">
                  <a16:creationId xmlns:a16="http://schemas.microsoft.com/office/drawing/2014/main" id="{2F7DD8BF-2DD9-4096-8245-46D5F3868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7" y="1529"/>
              <a:ext cx="25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6" name="Line 78">
              <a:extLst>
                <a:ext uri="{FF2B5EF4-FFF2-40B4-BE49-F238E27FC236}">
                  <a16:creationId xmlns:a16="http://schemas.microsoft.com/office/drawing/2014/main" id="{4C03F5C5-B263-4148-B7D4-7A5C0E6705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2" y="1529"/>
              <a:ext cx="0" cy="506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7" name="Line 79">
              <a:extLst>
                <a:ext uri="{FF2B5EF4-FFF2-40B4-BE49-F238E27FC236}">
                  <a16:creationId xmlns:a16="http://schemas.microsoft.com/office/drawing/2014/main" id="{9DED006C-3D12-4CC4-9DEC-5E3A0F5A0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7" y="2035"/>
              <a:ext cx="25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8" name="Line 80">
              <a:extLst>
                <a:ext uri="{FF2B5EF4-FFF2-40B4-BE49-F238E27FC236}">
                  <a16:creationId xmlns:a16="http://schemas.microsoft.com/office/drawing/2014/main" id="{7D99E1C6-1759-40BF-8062-24EEEA7D15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7" y="2096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9" name="Line 81">
              <a:extLst>
                <a:ext uri="{FF2B5EF4-FFF2-40B4-BE49-F238E27FC236}">
                  <a16:creationId xmlns:a16="http://schemas.microsoft.com/office/drawing/2014/main" id="{0400508C-8113-4F82-B18E-81576AC93A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2" y="2096"/>
              <a:ext cx="0" cy="398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0" name="Line 82">
              <a:extLst>
                <a:ext uri="{FF2B5EF4-FFF2-40B4-BE49-F238E27FC236}">
                  <a16:creationId xmlns:a16="http://schemas.microsoft.com/office/drawing/2014/main" id="{55EEDD22-BFD0-4038-ACA3-8CDB713531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7" y="2494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1" name="Line 83">
              <a:extLst>
                <a:ext uri="{FF2B5EF4-FFF2-40B4-BE49-F238E27FC236}">
                  <a16:creationId xmlns:a16="http://schemas.microsoft.com/office/drawing/2014/main" id="{13C03690-161F-40A2-9747-EBC9784E60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4" y="1518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2" name="Line 84">
              <a:extLst>
                <a:ext uri="{FF2B5EF4-FFF2-40B4-BE49-F238E27FC236}">
                  <a16:creationId xmlns:a16="http://schemas.microsoft.com/office/drawing/2014/main" id="{C7F977D3-9D0D-4ECE-B20C-5426389D96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2" y="1518"/>
              <a:ext cx="0" cy="537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3" name="Line 85">
              <a:extLst>
                <a:ext uri="{FF2B5EF4-FFF2-40B4-BE49-F238E27FC236}">
                  <a16:creationId xmlns:a16="http://schemas.microsoft.com/office/drawing/2014/main" id="{E8047FE2-4CC6-4716-9C8F-B13023929C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4" y="2055"/>
              <a:ext cx="253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4" name="Rectangle 86">
              <a:extLst>
                <a:ext uri="{FF2B5EF4-FFF2-40B4-BE49-F238E27FC236}">
                  <a16:creationId xmlns:a16="http://schemas.microsoft.com/office/drawing/2014/main" id="{BAF481F7-6CBA-4976-97C7-743191D38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" y="2366"/>
              <a:ext cx="104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5" name="Rectangle 87">
              <a:extLst>
                <a:ext uri="{FF2B5EF4-FFF2-40B4-BE49-F238E27FC236}">
                  <a16:creationId xmlns:a16="http://schemas.microsoft.com/office/drawing/2014/main" id="{53C4DD33-08F6-4E4B-8649-66045A844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2089"/>
              <a:ext cx="16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6" name="Rectangle 88">
              <a:extLst>
                <a:ext uri="{FF2B5EF4-FFF2-40B4-BE49-F238E27FC236}">
                  <a16:creationId xmlns:a16="http://schemas.microsoft.com/office/drawing/2014/main" id="{55C111CF-F1F8-4F75-BE1E-1D1271E25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809"/>
              <a:ext cx="16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40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7" name="Rectangle 89">
              <a:extLst>
                <a:ext uri="{FF2B5EF4-FFF2-40B4-BE49-F238E27FC236}">
                  <a16:creationId xmlns:a16="http://schemas.microsoft.com/office/drawing/2014/main" id="{F2A3A67A-715B-4C75-8388-672A0D668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532"/>
              <a:ext cx="16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60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8" name="Rectangle 90">
              <a:extLst>
                <a:ext uri="{FF2B5EF4-FFF2-40B4-BE49-F238E27FC236}">
                  <a16:creationId xmlns:a16="http://schemas.microsoft.com/office/drawing/2014/main" id="{B521B4F8-66C4-483A-AC24-2BB530690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2592"/>
              <a:ext cx="19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HB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9" name="Rectangle 91">
              <a:extLst>
                <a:ext uri="{FF2B5EF4-FFF2-40B4-BE49-F238E27FC236}">
                  <a16:creationId xmlns:a16="http://schemas.microsoft.com/office/drawing/2014/main" id="{369403EA-FF01-4EF5-B54D-3BB2B7F49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" y="2592"/>
              <a:ext cx="174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SL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0" name="Rectangle 92">
              <a:extLst>
                <a:ext uri="{FF2B5EF4-FFF2-40B4-BE49-F238E27FC236}">
                  <a16:creationId xmlns:a16="http://schemas.microsoft.com/office/drawing/2014/main" id="{EAF8ABCD-3B28-4343-B2DD-4D51F6382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92"/>
              <a:ext cx="20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MV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1" name="Rectangle 93">
              <a:extLst>
                <a:ext uri="{FF2B5EF4-FFF2-40B4-BE49-F238E27FC236}">
                  <a16:creationId xmlns:a16="http://schemas.microsoft.com/office/drawing/2014/main" id="{8E1E44BB-A5D2-4EFB-9961-8140F06A4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" y="2592"/>
              <a:ext cx="198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HH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2" name="Rectangle 94">
              <a:extLst>
                <a:ext uri="{FF2B5EF4-FFF2-40B4-BE49-F238E27FC236}">
                  <a16:creationId xmlns:a16="http://schemas.microsoft.com/office/drawing/2014/main" id="{D8A58505-9730-4561-82A4-0EABF1DE4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8" y="2592"/>
              <a:ext cx="188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TH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3" name="Rectangle 95">
              <a:extLst>
                <a:ext uri="{FF2B5EF4-FFF2-40B4-BE49-F238E27FC236}">
                  <a16:creationId xmlns:a16="http://schemas.microsoft.com/office/drawing/2014/main" id="{B47D8C74-3884-4D84-A23B-EAB7321C6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" y="2592"/>
              <a:ext cx="18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ST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4" name="Rectangle 96">
              <a:extLst>
                <a:ext uri="{FF2B5EF4-FFF2-40B4-BE49-F238E27FC236}">
                  <a16:creationId xmlns:a16="http://schemas.microsoft.com/office/drawing/2014/main" id="{C6AE4E0A-EB10-481C-9EC8-79D61697F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2592"/>
              <a:ext cx="188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BB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5" name="Rectangle 97">
              <a:extLst>
                <a:ext uri="{FF2B5EF4-FFF2-40B4-BE49-F238E27FC236}">
                  <a16:creationId xmlns:a16="http://schemas.microsoft.com/office/drawing/2014/main" id="{9A3A08AC-634D-4380-B400-1E16C0397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6" y="2592"/>
              <a:ext cx="19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6" name="Rectangle 98">
              <a:extLst>
                <a:ext uri="{FF2B5EF4-FFF2-40B4-BE49-F238E27FC236}">
                  <a16:creationId xmlns:a16="http://schemas.microsoft.com/office/drawing/2014/main" id="{9DC8F80A-7F38-45F9-AAE4-E028CF42A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7" y="2592"/>
              <a:ext cx="188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7" name="Rectangle 99">
              <a:extLst>
                <a:ext uri="{FF2B5EF4-FFF2-40B4-BE49-F238E27FC236}">
                  <a16:creationId xmlns:a16="http://schemas.microsoft.com/office/drawing/2014/main" id="{F5B023FE-EB3F-4A32-9C90-50BC8E682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9" y="2592"/>
              <a:ext cx="19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SN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8" name="Rectangle 100">
              <a:extLst>
                <a:ext uri="{FF2B5EF4-FFF2-40B4-BE49-F238E27FC236}">
                  <a16:creationId xmlns:a16="http://schemas.microsoft.com/office/drawing/2014/main" id="{AA11D11B-B923-45CC-9627-E58FA0793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" y="2592"/>
              <a:ext cx="19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RP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9" name="Rectangle 101">
              <a:extLst>
                <a:ext uri="{FF2B5EF4-FFF2-40B4-BE49-F238E27FC236}">
                  <a16:creationId xmlns:a16="http://schemas.microsoft.com/office/drawing/2014/main" id="{4568105A-FF83-472C-AE8A-4CE53F18B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8" y="2592"/>
              <a:ext cx="19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HE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0" name="Rectangle 102">
              <a:extLst>
                <a:ext uri="{FF2B5EF4-FFF2-40B4-BE49-F238E27FC236}">
                  <a16:creationId xmlns:a16="http://schemas.microsoft.com/office/drawing/2014/main" id="{964398CD-65AB-48AD-A809-08E5888C4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" y="2592"/>
              <a:ext cx="152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NI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1" name="Rectangle 103">
              <a:extLst>
                <a:ext uri="{FF2B5EF4-FFF2-40B4-BE49-F238E27FC236}">
                  <a16:creationId xmlns:a16="http://schemas.microsoft.com/office/drawing/2014/main" id="{529BFFAD-5CE3-406E-872B-FAF8B4122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5" y="2592"/>
              <a:ext cx="218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BW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2" name="Rectangle 104">
              <a:extLst>
                <a:ext uri="{FF2B5EF4-FFF2-40B4-BE49-F238E27FC236}">
                  <a16:creationId xmlns:a16="http://schemas.microsoft.com/office/drawing/2014/main" id="{1A642DA9-E37F-455F-B631-7B1A88DE1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" y="2592"/>
              <a:ext cx="184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BY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3" name="Rectangle 105">
              <a:extLst>
                <a:ext uri="{FF2B5EF4-FFF2-40B4-BE49-F238E27FC236}">
                  <a16:creationId xmlns:a16="http://schemas.microsoft.com/office/drawing/2014/main" id="{1C7E3C39-48E9-4455-9DC1-665355F12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0" y="2592"/>
              <a:ext cx="226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NW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5" name="Rectangle 107">
              <a:extLst>
                <a:ext uri="{FF2B5EF4-FFF2-40B4-BE49-F238E27FC236}">
                  <a16:creationId xmlns:a16="http://schemas.microsoft.com/office/drawing/2014/main" id="{AC2E1B76-81DF-4064-880E-B768EA85F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1125"/>
              <a:ext cx="88" cy="91"/>
            </a:xfrm>
            <a:prstGeom prst="rect">
              <a:avLst/>
            </a:prstGeom>
            <a:solidFill>
              <a:srgbClr val="6E8B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526" name="Rectangle 108">
              <a:extLst>
                <a:ext uri="{FF2B5EF4-FFF2-40B4-BE49-F238E27FC236}">
                  <a16:creationId xmlns:a16="http://schemas.microsoft.com/office/drawing/2014/main" id="{B093A744-2A37-4CCE-9CBE-F862E0AA4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282"/>
              <a:ext cx="88" cy="91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27" name="Rectangle 109">
              <a:extLst>
                <a:ext uri="{FF2B5EF4-FFF2-40B4-BE49-F238E27FC236}">
                  <a16:creationId xmlns:a16="http://schemas.microsoft.com/office/drawing/2014/main" id="{EB63C791-E53E-4798-AE62-82A68F345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" y="1095"/>
              <a:ext cx="433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COVID-19 assoziierte Sterbefälle, die über die gemeldeten COVID-19 Sterbefälle hinausgehen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28" name="Rechteck 527">
            <a:extLst>
              <a:ext uri="{FF2B5EF4-FFF2-40B4-BE49-F238E27FC236}">
                <a16:creationId xmlns:a16="http://schemas.microsoft.com/office/drawing/2014/main" id="{06EA10E5-59D8-4185-B2E9-6161D01BC538}"/>
              </a:ext>
            </a:extLst>
          </p:cNvPr>
          <p:cNvSpPr/>
          <p:nvPr/>
        </p:nvSpPr>
        <p:spPr>
          <a:xfrm>
            <a:off x="2863444" y="1935330"/>
            <a:ext cx="1013637" cy="3371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169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F8F72E-EFA5-4419-BDD7-3B2DF3A1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E8EAE40-0600-4067-BD8A-C4C952930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Gründe für höher COVID-19 assoziierte Mortalität in der vierten Welle?</a:t>
            </a:r>
          </a:p>
        </p:txBody>
      </p:sp>
      <p:sp>
        <p:nvSpPr>
          <p:cNvPr id="126" name="Textfeld 125">
            <a:extLst>
              <a:ext uri="{FF2B5EF4-FFF2-40B4-BE49-F238E27FC236}">
                <a16:creationId xmlns:a16="http://schemas.microsoft.com/office/drawing/2014/main" id="{9773DD23-87A2-47AB-BF34-40F5A6A62097}"/>
              </a:ext>
            </a:extLst>
          </p:cNvPr>
          <p:cNvSpPr txBox="1"/>
          <p:nvPr/>
        </p:nvSpPr>
        <p:spPr>
          <a:xfrm>
            <a:off x="672596" y="1507155"/>
            <a:ext cx="3362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DESTATIS Todesursachenstatistik</a:t>
            </a:r>
          </a:p>
          <a:p>
            <a:endParaRPr lang="de-DE" dirty="0"/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17BCF147-5D07-4AF4-9374-7F5DCDDFBD91}"/>
              </a:ext>
            </a:extLst>
          </p:cNvPr>
          <p:cNvSpPr txBox="1"/>
          <p:nvPr/>
        </p:nvSpPr>
        <p:spPr>
          <a:xfrm>
            <a:off x="4727322" y="1467352"/>
            <a:ext cx="401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Betriebssituation der Intensivstationen</a:t>
            </a:r>
          </a:p>
          <a:p>
            <a:endParaRPr lang="de-DE" dirty="0"/>
          </a:p>
        </p:txBody>
      </p:sp>
      <p:sp>
        <p:nvSpPr>
          <p:cNvPr id="82" name="Datumsplatzhalter 2">
            <a:extLst>
              <a:ext uri="{FF2B5EF4-FFF2-40B4-BE49-F238E27FC236}">
                <a16:creationId xmlns:a16="http://schemas.microsoft.com/office/drawing/2014/main" id="{0E3B63F2-6108-4D58-800E-0FFB95FD7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83" name="Fußzeilenplatzhalter 3">
            <a:extLst>
              <a:ext uri="{FF2B5EF4-FFF2-40B4-BE49-F238E27FC236}">
                <a16:creationId xmlns:a16="http://schemas.microsoft.com/office/drawing/2014/main" id="{DA158598-D0DC-41D4-A790-2F855A53E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90A78B8-B999-408E-B416-5C7C4AF1D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486" y="1676757"/>
            <a:ext cx="4457155" cy="2973497"/>
          </a:xfrm>
          <a:prstGeom prst="rect">
            <a:avLst/>
          </a:prstGeom>
        </p:spPr>
      </p:pic>
      <p:grpSp>
        <p:nvGrpSpPr>
          <p:cNvPr id="2" name="Group 4">
            <a:extLst>
              <a:ext uri="{FF2B5EF4-FFF2-40B4-BE49-F238E27FC236}">
                <a16:creationId xmlns:a16="http://schemas.microsoft.com/office/drawing/2014/main" id="{4E21FC3C-31DB-485D-877F-8E91C3C2DC8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93" y="1955733"/>
            <a:ext cx="4113213" cy="2743200"/>
            <a:chOff x="-3" y="1232"/>
            <a:chExt cx="2591" cy="1728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FE05BE21-E9AC-4FBC-808E-08B8A509026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3" y="1232"/>
              <a:ext cx="2591" cy="1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D801CCDD-734B-4286-B910-608B0D6D2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" y="1282"/>
              <a:ext cx="2055" cy="13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9F61FA98-A727-40D8-92E1-1EAE885A9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" y="1282"/>
              <a:ext cx="2055" cy="1368"/>
            </a:xfrm>
            <a:prstGeom prst="rect">
              <a:avLst/>
            </a:prstGeom>
            <a:noFill/>
            <a:ln w="28575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74159AA0-4C5D-4012-B6BA-57AC962B7B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2586"/>
              <a:ext cx="2055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85EB1946-7309-4F47-A064-626FEC56D7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2262"/>
              <a:ext cx="2055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4796F140-D6F6-4798-862A-B291A3F19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934"/>
              <a:ext cx="2055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7FD9A0EB-2345-4C85-A060-F524D42D32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" y="1610"/>
              <a:ext cx="2055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Rectangle 19">
              <a:extLst>
                <a:ext uri="{FF2B5EF4-FFF2-40B4-BE49-F238E27FC236}">
                  <a16:creationId xmlns:a16="http://schemas.microsoft.com/office/drawing/2014/main" id="{2B24D8EF-8662-4C54-9B69-9F9BD61E3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" y="2442"/>
              <a:ext cx="220" cy="144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Rectangle 20">
              <a:extLst>
                <a:ext uri="{FF2B5EF4-FFF2-40B4-BE49-F238E27FC236}">
                  <a16:creationId xmlns:a16="http://schemas.microsoft.com/office/drawing/2014/main" id="{EC960995-7730-4499-A2BB-30FE446D9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" y="1398"/>
              <a:ext cx="223" cy="1188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Rectangle 21">
              <a:extLst>
                <a:ext uri="{FF2B5EF4-FFF2-40B4-BE49-F238E27FC236}">
                  <a16:creationId xmlns:a16="http://schemas.microsoft.com/office/drawing/2014/main" id="{984786C9-7F9B-4942-A5F3-B55E6900C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" y="2298"/>
              <a:ext cx="219" cy="288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FE85CED5-F81B-46F2-90EF-E3B8BB6E1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1909"/>
              <a:ext cx="439" cy="677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DD52EE83-2773-47F5-A682-A3CCCBE16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" y="2460"/>
              <a:ext cx="219" cy="126"/>
            </a:xfrm>
            <a:prstGeom prst="rect">
              <a:avLst/>
            </a:prstGeom>
            <a:solidFill>
              <a:srgbClr val="6495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52B3B576-9EFE-425E-A8E1-D12784AD9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1563"/>
              <a:ext cx="220" cy="1023"/>
            </a:xfrm>
            <a:prstGeom prst="rect">
              <a:avLst/>
            </a:prstGeom>
            <a:solidFill>
              <a:srgbClr val="6495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5B681008-5BD8-4881-84B8-0E72EF2D0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2370"/>
              <a:ext cx="220" cy="216"/>
            </a:xfrm>
            <a:prstGeom prst="rect">
              <a:avLst/>
            </a:prstGeom>
            <a:solidFill>
              <a:srgbClr val="6495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355305AA-8CC1-4AE1-890F-73CD4AA4D4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" y="2362"/>
              <a:ext cx="22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64190F67-4B5D-486A-B496-8D1F583B29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6" y="2362"/>
              <a:ext cx="0" cy="159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Line 28">
              <a:extLst>
                <a:ext uri="{FF2B5EF4-FFF2-40B4-BE49-F238E27FC236}">
                  <a16:creationId xmlns:a16="http://schemas.microsoft.com/office/drawing/2014/main" id="{D23C3D99-EF4D-4DC9-AB19-8C085A1850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" y="2521"/>
              <a:ext cx="220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4" name="Line 29">
              <a:extLst>
                <a:ext uri="{FF2B5EF4-FFF2-40B4-BE49-F238E27FC236}">
                  <a16:creationId xmlns:a16="http://schemas.microsoft.com/office/drawing/2014/main" id="{E873FD7C-518B-4B47-B99F-9068452CFF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4" y="1347"/>
              <a:ext cx="223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5" name="Line 30">
              <a:extLst>
                <a:ext uri="{FF2B5EF4-FFF2-40B4-BE49-F238E27FC236}">
                  <a16:creationId xmlns:a16="http://schemas.microsoft.com/office/drawing/2014/main" id="{F19E36E1-34CA-47F0-813F-0725C2AECE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6" y="1347"/>
              <a:ext cx="0" cy="101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6" name="Line 31">
              <a:extLst>
                <a:ext uri="{FF2B5EF4-FFF2-40B4-BE49-F238E27FC236}">
                  <a16:creationId xmlns:a16="http://schemas.microsoft.com/office/drawing/2014/main" id="{ED350B31-6FCA-4D1F-AEB6-7F5190A19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4" y="1448"/>
              <a:ext cx="223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7" name="Line 32">
              <a:extLst>
                <a:ext uri="{FF2B5EF4-FFF2-40B4-BE49-F238E27FC236}">
                  <a16:creationId xmlns:a16="http://schemas.microsoft.com/office/drawing/2014/main" id="{25A4A62F-E875-4105-B099-5FBC9250C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4" y="2262"/>
              <a:ext cx="21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8" name="Line 33">
              <a:extLst>
                <a:ext uri="{FF2B5EF4-FFF2-40B4-BE49-F238E27FC236}">
                  <a16:creationId xmlns:a16="http://schemas.microsoft.com/office/drawing/2014/main" id="{068FE3CB-33D7-4822-B1E5-1285E50468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5" y="2262"/>
              <a:ext cx="0" cy="68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9" name="Line 34">
              <a:extLst>
                <a:ext uri="{FF2B5EF4-FFF2-40B4-BE49-F238E27FC236}">
                  <a16:creationId xmlns:a16="http://schemas.microsoft.com/office/drawing/2014/main" id="{2953094E-9558-4FCE-93C2-37E70F564B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4" y="2330"/>
              <a:ext cx="21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0" name="Line 35">
              <a:extLst>
                <a:ext uri="{FF2B5EF4-FFF2-40B4-BE49-F238E27FC236}">
                  <a16:creationId xmlns:a16="http://schemas.microsoft.com/office/drawing/2014/main" id="{C7F2B3A3-842F-4599-B5B4-FA2F7B31A2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3" y="1862"/>
              <a:ext cx="43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" name="Line 36">
              <a:extLst>
                <a:ext uri="{FF2B5EF4-FFF2-40B4-BE49-F238E27FC236}">
                  <a16:creationId xmlns:a16="http://schemas.microsoft.com/office/drawing/2014/main" id="{F022C9FB-246F-4657-A452-98BE55B96A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3" y="1862"/>
              <a:ext cx="0" cy="108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" name="Line 37">
              <a:extLst>
                <a:ext uri="{FF2B5EF4-FFF2-40B4-BE49-F238E27FC236}">
                  <a16:creationId xmlns:a16="http://schemas.microsoft.com/office/drawing/2014/main" id="{78F61D4E-B571-40EF-ADCC-79F831DA38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3" y="1970"/>
              <a:ext cx="43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3" name="Rectangle 38">
              <a:extLst>
                <a:ext uri="{FF2B5EF4-FFF2-40B4-BE49-F238E27FC236}">
                  <a16:creationId xmlns:a16="http://schemas.microsoft.com/office/drawing/2014/main" id="{E5386237-3626-4C6C-AB46-4CCF5511E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" y="2452"/>
              <a:ext cx="220" cy="134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4" name="Rectangle 39">
              <a:extLst>
                <a:ext uri="{FF2B5EF4-FFF2-40B4-BE49-F238E27FC236}">
                  <a16:creationId xmlns:a16="http://schemas.microsoft.com/office/drawing/2014/main" id="{0C050D40-CC39-400C-B2F7-5B2299D46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" y="1675"/>
              <a:ext cx="223" cy="911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5" name="Rectangle 40">
              <a:extLst>
                <a:ext uri="{FF2B5EF4-FFF2-40B4-BE49-F238E27FC236}">
                  <a16:creationId xmlns:a16="http://schemas.microsoft.com/office/drawing/2014/main" id="{B790D930-AAF6-42FB-BB7D-705FB1740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" y="2370"/>
              <a:ext cx="219" cy="216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6" name="Rectangle 41">
              <a:extLst>
                <a:ext uri="{FF2B5EF4-FFF2-40B4-BE49-F238E27FC236}">
                  <a16:creationId xmlns:a16="http://schemas.microsoft.com/office/drawing/2014/main" id="{076197D6-3D18-48D4-B1A4-3AB7DB159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2215"/>
              <a:ext cx="439" cy="371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7" name="Rectangle 42">
              <a:extLst>
                <a:ext uri="{FF2B5EF4-FFF2-40B4-BE49-F238E27FC236}">
                  <a16:creationId xmlns:a16="http://schemas.microsoft.com/office/drawing/2014/main" id="{6BDB2A70-7016-4BAC-B27C-E328F315E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" y="2586"/>
              <a:ext cx="219" cy="1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8" name="Rectangle 43">
              <a:extLst>
                <a:ext uri="{FF2B5EF4-FFF2-40B4-BE49-F238E27FC236}">
                  <a16:creationId xmlns:a16="http://schemas.microsoft.com/office/drawing/2014/main" id="{CD9CB37F-6CB3-41A1-9F05-2856490B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2586"/>
              <a:ext cx="220" cy="1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9" name="Rectangle 44">
              <a:extLst>
                <a:ext uri="{FF2B5EF4-FFF2-40B4-BE49-F238E27FC236}">
                  <a16:creationId xmlns:a16="http://schemas.microsoft.com/office/drawing/2014/main" id="{9082C1DB-FE6A-4F03-9AC3-AE06212A4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3" y="2586"/>
              <a:ext cx="220" cy="1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Rectangle 45">
              <a:extLst>
                <a:ext uri="{FF2B5EF4-FFF2-40B4-BE49-F238E27FC236}">
                  <a16:creationId xmlns:a16="http://schemas.microsoft.com/office/drawing/2014/main" id="{04E55E16-EE75-4562-AFF2-9F0EB41D1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" y="2546"/>
              <a:ext cx="20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     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46">
              <a:extLst>
                <a:ext uri="{FF2B5EF4-FFF2-40B4-BE49-F238E27FC236}">
                  <a16:creationId xmlns:a16="http://schemas.microsoft.com/office/drawing/2014/main" id="{D3197BB0-508B-4550-9ABD-3A0C17D6A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2222"/>
              <a:ext cx="30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47">
              <a:extLst>
                <a:ext uri="{FF2B5EF4-FFF2-40B4-BE49-F238E27FC236}">
                  <a16:creationId xmlns:a16="http://schemas.microsoft.com/office/drawing/2014/main" id="{C21421AB-68E3-44A3-A983-C47B7B561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1894"/>
              <a:ext cx="30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40.000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48">
              <a:extLst>
                <a:ext uri="{FF2B5EF4-FFF2-40B4-BE49-F238E27FC236}">
                  <a16:creationId xmlns:a16="http://schemas.microsoft.com/office/drawing/2014/main" id="{1633DC5B-BCC0-490E-897B-472DF6B31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1570"/>
              <a:ext cx="30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60.000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49">
              <a:extLst>
                <a:ext uri="{FF2B5EF4-FFF2-40B4-BE49-F238E27FC236}">
                  <a16:creationId xmlns:a16="http://schemas.microsoft.com/office/drawing/2014/main" id="{70064D69-8262-41B5-B4C5-1B77680FF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" y="2690"/>
              <a:ext cx="28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50">
              <a:extLst>
                <a:ext uri="{FF2B5EF4-FFF2-40B4-BE49-F238E27FC236}">
                  <a16:creationId xmlns:a16="http://schemas.microsoft.com/office/drawing/2014/main" id="{48852B1D-11E2-4B48-ADC0-854CA9697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3" y="2690"/>
              <a:ext cx="28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51">
              <a:extLst>
                <a:ext uri="{FF2B5EF4-FFF2-40B4-BE49-F238E27FC236}">
                  <a16:creationId xmlns:a16="http://schemas.microsoft.com/office/drawing/2014/main" id="{DD5046BC-5571-4A31-9A87-4750B4996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2690"/>
              <a:ext cx="28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wave3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>
              <a:extLst>
                <a:ext uri="{FF2B5EF4-FFF2-40B4-BE49-F238E27FC236}">
                  <a16:creationId xmlns:a16="http://schemas.microsoft.com/office/drawing/2014/main" id="{5C2AB4A2-7438-45AF-AE1D-D9D9EB2C4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9" y="2690"/>
              <a:ext cx="28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>
              <a:extLst>
                <a:ext uri="{FF2B5EF4-FFF2-40B4-BE49-F238E27FC236}">
                  <a16:creationId xmlns:a16="http://schemas.microsoft.com/office/drawing/2014/main" id="{AE233F7D-5CB5-483F-8C39-6E36B819CE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65" y="1911"/>
              <a:ext cx="46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</a:t>
              </a:r>
              <a:endPara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1" name="Rectangle 24">
            <a:extLst>
              <a:ext uri="{FF2B5EF4-FFF2-40B4-BE49-F238E27FC236}">
                <a16:creationId xmlns:a16="http://schemas.microsoft.com/office/drawing/2014/main" id="{4820932D-92DF-424F-BF37-DE20637A2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547" y="2117493"/>
            <a:ext cx="275903" cy="89104"/>
          </a:xfrm>
          <a:prstGeom prst="rect">
            <a:avLst/>
          </a:prstGeom>
          <a:solidFill>
            <a:srgbClr val="6495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D4AD14DD-9223-4447-B1CE-DEDCC2F3F467}"/>
              </a:ext>
            </a:extLst>
          </p:cNvPr>
          <p:cNvSpPr txBox="1"/>
          <p:nvPr/>
        </p:nvSpPr>
        <p:spPr>
          <a:xfrm>
            <a:off x="2682003" y="2029254"/>
            <a:ext cx="15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Todesursache U07.1</a:t>
            </a:r>
          </a:p>
        </p:txBody>
      </p:sp>
      <p:sp>
        <p:nvSpPr>
          <p:cNvPr id="63" name="Rectangle 22">
            <a:extLst>
              <a:ext uri="{FF2B5EF4-FFF2-40B4-BE49-F238E27FC236}">
                <a16:creationId xmlns:a16="http://schemas.microsoft.com/office/drawing/2014/main" id="{A76116D1-9D96-4BD2-BFB7-78FA038DF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9194" y="2290806"/>
            <a:ext cx="275914" cy="89103"/>
          </a:xfrm>
          <a:prstGeom prst="rect">
            <a:avLst/>
          </a:prstGeom>
          <a:solidFill>
            <a:srgbClr val="A2CD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8F47A98E-30B1-49B0-8015-95FF895658AE}"/>
              </a:ext>
            </a:extLst>
          </p:cNvPr>
          <p:cNvSpPr txBox="1"/>
          <p:nvPr/>
        </p:nvSpPr>
        <p:spPr>
          <a:xfrm>
            <a:off x="2688722" y="2187829"/>
            <a:ext cx="1575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COVID-19 assoziiert</a:t>
            </a:r>
          </a:p>
        </p:txBody>
      </p:sp>
      <p:sp>
        <p:nvSpPr>
          <p:cNvPr id="93" name="Rectangle 39">
            <a:extLst>
              <a:ext uri="{FF2B5EF4-FFF2-40B4-BE49-F238E27FC236}">
                <a16:creationId xmlns:a16="http://schemas.microsoft.com/office/drawing/2014/main" id="{EE03AD3E-6B0E-4846-AFB9-28D298F5C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037" y="2448712"/>
            <a:ext cx="279071" cy="87481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DFA907EF-46C0-4416-86F1-33EB51653140}"/>
              </a:ext>
            </a:extLst>
          </p:cNvPr>
          <p:cNvSpPr txBox="1"/>
          <p:nvPr/>
        </p:nvSpPr>
        <p:spPr>
          <a:xfrm>
            <a:off x="2699792" y="2340229"/>
            <a:ext cx="1214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„an COVID-19 verstorben“</a:t>
            </a: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50A96111-B946-4BDC-AF4A-32482F400244}"/>
              </a:ext>
            </a:extLst>
          </p:cNvPr>
          <p:cNvSpPr/>
          <p:nvPr/>
        </p:nvSpPr>
        <p:spPr>
          <a:xfrm>
            <a:off x="4842154" y="4431759"/>
            <a:ext cx="55825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https://www.intensivregister.de/#/aktuelle-lage/zeitreihen</a:t>
            </a:r>
          </a:p>
        </p:txBody>
      </p:sp>
    </p:spTree>
    <p:extLst>
      <p:ext uri="{BB962C8B-B14F-4D97-AF65-F5344CB8AC3E}">
        <p14:creationId xmlns:p14="http://schemas.microsoft.com/office/powerpoint/2010/main" val="2403685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64F0B4-69DE-46FD-BB7C-222D522C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14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AEFC30E-231A-4A31-B0CF-1A959B3A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Übersterblichkeit – Attributable/Assoziierte Mortalität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CF76BAB-1703-427D-B7E0-DD9B49D0BC90}"/>
              </a:ext>
            </a:extLst>
          </p:cNvPr>
          <p:cNvSpPr/>
          <p:nvPr/>
        </p:nvSpPr>
        <p:spPr>
          <a:xfrm>
            <a:off x="662505" y="2264859"/>
            <a:ext cx="3219353" cy="1200329"/>
          </a:xfrm>
          <a:prstGeom prst="rect">
            <a:avLst/>
          </a:prstGeom>
          <a:ln w="28575">
            <a:solidFill>
              <a:srgbClr val="045AA6"/>
            </a:solidFill>
          </a:ln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rgbClr val="045AA6"/>
                </a:solidFill>
              </a:rPr>
              <a:t>… Übersterblichkeit: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Berücksichtigt nur Daten zur Gesamtmortalität der Vorjahre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Der Verlauf wird als regulär angenommen.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BEC9F5A-8B87-4AB3-B81F-664E1775E0B6}"/>
              </a:ext>
            </a:extLst>
          </p:cNvPr>
          <p:cNvSpPr txBox="1"/>
          <p:nvPr/>
        </p:nvSpPr>
        <p:spPr>
          <a:xfrm>
            <a:off x="564826" y="1270168"/>
            <a:ext cx="7744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In allen Fällen wird die beobachtete (oder nachgebildete) Mortalität mit der Schätzung einer erwarteten Mortalität (Hintergrundmortalität) verglichen.  </a:t>
            </a:r>
          </a:p>
        </p:txBody>
      </p:sp>
      <p:sp>
        <p:nvSpPr>
          <p:cNvPr id="69" name="Datumsplatzhalter 2">
            <a:extLst>
              <a:ext uri="{FF2B5EF4-FFF2-40B4-BE49-F238E27FC236}">
                <a16:creationId xmlns:a16="http://schemas.microsoft.com/office/drawing/2014/main" id="{B14CCD5C-E10C-48AF-BCF0-C70F9881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71" name="Fußzeilenplatzhalter 3">
            <a:extLst>
              <a:ext uri="{FF2B5EF4-FFF2-40B4-BE49-F238E27FC236}">
                <a16:creationId xmlns:a16="http://schemas.microsoft.com/office/drawing/2014/main" id="{78C9C227-5981-4B59-B41E-3A7125891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40ACF82-C6AE-4A38-BD12-A5C2B6E710D5}"/>
              </a:ext>
            </a:extLst>
          </p:cNvPr>
          <p:cNvSpPr txBox="1"/>
          <p:nvPr/>
        </p:nvSpPr>
        <p:spPr>
          <a:xfrm>
            <a:off x="4018020" y="2311026"/>
            <a:ext cx="4282661" cy="1107996"/>
          </a:xfrm>
          <a:prstGeom prst="rect">
            <a:avLst/>
          </a:prstGeom>
          <a:noFill/>
          <a:ln w="28575">
            <a:solidFill>
              <a:srgbClr val="045AA6"/>
            </a:solidFill>
          </a:ln>
        </p:spPr>
        <p:txBody>
          <a:bodyPr wrap="square" rtlCol="0" anchor="ctr">
            <a:spAutoFit/>
          </a:bodyPr>
          <a:lstStyle/>
          <a:p>
            <a:r>
              <a:rPr lang="de-DE" sz="1600" dirty="0">
                <a:solidFill>
                  <a:srgbClr val="045AA6"/>
                </a:solidFill>
              </a:rPr>
              <a:t>… Attributable/Assoziierte Mortalität: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Berücksichtigt weitere erklärende Variablen </a:t>
            </a:r>
            <a:r>
              <a:rPr lang="de-DE" sz="1200" dirty="0"/>
              <a:t>z.B. </a:t>
            </a:r>
            <a:r>
              <a:rPr lang="de-DE" sz="1100" dirty="0"/>
              <a:t>gemeldete Infektionsfälle, gemeldete COVID-19 Todesfälle,        Temperaturdaten,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/>
              <a:t>Annahme der Regularität wird abgeschwächt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FE871EF-7C02-4E4F-B7B3-949661FC37CF}"/>
              </a:ext>
            </a:extLst>
          </p:cNvPr>
          <p:cNvSpPr/>
          <p:nvPr/>
        </p:nvSpPr>
        <p:spPr>
          <a:xfrm>
            <a:off x="564826" y="184132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>
                <a:solidFill>
                  <a:srgbClr val="045AA6"/>
                </a:solidFill>
              </a:rPr>
              <a:t>Berechnung der Hintergrundmortalität für….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B963D58-7945-4D79-A3A7-391B86901815}"/>
              </a:ext>
            </a:extLst>
          </p:cNvPr>
          <p:cNvSpPr/>
          <p:nvPr/>
        </p:nvSpPr>
        <p:spPr>
          <a:xfrm>
            <a:off x="564826" y="3743036"/>
            <a:ext cx="77358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1400" dirty="0"/>
              <a:t>Treten trotz Berücksichtigung der erklärenden Variablen keine auffälligen Veränderungen der Hintergrundmortalität auf, so kann die beobachtet Übersterblichkeit klar auf eine bestimmte Ursache zurückgeführt werden, und wir sprechen von </a:t>
            </a:r>
            <a:r>
              <a:rPr lang="de-DE" sz="1400" dirty="0">
                <a:solidFill>
                  <a:srgbClr val="045AA6"/>
                </a:solidFill>
              </a:rPr>
              <a:t>attributabler Mortalität</a:t>
            </a:r>
          </a:p>
        </p:txBody>
      </p:sp>
    </p:spTree>
    <p:extLst>
      <p:ext uri="{BB962C8B-B14F-4D97-AF65-F5344CB8AC3E}">
        <p14:creationId xmlns:p14="http://schemas.microsoft.com/office/powerpoint/2010/main" val="214750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3940AC1-90B7-4536-8B49-5401642BE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15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149DC44-497D-4B79-ABC2-190D8B37A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Mortalitätsverlauf DESTATIS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A3023103-4ED2-4450-9757-F09F7945FE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4313" y="1795463"/>
            <a:ext cx="8207375" cy="2781300"/>
            <a:chOff x="135" y="1131"/>
            <a:chExt cx="5170" cy="1752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072B4423-234D-41FA-A363-890CE59C39F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59" y="1165"/>
              <a:ext cx="5146" cy="1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12C1D92D-ACEF-4819-AEEE-7220A1E22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" y="1210"/>
              <a:ext cx="4820" cy="13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DAC95ED5-A5DE-482B-8470-C931F5149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" y="1210"/>
              <a:ext cx="4820" cy="1324"/>
            </a:xfrm>
            <a:prstGeom prst="rect">
              <a:avLst/>
            </a:prstGeom>
            <a:noFill/>
            <a:ln w="28575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143D06FB-BBE3-4DEC-A2A1-AA751E850B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" y="2270"/>
              <a:ext cx="4820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Line 8">
              <a:extLst>
                <a:ext uri="{FF2B5EF4-FFF2-40B4-BE49-F238E27FC236}">
                  <a16:creationId xmlns:a16="http://schemas.microsoft.com/office/drawing/2014/main" id="{2F5AEB26-8510-45B0-B5FE-71B354D7E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" y="2006"/>
              <a:ext cx="4820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78A6CA7B-AB29-45C4-B042-E065B31F64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" y="1738"/>
              <a:ext cx="4820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DD148FDE-5401-4B20-AF67-76E163673C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" y="1469"/>
              <a:ext cx="4820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Line 11">
              <a:extLst>
                <a:ext uri="{FF2B5EF4-FFF2-40B4-BE49-F238E27FC236}">
                  <a16:creationId xmlns:a16="http://schemas.microsoft.com/office/drawing/2014/main" id="{981C5CB2-6A44-48FA-9C79-FBECBEC17B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3" y="1210"/>
              <a:ext cx="0" cy="1324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AFFC660F-9E3A-4D65-8CF4-FE307357BE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9" y="1210"/>
              <a:ext cx="0" cy="1324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54B4391F-D90C-4FF2-9B74-E6AD3FA20F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6" y="1210"/>
              <a:ext cx="0" cy="1324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Line 14">
              <a:extLst>
                <a:ext uri="{FF2B5EF4-FFF2-40B4-BE49-F238E27FC236}">
                  <a16:creationId xmlns:a16="http://schemas.microsoft.com/office/drawing/2014/main" id="{755DD14D-A84F-4979-B9D4-0606CFD6A6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3" y="1210"/>
              <a:ext cx="0" cy="1324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Line 15">
              <a:extLst>
                <a:ext uri="{FF2B5EF4-FFF2-40B4-BE49-F238E27FC236}">
                  <a16:creationId xmlns:a16="http://schemas.microsoft.com/office/drawing/2014/main" id="{2E3D9E80-BCFF-4A9E-AF94-69D23CB949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57" y="1210"/>
              <a:ext cx="0" cy="1324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AF989737-2F26-4A8F-961A-A698EF6E44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4" y="1210"/>
              <a:ext cx="0" cy="1324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54543649-68A6-4647-B4D2-2EB89528CE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" y="1272"/>
              <a:ext cx="4383" cy="1200"/>
            </a:xfrm>
            <a:custGeom>
              <a:avLst/>
              <a:gdLst>
                <a:gd name="T0" fmla="*/ 15 w 981"/>
                <a:gd name="T1" fmla="*/ 73 h 268"/>
                <a:gd name="T2" fmla="*/ 34 w 981"/>
                <a:gd name="T3" fmla="*/ 182 h 268"/>
                <a:gd name="T4" fmla="*/ 52 w 981"/>
                <a:gd name="T5" fmla="*/ 235 h 268"/>
                <a:gd name="T6" fmla="*/ 71 w 981"/>
                <a:gd name="T7" fmla="*/ 231 h 268"/>
                <a:gd name="T8" fmla="*/ 90 w 981"/>
                <a:gd name="T9" fmla="*/ 238 h 268"/>
                <a:gd name="T10" fmla="*/ 108 w 981"/>
                <a:gd name="T11" fmla="*/ 256 h 268"/>
                <a:gd name="T12" fmla="*/ 127 w 981"/>
                <a:gd name="T13" fmla="*/ 256 h 268"/>
                <a:gd name="T14" fmla="*/ 145 w 981"/>
                <a:gd name="T15" fmla="*/ 242 h 268"/>
                <a:gd name="T16" fmla="*/ 164 w 981"/>
                <a:gd name="T17" fmla="*/ 225 h 268"/>
                <a:gd name="T18" fmla="*/ 183 w 981"/>
                <a:gd name="T19" fmla="*/ 198 h 268"/>
                <a:gd name="T20" fmla="*/ 201 w 981"/>
                <a:gd name="T21" fmla="*/ 181 h 268"/>
                <a:gd name="T22" fmla="*/ 220 w 981"/>
                <a:gd name="T23" fmla="*/ 93 h 268"/>
                <a:gd name="T24" fmla="*/ 239 w 981"/>
                <a:gd name="T25" fmla="*/ 140 h 268"/>
                <a:gd name="T26" fmla="*/ 257 w 981"/>
                <a:gd name="T27" fmla="*/ 239 h 268"/>
                <a:gd name="T28" fmla="*/ 276 w 981"/>
                <a:gd name="T29" fmla="*/ 241 h 268"/>
                <a:gd name="T30" fmla="*/ 295 w 981"/>
                <a:gd name="T31" fmla="*/ 256 h 268"/>
                <a:gd name="T32" fmla="*/ 313 w 981"/>
                <a:gd name="T33" fmla="*/ 237 h 268"/>
                <a:gd name="T34" fmla="*/ 332 w 981"/>
                <a:gd name="T35" fmla="*/ 243 h 268"/>
                <a:gd name="T36" fmla="*/ 351 w 981"/>
                <a:gd name="T37" fmla="*/ 244 h 268"/>
                <a:gd name="T38" fmla="*/ 369 w 981"/>
                <a:gd name="T39" fmla="*/ 208 h 268"/>
                <a:gd name="T40" fmla="*/ 388 w 981"/>
                <a:gd name="T41" fmla="*/ 194 h 268"/>
                <a:gd name="T42" fmla="*/ 407 w 981"/>
                <a:gd name="T43" fmla="*/ 163 h 268"/>
                <a:gd name="T44" fmla="*/ 425 w 981"/>
                <a:gd name="T45" fmla="*/ 168 h 268"/>
                <a:gd name="T46" fmla="*/ 444 w 981"/>
                <a:gd name="T47" fmla="*/ 208 h 268"/>
                <a:gd name="T48" fmla="*/ 462 w 981"/>
                <a:gd name="T49" fmla="*/ 233 h 268"/>
                <a:gd name="T50" fmla="*/ 481 w 981"/>
                <a:gd name="T51" fmla="*/ 213 h 268"/>
                <a:gd name="T52" fmla="*/ 500 w 981"/>
                <a:gd name="T53" fmla="*/ 234 h 268"/>
                <a:gd name="T54" fmla="*/ 518 w 981"/>
                <a:gd name="T55" fmla="*/ 259 h 268"/>
                <a:gd name="T56" fmla="*/ 537 w 981"/>
                <a:gd name="T57" fmla="*/ 219 h 268"/>
                <a:gd name="T58" fmla="*/ 556 w 981"/>
                <a:gd name="T59" fmla="*/ 205 h 268"/>
                <a:gd name="T60" fmla="*/ 574 w 981"/>
                <a:gd name="T61" fmla="*/ 185 h 268"/>
                <a:gd name="T62" fmla="*/ 593 w 981"/>
                <a:gd name="T63" fmla="*/ 191 h 268"/>
                <a:gd name="T64" fmla="*/ 612 w 981"/>
                <a:gd name="T65" fmla="*/ 175 h 268"/>
                <a:gd name="T66" fmla="*/ 630 w 981"/>
                <a:gd name="T67" fmla="*/ 147 h 268"/>
                <a:gd name="T68" fmla="*/ 649 w 981"/>
                <a:gd name="T69" fmla="*/ 220 h 268"/>
                <a:gd name="T70" fmla="*/ 668 w 981"/>
                <a:gd name="T71" fmla="*/ 245 h 268"/>
                <a:gd name="T72" fmla="*/ 686 w 981"/>
                <a:gd name="T73" fmla="*/ 247 h 268"/>
                <a:gd name="T74" fmla="*/ 705 w 981"/>
                <a:gd name="T75" fmla="*/ 222 h 268"/>
                <a:gd name="T76" fmla="*/ 724 w 981"/>
                <a:gd name="T77" fmla="*/ 225 h 268"/>
                <a:gd name="T78" fmla="*/ 742 w 981"/>
                <a:gd name="T79" fmla="*/ 198 h 268"/>
                <a:gd name="T80" fmla="*/ 761 w 981"/>
                <a:gd name="T81" fmla="*/ 103 h 268"/>
                <a:gd name="T82" fmla="*/ 779 w 981"/>
                <a:gd name="T83" fmla="*/ 49 h 268"/>
                <a:gd name="T84" fmla="*/ 798 w 981"/>
                <a:gd name="T85" fmla="*/ 143 h 268"/>
                <a:gd name="T86" fmla="*/ 817 w 981"/>
                <a:gd name="T87" fmla="*/ 205 h 268"/>
                <a:gd name="T88" fmla="*/ 835 w 981"/>
                <a:gd name="T89" fmla="*/ 183 h 268"/>
                <a:gd name="T90" fmla="*/ 854 w 981"/>
                <a:gd name="T91" fmla="*/ 232 h 268"/>
                <a:gd name="T92" fmla="*/ 873 w 981"/>
                <a:gd name="T93" fmla="*/ 237 h 268"/>
                <a:gd name="T94" fmla="*/ 891 w 981"/>
                <a:gd name="T95" fmla="*/ 236 h 268"/>
                <a:gd name="T96" fmla="*/ 910 w 981"/>
                <a:gd name="T97" fmla="*/ 193 h 268"/>
                <a:gd name="T98" fmla="*/ 929 w 981"/>
                <a:gd name="T99" fmla="*/ 191 h 268"/>
                <a:gd name="T100" fmla="*/ 947 w 981"/>
                <a:gd name="T101" fmla="*/ 111 h 268"/>
                <a:gd name="T102" fmla="*/ 966 w 981"/>
                <a:gd name="T103" fmla="*/ 109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1" h="268">
                  <a:moveTo>
                    <a:pt x="0" y="139"/>
                  </a:moveTo>
                  <a:lnTo>
                    <a:pt x="4" y="111"/>
                  </a:lnTo>
                  <a:lnTo>
                    <a:pt x="8" y="131"/>
                  </a:lnTo>
                  <a:lnTo>
                    <a:pt x="11" y="111"/>
                  </a:lnTo>
                  <a:lnTo>
                    <a:pt x="15" y="73"/>
                  </a:lnTo>
                  <a:lnTo>
                    <a:pt x="19" y="95"/>
                  </a:lnTo>
                  <a:lnTo>
                    <a:pt x="22" y="96"/>
                  </a:lnTo>
                  <a:lnTo>
                    <a:pt x="26" y="106"/>
                  </a:lnTo>
                  <a:lnTo>
                    <a:pt x="30" y="138"/>
                  </a:lnTo>
                  <a:lnTo>
                    <a:pt x="34" y="182"/>
                  </a:lnTo>
                  <a:lnTo>
                    <a:pt x="37" y="193"/>
                  </a:lnTo>
                  <a:lnTo>
                    <a:pt x="41" y="218"/>
                  </a:lnTo>
                  <a:lnTo>
                    <a:pt x="45" y="215"/>
                  </a:lnTo>
                  <a:lnTo>
                    <a:pt x="49" y="232"/>
                  </a:lnTo>
                  <a:lnTo>
                    <a:pt x="52" y="235"/>
                  </a:lnTo>
                  <a:lnTo>
                    <a:pt x="56" y="242"/>
                  </a:lnTo>
                  <a:lnTo>
                    <a:pt x="60" y="218"/>
                  </a:lnTo>
                  <a:lnTo>
                    <a:pt x="63" y="230"/>
                  </a:lnTo>
                  <a:lnTo>
                    <a:pt x="67" y="225"/>
                  </a:lnTo>
                  <a:lnTo>
                    <a:pt x="71" y="231"/>
                  </a:lnTo>
                  <a:lnTo>
                    <a:pt x="75" y="246"/>
                  </a:lnTo>
                  <a:lnTo>
                    <a:pt x="78" y="236"/>
                  </a:lnTo>
                  <a:lnTo>
                    <a:pt x="82" y="261"/>
                  </a:lnTo>
                  <a:lnTo>
                    <a:pt x="86" y="255"/>
                  </a:lnTo>
                  <a:lnTo>
                    <a:pt x="90" y="238"/>
                  </a:lnTo>
                  <a:lnTo>
                    <a:pt x="93" y="255"/>
                  </a:lnTo>
                  <a:lnTo>
                    <a:pt x="97" y="247"/>
                  </a:lnTo>
                  <a:lnTo>
                    <a:pt x="101" y="267"/>
                  </a:lnTo>
                  <a:lnTo>
                    <a:pt x="104" y="243"/>
                  </a:lnTo>
                  <a:lnTo>
                    <a:pt x="108" y="256"/>
                  </a:lnTo>
                  <a:lnTo>
                    <a:pt x="112" y="246"/>
                  </a:lnTo>
                  <a:lnTo>
                    <a:pt x="116" y="263"/>
                  </a:lnTo>
                  <a:lnTo>
                    <a:pt x="119" y="254"/>
                  </a:lnTo>
                  <a:lnTo>
                    <a:pt x="123" y="260"/>
                  </a:lnTo>
                  <a:lnTo>
                    <a:pt x="127" y="256"/>
                  </a:lnTo>
                  <a:lnTo>
                    <a:pt x="131" y="265"/>
                  </a:lnTo>
                  <a:lnTo>
                    <a:pt x="134" y="254"/>
                  </a:lnTo>
                  <a:lnTo>
                    <a:pt x="138" y="245"/>
                  </a:lnTo>
                  <a:lnTo>
                    <a:pt x="142" y="240"/>
                  </a:lnTo>
                  <a:lnTo>
                    <a:pt x="145" y="242"/>
                  </a:lnTo>
                  <a:lnTo>
                    <a:pt x="149" y="222"/>
                  </a:lnTo>
                  <a:lnTo>
                    <a:pt x="153" y="230"/>
                  </a:lnTo>
                  <a:lnTo>
                    <a:pt x="157" y="232"/>
                  </a:lnTo>
                  <a:lnTo>
                    <a:pt x="160" y="239"/>
                  </a:lnTo>
                  <a:lnTo>
                    <a:pt x="164" y="225"/>
                  </a:lnTo>
                  <a:lnTo>
                    <a:pt x="168" y="219"/>
                  </a:lnTo>
                  <a:lnTo>
                    <a:pt x="172" y="217"/>
                  </a:lnTo>
                  <a:lnTo>
                    <a:pt x="175" y="213"/>
                  </a:lnTo>
                  <a:lnTo>
                    <a:pt x="179" y="203"/>
                  </a:lnTo>
                  <a:lnTo>
                    <a:pt x="183" y="198"/>
                  </a:lnTo>
                  <a:lnTo>
                    <a:pt x="187" y="198"/>
                  </a:lnTo>
                  <a:lnTo>
                    <a:pt x="190" y="194"/>
                  </a:lnTo>
                  <a:lnTo>
                    <a:pt x="194" y="178"/>
                  </a:lnTo>
                  <a:lnTo>
                    <a:pt x="198" y="191"/>
                  </a:lnTo>
                  <a:lnTo>
                    <a:pt x="201" y="181"/>
                  </a:lnTo>
                  <a:lnTo>
                    <a:pt x="205" y="182"/>
                  </a:lnTo>
                  <a:lnTo>
                    <a:pt x="209" y="173"/>
                  </a:lnTo>
                  <a:lnTo>
                    <a:pt x="213" y="160"/>
                  </a:lnTo>
                  <a:lnTo>
                    <a:pt x="216" y="132"/>
                  </a:lnTo>
                  <a:lnTo>
                    <a:pt x="220" y="93"/>
                  </a:lnTo>
                  <a:lnTo>
                    <a:pt x="224" y="29"/>
                  </a:lnTo>
                  <a:lnTo>
                    <a:pt x="228" y="0"/>
                  </a:lnTo>
                  <a:lnTo>
                    <a:pt x="231" y="57"/>
                  </a:lnTo>
                  <a:lnTo>
                    <a:pt x="235" y="95"/>
                  </a:lnTo>
                  <a:lnTo>
                    <a:pt x="239" y="140"/>
                  </a:lnTo>
                  <a:lnTo>
                    <a:pt x="242" y="161"/>
                  </a:lnTo>
                  <a:lnTo>
                    <a:pt x="246" y="182"/>
                  </a:lnTo>
                  <a:lnTo>
                    <a:pt x="250" y="210"/>
                  </a:lnTo>
                  <a:lnTo>
                    <a:pt x="254" y="232"/>
                  </a:lnTo>
                  <a:lnTo>
                    <a:pt x="257" y="239"/>
                  </a:lnTo>
                  <a:lnTo>
                    <a:pt x="261" y="229"/>
                  </a:lnTo>
                  <a:lnTo>
                    <a:pt x="265" y="246"/>
                  </a:lnTo>
                  <a:lnTo>
                    <a:pt x="269" y="246"/>
                  </a:lnTo>
                  <a:lnTo>
                    <a:pt x="272" y="233"/>
                  </a:lnTo>
                  <a:lnTo>
                    <a:pt x="276" y="241"/>
                  </a:lnTo>
                  <a:lnTo>
                    <a:pt x="280" y="268"/>
                  </a:lnTo>
                  <a:lnTo>
                    <a:pt x="283" y="262"/>
                  </a:lnTo>
                  <a:lnTo>
                    <a:pt x="287" y="245"/>
                  </a:lnTo>
                  <a:lnTo>
                    <a:pt x="291" y="243"/>
                  </a:lnTo>
                  <a:lnTo>
                    <a:pt x="295" y="256"/>
                  </a:lnTo>
                  <a:lnTo>
                    <a:pt x="298" y="241"/>
                  </a:lnTo>
                  <a:lnTo>
                    <a:pt x="302" y="202"/>
                  </a:lnTo>
                  <a:lnTo>
                    <a:pt x="306" y="153"/>
                  </a:lnTo>
                  <a:lnTo>
                    <a:pt x="310" y="199"/>
                  </a:lnTo>
                  <a:lnTo>
                    <a:pt x="313" y="237"/>
                  </a:lnTo>
                  <a:lnTo>
                    <a:pt x="317" y="244"/>
                  </a:lnTo>
                  <a:lnTo>
                    <a:pt x="321" y="258"/>
                  </a:lnTo>
                  <a:lnTo>
                    <a:pt x="324" y="249"/>
                  </a:lnTo>
                  <a:lnTo>
                    <a:pt x="328" y="251"/>
                  </a:lnTo>
                  <a:lnTo>
                    <a:pt x="332" y="243"/>
                  </a:lnTo>
                  <a:lnTo>
                    <a:pt x="336" y="259"/>
                  </a:lnTo>
                  <a:lnTo>
                    <a:pt x="339" y="243"/>
                  </a:lnTo>
                  <a:lnTo>
                    <a:pt x="343" y="235"/>
                  </a:lnTo>
                  <a:lnTo>
                    <a:pt x="347" y="245"/>
                  </a:lnTo>
                  <a:lnTo>
                    <a:pt x="351" y="244"/>
                  </a:lnTo>
                  <a:lnTo>
                    <a:pt x="354" y="237"/>
                  </a:lnTo>
                  <a:lnTo>
                    <a:pt x="358" y="220"/>
                  </a:lnTo>
                  <a:lnTo>
                    <a:pt x="362" y="238"/>
                  </a:lnTo>
                  <a:lnTo>
                    <a:pt x="366" y="216"/>
                  </a:lnTo>
                  <a:lnTo>
                    <a:pt x="369" y="208"/>
                  </a:lnTo>
                  <a:lnTo>
                    <a:pt x="373" y="202"/>
                  </a:lnTo>
                  <a:lnTo>
                    <a:pt x="377" y="212"/>
                  </a:lnTo>
                  <a:lnTo>
                    <a:pt x="380" y="187"/>
                  </a:lnTo>
                  <a:lnTo>
                    <a:pt x="384" y="212"/>
                  </a:lnTo>
                  <a:lnTo>
                    <a:pt x="388" y="194"/>
                  </a:lnTo>
                  <a:lnTo>
                    <a:pt x="392" y="183"/>
                  </a:lnTo>
                  <a:lnTo>
                    <a:pt x="395" y="183"/>
                  </a:lnTo>
                  <a:lnTo>
                    <a:pt x="399" y="175"/>
                  </a:lnTo>
                  <a:lnTo>
                    <a:pt x="403" y="167"/>
                  </a:lnTo>
                  <a:lnTo>
                    <a:pt x="407" y="163"/>
                  </a:lnTo>
                  <a:lnTo>
                    <a:pt x="410" y="159"/>
                  </a:lnTo>
                  <a:lnTo>
                    <a:pt x="414" y="154"/>
                  </a:lnTo>
                  <a:lnTo>
                    <a:pt x="418" y="144"/>
                  </a:lnTo>
                  <a:lnTo>
                    <a:pt x="421" y="152"/>
                  </a:lnTo>
                  <a:lnTo>
                    <a:pt x="425" y="168"/>
                  </a:lnTo>
                  <a:lnTo>
                    <a:pt x="429" y="186"/>
                  </a:lnTo>
                  <a:lnTo>
                    <a:pt x="433" y="197"/>
                  </a:lnTo>
                  <a:lnTo>
                    <a:pt x="436" y="195"/>
                  </a:lnTo>
                  <a:lnTo>
                    <a:pt x="440" y="214"/>
                  </a:lnTo>
                  <a:lnTo>
                    <a:pt x="444" y="208"/>
                  </a:lnTo>
                  <a:lnTo>
                    <a:pt x="448" y="213"/>
                  </a:lnTo>
                  <a:lnTo>
                    <a:pt x="451" y="232"/>
                  </a:lnTo>
                  <a:lnTo>
                    <a:pt x="455" y="232"/>
                  </a:lnTo>
                  <a:lnTo>
                    <a:pt x="459" y="227"/>
                  </a:lnTo>
                  <a:lnTo>
                    <a:pt x="462" y="233"/>
                  </a:lnTo>
                  <a:lnTo>
                    <a:pt x="466" y="236"/>
                  </a:lnTo>
                  <a:lnTo>
                    <a:pt x="470" y="223"/>
                  </a:lnTo>
                  <a:lnTo>
                    <a:pt x="474" y="247"/>
                  </a:lnTo>
                  <a:lnTo>
                    <a:pt x="477" y="243"/>
                  </a:lnTo>
                  <a:lnTo>
                    <a:pt x="481" y="213"/>
                  </a:lnTo>
                  <a:lnTo>
                    <a:pt x="485" y="245"/>
                  </a:lnTo>
                  <a:lnTo>
                    <a:pt x="489" y="251"/>
                  </a:lnTo>
                  <a:lnTo>
                    <a:pt x="492" y="238"/>
                  </a:lnTo>
                  <a:lnTo>
                    <a:pt x="496" y="172"/>
                  </a:lnTo>
                  <a:lnTo>
                    <a:pt x="500" y="234"/>
                  </a:lnTo>
                  <a:lnTo>
                    <a:pt x="503" y="246"/>
                  </a:lnTo>
                  <a:lnTo>
                    <a:pt x="507" y="260"/>
                  </a:lnTo>
                  <a:lnTo>
                    <a:pt x="511" y="252"/>
                  </a:lnTo>
                  <a:lnTo>
                    <a:pt x="515" y="219"/>
                  </a:lnTo>
                  <a:lnTo>
                    <a:pt x="518" y="259"/>
                  </a:lnTo>
                  <a:lnTo>
                    <a:pt x="522" y="251"/>
                  </a:lnTo>
                  <a:lnTo>
                    <a:pt x="526" y="246"/>
                  </a:lnTo>
                  <a:lnTo>
                    <a:pt x="530" y="225"/>
                  </a:lnTo>
                  <a:lnTo>
                    <a:pt x="533" y="237"/>
                  </a:lnTo>
                  <a:lnTo>
                    <a:pt x="537" y="219"/>
                  </a:lnTo>
                  <a:lnTo>
                    <a:pt x="541" y="217"/>
                  </a:lnTo>
                  <a:lnTo>
                    <a:pt x="545" y="227"/>
                  </a:lnTo>
                  <a:lnTo>
                    <a:pt x="548" y="223"/>
                  </a:lnTo>
                  <a:lnTo>
                    <a:pt x="552" y="214"/>
                  </a:lnTo>
                  <a:lnTo>
                    <a:pt x="556" y="205"/>
                  </a:lnTo>
                  <a:lnTo>
                    <a:pt x="559" y="198"/>
                  </a:lnTo>
                  <a:lnTo>
                    <a:pt x="563" y="197"/>
                  </a:lnTo>
                  <a:lnTo>
                    <a:pt x="567" y="183"/>
                  </a:lnTo>
                  <a:lnTo>
                    <a:pt x="571" y="184"/>
                  </a:lnTo>
                  <a:lnTo>
                    <a:pt x="574" y="185"/>
                  </a:lnTo>
                  <a:lnTo>
                    <a:pt x="578" y="206"/>
                  </a:lnTo>
                  <a:lnTo>
                    <a:pt x="582" y="189"/>
                  </a:lnTo>
                  <a:lnTo>
                    <a:pt x="586" y="177"/>
                  </a:lnTo>
                  <a:lnTo>
                    <a:pt x="589" y="188"/>
                  </a:lnTo>
                  <a:lnTo>
                    <a:pt x="593" y="191"/>
                  </a:lnTo>
                  <a:lnTo>
                    <a:pt x="597" y="168"/>
                  </a:lnTo>
                  <a:lnTo>
                    <a:pt x="600" y="186"/>
                  </a:lnTo>
                  <a:lnTo>
                    <a:pt x="604" y="171"/>
                  </a:lnTo>
                  <a:lnTo>
                    <a:pt x="608" y="188"/>
                  </a:lnTo>
                  <a:lnTo>
                    <a:pt x="612" y="175"/>
                  </a:lnTo>
                  <a:lnTo>
                    <a:pt x="615" y="171"/>
                  </a:lnTo>
                  <a:lnTo>
                    <a:pt x="619" y="167"/>
                  </a:lnTo>
                  <a:lnTo>
                    <a:pt x="623" y="170"/>
                  </a:lnTo>
                  <a:lnTo>
                    <a:pt x="627" y="171"/>
                  </a:lnTo>
                  <a:lnTo>
                    <a:pt x="630" y="147"/>
                  </a:lnTo>
                  <a:lnTo>
                    <a:pt x="634" y="151"/>
                  </a:lnTo>
                  <a:lnTo>
                    <a:pt x="638" y="181"/>
                  </a:lnTo>
                  <a:lnTo>
                    <a:pt x="641" y="198"/>
                  </a:lnTo>
                  <a:lnTo>
                    <a:pt x="645" y="213"/>
                  </a:lnTo>
                  <a:lnTo>
                    <a:pt x="649" y="220"/>
                  </a:lnTo>
                  <a:lnTo>
                    <a:pt x="653" y="235"/>
                  </a:lnTo>
                  <a:lnTo>
                    <a:pt x="656" y="231"/>
                  </a:lnTo>
                  <a:lnTo>
                    <a:pt x="660" y="241"/>
                  </a:lnTo>
                  <a:lnTo>
                    <a:pt x="664" y="229"/>
                  </a:lnTo>
                  <a:lnTo>
                    <a:pt x="668" y="245"/>
                  </a:lnTo>
                  <a:lnTo>
                    <a:pt x="671" y="250"/>
                  </a:lnTo>
                  <a:lnTo>
                    <a:pt x="675" y="228"/>
                  </a:lnTo>
                  <a:lnTo>
                    <a:pt x="679" y="248"/>
                  </a:lnTo>
                  <a:lnTo>
                    <a:pt x="682" y="256"/>
                  </a:lnTo>
                  <a:lnTo>
                    <a:pt x="686" y="247"/>
                  </a:lnTo>
                  <a:lnTo>
                    <a:pt x="690" y="238"/>
                  </a:lnTo>
                  <a:lnTo>
                    <a:pt x="694" y="225"/>
                  </a:lnTo>
                  <a:lnTo>
                    <a:pt x="697" y="224"/>
                  </a:lnTo>
                  <a:lnTo>
                    <a:pt x="701" y="171"/>
                  </a:lnTo>
                  <a:lnTo>
                    <a:pt x="705" y="222"/>
                  </a:lnTo>
                  <a:lnTo>
                    <a:pt x="709" y="244"/>
                  </a:lnTo>
                  <a:lnTo>
                    <a:pt x="712" y="241"/>
                  </a:lnTo>
                  <a:lnTo>
                    <a:pt x="716" y="232"/>
                  </a:lnTo>
                  <a:lnTo>
                    <a:pt x="720" y="223"/>
                  </a:lnTo>
                  <a:lnTo>
                    <a:pt x="724" y="225"/>
                  </a:lnTo>
                  <a:lnTo>
                    <a:pt x="727" y="221"/>
                  </a:lnTo>
                  <a:lnTo>
                    <a:pt x="731" y="224"/>
                  </a:lnTo>
                  <a:lnTo>
                    <a:pt x="735" y="218"/>
                  </a:lnTo>
                  <a:lnTo>
                    <a:pt x="738" y="198"/>
                  </a:lnTo>
                  <a:lnTo>
                    <a:pt x="742" y="198"/>
                  </a:lnTo>
                  <a:lnTo>
                    <a:pt x="746" y="188"/>
                  </a:lnTo>
                  <a:lnTo>
                    <a:pt x="750" y="171"/>
                  </a:lnTo>
                  <a:lnTo>
                    <a:pt x="753" y="160"/>
                  </a:lnTo>
                  <a:lnTo>
                    <a:pt x="757" y="133"/>
                  </a:lnTo>
                  <a:lnTo>
                    <a:pt x="761" y="103"/>
                  </a:lnTo>
                  <a:lnTo>
                    <a:pt x="765" y="69"/>
                  </a:lnTo>
                  <a:lnTo>
                    <a:pt x="768" y="52"/>
                  </a:lnTo>
                  <a:lnTo>
                    <a:pt x="772" y="32"/>
                  </a:lnTo>
                  <a:lnTo>
                    <a:pt x="776" y="34"/>
                  </a:lnTo>
                  <a:lnTo>
                    <a:pt x="779" y="49"/>
                  </a:lnTo>
                  <a:lnTo>
                    <a:pt x="783" y="57"/>
                  </a:lnTo>
                  <a:lnTo>
                    <a:pt x="787" y="68"/>
                  </a:lnTo>
                  <a:lnTo>
                    <a:pt x="791" y="102"/>
                  </a:lnTo>
                  <a:lnTo>
                    <a:pt x="794" y="123"/>
                  </a:lnTo>
                  <a:lnTo>
                    <a:pt x="798" y="143"/>
                  </a:lnTo>
                  <a:lnTo>
                    <a:pt x="802" y="154"/>
                  </a:lnTo>
                  <a:lnTo>
                    <a:pt x="806" y="190"/>
                  </a:lnTo>
                  <a:lnTo>
                    <a:pt x="809" y="202"/>
                  </a:lnTo>
                  <a:lnTo>
                    <a:pt x="813" y="198"/>
                  </a:lnTo>
                  <a:lnTo>
                    <a:pt x="817" y="205"/>
                  </a:lnTo>
                  <a:lnTo>
                    <a:pt x="820" y="203"/>
                  </a:lnTo>
                  <a:lnTo>
                    <a:pt x="824" y="201"/>
                  </a:lnTo>
                  <a:lnTo>
                    <a:pt x="828" y="193"/>
                  </a:lnTo>
                  <a:lnTo>
                    <a:pt x="832" y="187"/>
                  </a:lnTo>
                  <a:lnTo>
                    <a:pt x="835" y="183"/>
                  </a:lnTo>
                  <a:lnTo>
                    <a:pt x="839" y="177"/>
                  </a:lnTo>
                  <a:lnTo>
                    <a:pt x="843" y="181"/>
                  </a:lnTo>
                  <a:lnTo>
                    <a:pt x="847" y="198"/>
                  </a:lnTo>
                  <a:lnTo>
                    <a:pt x="850" y="218"/>
                  </a:lnTo>
                  <a:lnTo>
                    <a:pt x="854" y="232"/>
                  </a:lnTo>
                  <a:lnTo>
                    <a:pt x="858" y="209"/>
                  </a:lnTo>
                  <a:lnTo>
                    <a:pt x="861" y="227"/>
                  </a:lnTo>
                  <a:lnTo>
                    <a:pt x="865" y="188"/>
                  </a:lnTo>
                  <a:lnTo>
                    <a:pt x="869" y="232"/>
                  </a:lnTo>
                  <a:lnTo>
                    <a:pt x="873" y="237"/>
                  </a:lnTo>
                  <a:lnTo>
                    <a:pt x="876" y="237"/>
                  </a:lnTo>
                  <a:lnTo>
                    <a:pt x="880" y="221"/>
                  </a:lnTo>
                  <a:lnTo>
                    <a:pt x="884" y="222"/>
                  </a:lnTo>
                  <a:lnTo>
                    <a:pt x="888" y="232"/>
                  </a:lnTo>
                  <a:lnTo>
                    <a:pt x="891" y="236"/>
                  </a:lnTo>
                  <a:lnTo>
                    <a:pt x="895" y="224"/>
                  </a:lnTo>
                  <a:lnTo>
                    <a:pt x="899" y="226"/>
                  </a:lnTo>
                  <a:lnTo>
                    <a:pt x="903" y="233"/>
                  </a:lnTo>
                  <a:lnTo>
                    <a:pt x="906" y="228"/>
                  </a:lnTo>
                  <a:lnTo>
                    <a:pt x="910" y="193"/>
                  </a:lnTo>
                  <a:lnTo>
                    <a:pt x="914" y="212"/>
                  </a:lnTo>
                  <a:lnTo>
                    <a:pt x="917" y="210"/>
                  </a:lnTo>
                  <a:lnTo>
                    <a:pt x="921" y="210"/>
                  </a:lnTo>
                  <a:lnTo>
                    <a:pt x="925" y="209"/>
                  </a:lnTo>
                  <a:lnTo>
                    <a:pt x="929" y="191"/>
                  </a:lnTo>
                  <a:lnTo>
                    <a:pt x="932" y="171"/>
                  </a:lnTo>
                  <a:lnTo>
                    <a:pt x="936" y="159"/>
                  </a:lnTo>
                  <a:lnTo>
                    <a:pt x="940" y="157"/>
                  </a:lnTo>
                  <a:lnTo>
                    <a:pt x="944" y="141"/>
                  </a:lnTo>
                  <a:lnTo>
                    <a:pt x="947" y="111"/>
                  </a:lnTo>
                  <a:lnTo>
                    <a:pt x="951" y="90"/>
                  </a:lnTo>
                  <a:lnTo>
                    <a:pt x="955" y="67"/>
                  </a:lnTo>
                  <a:lnTo>
                    <a:pt x="958" y="72"/>
                  </a:lnTo>
                  <a:lnTo>
                    <a:pt x="962" y="98"/>
                  </a:lnTo>
                  <a:lnTo>
                    <a:pt x="966" y="109"/>
                  </a:lnTo>
                  <a:lnTo>
                    <a:pt x="970" y="118"/>
                  </a:lnTo>
                  <a:lnTo>
                    <a:pt x="973" y="153"/>
                  </a:lnTo>
                  <a:lnTo>
                    <a:pt x="977" y="173"/>
                  </a:lnTo>
                  <a:lnTo>
                    <a:pt x="981" y="175"/>
                  </a:lnTo>
                </a:path>
              </a:pathLst>
            </a:custGeom>
            <a:noFill/>
            <a:ln w="14288" cap="flat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3BD067D-F089-42BE-B02A-38585317427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" y="1272"/>
              <a:ext cx="4383" cy="1200"/>
            </a:xfrm>
            <a:custGeom>
              <a:avLst/>
              <a:gdLst>
                <a:gd name="T0" fmla="*/ 15 w 981"/>
                <a:gd name="T1" fmla="*/ 73 h 268"/>
                <a:gd name="T2" fmla="*/ 34 w 981"/>
                <a:gd name="T3" fmla="*/ 182 h 268"/>
                <a:gd name="T4" fmla="*/ 52 w 981"/>
                <a:gd name="T5" fmla="*/ 235 h 268"/>
                <a:gd name="T6" fmla="*/ 71 w 981"/>
                <a:gd name="T7" fmla="*/ 231 h 268"/>
                <a:gd name="T8" fmla="*/ 90 w 981"/>
                <a:gd name="T9" fmla="*/ 238 h 268"/>
                <a:gd name="T10" fmla="*/ 108 w 981"/>
                <a:gd name="T11" fmla="*/ 256 h 268"/>
                <a:gd name="T12" fmla="*/ 127 w 981"/>
                <a:gd name="T13" fmla="*/ 256 h 268"/>
                <a:gd name="T14" fmla="*/ 145 w 981"/>
                <a:gd name="T15" fmla="*/ 242 h 268"/>
                <a:gd name="T16" fmla="*/ 164 w 981"/>
                <a:gd name="T17" fmla="*/ 225 h 268"/>
                <a:gd name="T18" fmla="*/ 183 w 981"/>
                <a:gd name="T19" fmla="*/ 198 h 268"/>
                <a:gd name="T20" fmla="*/ 201 w 981"/>
                <a:gd name="T21" fmla="*/ 181 h 268"/>
                <a:gd name="T22" fmla="*/ 220 w 981"/>
                <a:gd name="T23" fmla="*/ 93 h 268"/>
                <a:gd name="T24" fmla="*/ 239 w 981"/>
                <a:gd name="T25" fmla="*/ 140 h 268"/>
                <a:gd name="T26" fmla="*/ 257 w 981"/>
                <a:gd name="T27" fmla="*/ 239 h 268"/>
                <a:gd name="T28" fmla="*/ 276 w 981"/>
                <a:gd name="T29" fmla="*/ 241 h 268"/>
                <a:gd name="T30" fmla="*/ 295 w 981"/>
                <a:gd name="T31" fmla="*/ 256 h 268"/>
                <a:gd name="T32" fmla="*/ 313 w 981"/>
                <a:gd name="T33" fmla="*/ 237 h 268"/>
                <a:gd name="T34" fmla="*/ 332 w 981"/>
                <a:gd name="T35" fmla="*/ 243 h 268"/>
                <a:gd name="T36" fmla="*/ 351 w 981"/>
                <a:gd name="T37" fmla="*/ 244 h 268"/>
                <a:gd name="T38" fmla="*/ 369 w 981"/>
                <a:gd name="T39" fmla="*/ 208 h 268"/>
                <a:gd name="T40" fmla="*/ 388 w 981"/>
                <a:gd name="T41" fmla="*/ 194 h 268"/>
                <a:gd name="T42" fmla="*/ 407 w 981"/>
                <a:gd name="T43" fmla="*/ 163 h 268"/>
                <a:gd name="T44" fmla="*/ 425 w 981"/>
                <a:gd name="T45" fmla="*/ 168 h 268"/>
                <a:gd name="T46" fmla="*/ 444 w 981"/>
                <a:gd name="T47" fmla="*/ 208 h 268"/>
                <a:gd name="T48" fmla="*/ 462 w 981"/>
                <a:gd name="T49" fmla="*/ 233 h 268"/>
                <a:gd name="T50" fmla="*/ 481 w 981"/>
                <a:gd name="T51" fmla="*/ 213 h 268"/>
                <a:gd name="T52" fmla="*/ 500 w 981"/>
                <a:gd name="T53" fmla="*/ 234 h 268"/>
                <a:gd name="T54" fmla="*/ 518 w 981"/>
                <a:gd name="T55" fmla="*/ 259 h 268"/>
                <a:gd name="T56" fmla="*/ 537 w 981"/>
                <a:gd name="T57" fmla="*/ 219 h 268"/>
                <a:gd name="T58" fmla="*/ 556 w 981"/>
                <a:gd name="T59" fmla="*/ 205 h 268"/>
                <a:gd name="T60" fmla="*/ 574 w 981"/>
                <a:gd name="T61" fmla="*/ 185 h 268"/>
                <a:gd name="T62" fmla="*/ 593 w 981"/>
                <a:gd name="T63" fmla="*/ 191 h 268"/>
                <a:gd name="T64" fmla="*/ 612 w 981"/>
                <a:gd name="T65" fmla="*/ 175 h 268"/>
                <a:gd name="T66" fmla="*/ 630 w 981"/>
                <a:gd name="T67" fmla="*/ 178 h 268"/>
                <a:gd name="T68" fmla="*/ 649 w 981"/>
                <a:gd name="T69" fmla="*/ 230 h 268"/>
                <a:gd name="T70" fmla="*/ 668 w 981"/>
                <a:gd name="T71" fmla="*/ 246 h 268"/>
                <a:gd name="T72" fmla="*/ 686 w 981"/>
                <a:gd name="T73" fmla="*/ 247 h 268"/>
                <a:gd name="T74" fmla="*/ 705 w 981"/>
                <a:gd name="T75" fmla="*/ 223 h 268"/>
                <a:gd name="T76" fmla="*/ 724 w 981"/>
                <a:gd name="T77" fmla="*/ 226 h 268"/>
                <a:gd name="T78" fmla="*/ 742 w 981"/>
                <a:gd name="T79" fmla="*/ 214 h 268"/>
                <a:gd name="T80" fmla="*/ 761 w 981"/>
                <a:gd name="T81" fmla="*/ 173 h 268"/>
                <a:gd name="T82" fmla="*/ 779 w 981"/>
                <a:gd name="T83" fmla="*/ 162 h 268"/>
                <a:gd name="T84" fmla="*/ 798 w 981"/>
                <a:gd name="T85" fmla="*/ 195 h 268"/>
                <a:gd name="T86" fmla="*/ 817 w 981"/>
                <a:gd name="T87" fmla="*/ 227 h 268"/>
                <a:gd name="T88" fmla="*/ 835 w 981"/>
                <a:gd name="T89" fmla="*/ 215 h 268"/>
                <a:gd name="T90" fmla="*/ 854 w 981"/>
                <a:gd name="T91" fmla="*/ 247 h 268"/>
                <a:gd name="T92" fmla="*/ 873 w 981"/>
                <a:gd name="T93" fmla="*/ 239 h 268"/>
                <a:gd name="T94" fmla="*/ 891 w 981"/>
                <a:gd name="T95" fmla="*/ 238 h 268"/>
                <a:gd name="T96" fmla="*/ 910 w 981"/>
                <a:gd name="T97" fmla="*/ 200 h 268"/>
                <a:gd name="T98" fmla="*/ 929 w 981"/>
                <a:gd name="T99" fmla="*/ 200 h 268"/>
                <a:gd name="T100" fmla="*/ 947 w 981"/>
                <a:gd name="T101" fmla="*/ 154 h 268"/>
                <a:gd name="T102" fmla="*/ 966 w 981"/>
                <a:gd name="T103" fmla="*/ 15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1" h="268">
                  <a:moveTo>
                    <a:pt x="0" y="139"/>
                  </a:moveTo>
                  <a:lnTo>
                    <a:pt x="4" y="111"/>
                  </a:lnTo>
                  <a:lnTo>
                    <a:pt x="8" y="131"/>
                  </a:lnTo>
                  <a:lnTo>
                    <a:pt x="11" y="111"/>
                  </a:lnTo>
                  <a:lnTo>
                    <a:pt x="15" y="73"/>
                  </a:lnTo>
                  <a:lnTo>
                    <a:pt x="19" y="95"/>
                  </a:lnTo>
                  <a:lnTo>
                    <a:pt x="22" y="96"/>
                  </a:lnTo>
                  <a:lnTo>
                    <a:pt x="26" y="106"/>
                  </a:lnTo>
                  <a:lnTo>
                    <a:pt x="30" y="138"/>
                  </a:lnTo>
                  <a:lnTo>
                    <a:pt x="34" y="182"/>
                  </a:lnTo>
                  <a:lnTo>
                    <a:pt x="37" y="193"/>
                  </a:lnTo>
                  <a:lnTo>
                    <a:pt x="41" y="218"/>
                  </a:lnTo>
                  <a:lnTo>
                    <a:pt x="45" y="215"/>
                  </a:lnTo>
                  <a:lnTo>
                    <a:pt x="49" y="232"/>
                  </a:lnTo>
                  <a:lnTo>
                    <a:pt x="52" y="235"/>
                  </a:lnTo>
                  <a:lnTo>
                    <a:pt x="56" y="242"/>
                  </a:lnTo>
                  <a:lnTo>
                    <a:pt x="60" y="218"/>
                  </a:lnTo>
                  <a:lnTo>
                    <a:pt x="63" y="230"/>
                  </a:lnTo>
                  <a:lnTo>
                    <a:pt x="67" y="225"/>
                  </a:lnTo>
                  <a:lnTo>
                    <a:pt x="71" y="231"/>
                  </a:lnTo>
                  <a:lnTo>
                    <a:pt x="75" y="246"/>
                  </a:lnTo>
                  <a:lnTo>
                    <a:pt x="78" y="236"/>
                  </a:lnTo>
                  <a:lnTo>
                    <a:pt x="82" y="261"/>
                  </a:lnTo>
                  <a:lnTo>
                    <a:pt x="86" y="255"/>
                  </a:lnTo>
                  <a:lnTo>
                    <a:pt x="90" y="238"/>
                  </a:lnTo>
                  <a:lnTo>
                    <a:pt x="93" y="255"/>
                  </a:lnTo>
                  <a:lnTo>
                    <a:pt x="97" y="247"/>
                  </a:lnTo>
                  <a:lnTo>
                    <a:pt x="101" y="267"/>
                  </a:lnTo>
                  <a:lnTo>
                    <a:pt x="104" y="243"/>
                  </a:lnTo>
                  <a:lnTo>
                    <a:pt x="108" y="256"/>
                  </a:lnTo>
                  <a:lnTo>
                    <a:pt x="112" y="246"/>
                  </a:lnTo>
                  <a:lnTo>
                    <a:pt x="116" y="263"/>
                  </a:lnTo>
                  <a:lnTo>
                    <a:pt x="119" y="254"/>
                  </a:lnTo>
                  <a:lnTo>
                    <a:pt x="123" y="260"/>
                  </a:lnTo>
                  <a:lnTo>
                    <a:pt x="127" y="256"/>
                  </a:lnTo>
                  <a:lnTo>
                    <a:pt x="131" y="265"/>
                  </a:lnTo>
                  <a:lnTo>
                    <a:pt x="134" y="254"/>
                  </a:lnTo>
                  <a:lnTo>
                    <a:pt x="138" y="245"/>
                  </a:lnTo>
                  <a:lnTo>
                    <a:pt x="142" y="240"/>
                  </a:lnTo>
                  <a:lnTo>
                    <a:pt x="145" y="242"/>
                  </a:lnTo>
                  <a:lnTo>
                    <a:pt x="149" y="222"/>
                  </a:lnTo>
                  <a:lnTo>
                    <a:pt x="153" y="230"/>
                  </a:lnTo>
                  <a:lnTo>
                    <a:pt x="157" y="232"/>
                  </a:lnTo>
                  <a:lnTo>
                    <a:pt x="160" y="239"/>
                  </a:lnTo>
                  <a:lnTo>
                    <a:pt x="164" y="225"/>
                  </a:lnTo>
                  <a:lnTo>
                    <a:pt x="168" y="219"/>
                  </a:lnTo>
                  <a:lnTo>
                    <a:pt x="172" y="217"/>
                  </a:lnTo>
                  <a:lnTo>
                    <a:pt x="175" y="213"/>
                  </a:lnTo>
                  <a:lnTo>
                    <a:pt x="179" y="203"/>
                  </a:lnTo>
                  <a:lnTo>
                    <a:pt x="183" y="198"/>
                  </a:lnTo>
                  <a:lnTo>
                    <a:pt x="187" y="198"/>
                  </a:lnTo>
                  <a:lnTo>
                    <a:pt x="190" y="194"/>
                  </a:lnTo>
                  <a:lnTo>
                    <a:pt x="194" y="178"/>
                  </a:lnTo>
                  <a:lnTo>
                    <a:pt x="198" y="191"/>
                  </a:lnTo>
                  <a:lnTo>
                    <a:pt x="201" y="181"/>
                  </a:lnTo>
                  <a:lnTo>
                    <a:pt x="205" y="182"/>
                  </a:lnTo>
                  <a:lnTo>
                    <a:pt x="209" y="173"/>
                  </a:lnTo>
                  <a:lnTo>
                    <a:pt x="213" y="160"/>
                  </a:lnTo>
                  <a:lnTo>
                    <a:pt x="216" y="132"/>
                  </a:lnTo>
                  <a:lnTo>
                    <a:pt x="220" y="93"/>
                  </a:lnTo>
                  <a:lnTo>
                    <a:pt x="224" y="29"/>
                  </a:lnTo>
                  <a:lnTo>
                    <a:pt x="228" y="0"/>
                  </a:lnTo>
                  <a:lnTo>
                    <a:pt x="231" y="57"/>
                  </a:lnTo>
                  <a:lnTo>
                    <a:pt x="235" y="95"/>
                  </a:lnTo>
                  <a:lnTo>
                    <a:pt x="239" y="140"/>
                  </a:lnTo>
                  <a:lnTo>
                    <a:pt x="242" y="161"/>
                  </a:lnTo>
                  <a:lnTo>
                    <a:pt x="246" y="182"/>
                  </a:lnTo>
                  <a:lnTo>
                    <a:pt x="250" y="210"/>
                  </a:lnTo>
                  <a:lnTo>
                    <a:pt x="254" y="232"/>
                  </a:lnTo>
                  <a:lnTo>
                    <a:pt x="257" y="239"/>
                  </a:lnTo>
                  <a:lnTo>
                    <a:pt x="261" y="229"/>
                  </a:lnTo>
                  <a:lnTo>
                    <a:pt x="265" y="246"/>
                  </a:lnTo>
                  <a:lnTo>
                    <a:pt x="269" y="246"/>
                  </a:lnTo>
                  <a:lnTo>
                    <a:pt x="272" y="233"/>
                  </a:lnTo>
                  <a:lnTo>
                    <a:pt x="276" y="241"/>
                  </a:lnTo>
                  <a:lnTo>
                    <a:pt x="280" y="268"/>
                  </a:lnTo>
                  <a:lnTo>
                    <a:pt x="283" y="262"/>
                  </a:lnTo>
                  <a:lnTo>
                    <a:pt x="287" y="245"/>
                  </a:lnTo>
                  <a:lnTo>
                    <a:pt x="291" y="243"/>
                  </a:lnTo>
                  <a:lnTo>
                    <a:pt x="295" y="256"/>
                  </a:lnTo>
                  <a:lnTo>
                    <a:pt x="298" y="241"/>
                  </a:lnTo>
                  <a:lnTo>
                    <a:pt x="302" y="202"/>
                  </a:lnTo>
                  <a:lnTo>
                    <a:pt x="306" y="153"/>
                  </a:lnTo>
                  <a:lnTo>
                    <a:pt x="310" y="199"/>
                  </a:lnTo>
                  <a:lnTo>
                    <a:pt x="313" y="237"/>
                  </a:lnTo>
                  <a:lnTo>
                    <a:pt x="317" y="244"/>
                  </a:lnTo>
                  <a:lnTo>
                    <a:pt x="321" y="258"/>
                  </a:lnTo>
                  <a:lnTo>
                    <a:pt x="324" y="249"/>
                  </a:lnTo>
                  <a:lnTo>
                    <a:pt x="328" y="251"/>
                  </a:lnTo>
                  <a:lnTo>
                    <a:pt x="332" y="243"/>
                  </a:lnTo>
                  <a:lnTo>
                    <a:pt x="336" y="259"/>
                  </a:lnTo>
                  <a:lnTo>
                    <a:pt x="339" y="243"/>
                  </a:lnTo>
                  <a:lnTo>
                    <a:pt x="343" y="235"/>
                  </a:lnTo>
                  <a:lnTo>
                    <a:pt x="347" y="245"/>
                  </a:lnTo>
                  <a:lnTo>
                    <a:pt x="351" y="244"/>
                  </a:lnTo>
                  <a:lnTo>
                    <a:pt x="354" y="237"/>
                  </a:lnTo>
                  <a:lnTo>
                    <a:pt x="358" y="220"/>
                  </a:lnTo>
                  <a:lnTo>
                    <a:pt x="362" y="238"/>
                  </a:lnTo>
                  <a:lnTo>
                    <a:pt x="366" y="216"/>
                  </a:lnTo>
                  <a:lnTo>
                    <a:pt x="369" y="208"/>
                  </a:lnTo>
                  <a:lnTo>
                    <a:pt x="373" y="202"/>
                  </a:lnTo>
                  <a:lnTo>
                    <a:pt x="377" y="212"/>
                  </a:lnTo>
                  <a:lnTo>
                    <a:pt x="380" y="187"/>
                  </a:lnTo>
                  <a:lnTo>
                    <a:pt x="384" y="212"/>
                  </a:lnTo>
                  <a:lnTo>
                    <a:pt x="388" y="194"/>
                  </a:lnTo>
                  <a:lnTo>
                    <a:pt x="392" y="183"/>
                  </a:lnTo>
                  <a:lnTo>
                    <a:pt x="395" y="183"/>
                  </a:lnTo>
                  <a:lnTo>
                    <a:pt x="399" y="175"/>
                  </a:lnTo>
                  <a:lnTo>
                    <a:pt x="403" y="167"/>
                  </a:lnTo>
                  <a:lnTo>
                    <a:pt x="407" y="163"/>
                  </a:lnTo>
                  <a:lnTo>
                    <a:pt x="410" y="159"/>
                  </a:lnTo>
                  <a:lnTo>
                    <a:pt x="414" y="154"/>
                  </a:lnTo>
                  <a:lnTo>
                    <a:pt x="418" y="144"/>
                  </a:lnTo>
                  <a:lnTo>
                    <a:pt x="421" y="152"/>
                  </a:lnTo>
                  <a:lnTo>
                    <a:pt x="425" y="168"/>
                  </a:lnTo>
                  <a:lnTo>
                    <a:pt x="429" y="186"/>
                  </a:lnTo>
                  <a:lnTo>
                    <a:pt x="433" y="197"/>
                  </a:lnTo>
                  <a:lnTo>
                    <a:pt x="436" y="195"/>
                  </a:lnTo>
                  <a:lnTo>
                    <a:pt x="440" y="214"/>
                  </a:lnTo>
                  <a:lnTo>
                    <a:pt x="444" y="208"/>
                  </a:lnTo>
                  <a:lnTo>
                    <a:pt x="448" y="213"/>
                  </a:lnTo>
                  <a:lnTo>
                    <a:pt x="451" y="232"/>
                  </a:lnTo>
                  <a:lnTo>
                    <a:pt x="455" y="232"/>
                  </a:lnTo>
                  <a:lnTo>
                    <a:pt x="459" y="227"/>
                  </a:lnTo>
                  <a:lnTo>
                    <a:pt x="462" y="233"/>
                  </a:lnTo>
                  <a:lnTo>
                    <a:pt x="466" y="236"/>
                  </a:lnTo>
                  <a:lnTo>
                    <a:pt x="470" y="223"/>
                  </a:lnTo>
                  <a:lnTo>
                    <a:pt x="474" y="247"/>
                  </a:lnTo>
                  <a:lnTo>
                    <a:pt x="477" y="243"/>
                  </a:lnTo>
                  <a:lnTo>
                    <a:pt x="481" y="213"/>
                  </a:lnTo>
                  <a:lnTo>
                    <a:pt x="485" y="245"/>
                  </a:lnTo>
                  <a:lnTo>
                    <a:pt x="489" y="251"/>
                  </a:lnTo>
                  <a:lnTo>
                    <a:pt x="492" y="238"/>
                  </a:lnTo>
                  <a:lnTo>
                    <a:pt x="496" y="172"/>
                  </a:lnTo>
                  <a:lnTo>
                    <a:pt x="500" y="234"/>
                  </a:lnTo>
                  <a:lnTo>
                    <a:pt x="503" y="246"/>
                  </a:lnTo>
                  <a:lnTo>
                    <a:pt x="507" y="260"/>
                  </a:lnTo>
                  <a:lnTo>
                    <a:pt x="511" y="252"/>
                  </a:lnTo>
                  <a:lnTo>
                    <a:pt x="515" y="219"/>
                  </a:lnTo>
                  <a:lnTo>
                    <a:pt x="518" y="259"/>
                  </a:lnTo>
                  <a:lnTo>
                    <a:pt x="522" y="251"/>
                  </a:lnTo>
                  <a:lnTo>
                    <a:pt x="526" y="246"/>
                  </a:lnTo>
                  <a:lnTo>
                    <a:pt x="530" y="225"/>
                  </a:lnTo>
                  <a:lnTo>
                    <a:pt x="533" y="237"/>
                  </a:lnTo>
                  <a:lnTo>
                    <a:pt x="537" y="219"/>
                  </a:lnTo>
                  <a:lnTo>
                    <a:pt x="541" y="217"/>
                  </a:lnTo>
                  <a:lnTo>
                    <a:pt x="545" y="227"/>
                  </a:lnTo>
                  <a:lnTo>
                    <a:pt x="548" y="223"/>
                  </a:lnTo>
                  <a:lnTo>
                    <a:pt x="552" y="214"/>
                  </a:lnTo>
                  <a:lnTo>
                    <a:pt x="556" y="205"/>
                  </a:lnTo>
                  <a:lnTo>
                    <a:pt x="559" y="198"/>
                  </a:lnTo>
                  <a:lnTo>
                    <a:pt x="563" y="197"/>
                  </a:lnTo>
                  <a:lnTo>
                    <a:pt x="567" y="183"/>
                  </a:lnTo>
                  <a:lnTo>
                    <a:pt x="571" y="184"/>
                  </a:lnTo>
                  <a:lnTo>
                    <a:pt x="574" y="185"/>
                  </a:lnTo>
                  <a:lnTo>
                    <a:pt x="578" y="206"/>
                  </a:lnTo>
                  <a:lnTo>
                    <a:pt x="582" y="190"/>
                  </a:lnTo>
                  <a:lnTo>
                    <a:pt x="586" y="177"/>
                  </a:lnTo>
                  <a:lnTo>
                    <a:pt x="589" y="188"/>
                  </a:lnTo>
                  <a:lnTo>
                    <a:pt x="593" y="191"/>
                  </a:lnTo>
                  <a:lnTo>
                    <a:pt x="597" y="168"/>
                  </a:lnTo>
                  <a:lnTo>
                    <a:pt x="600" y="186"/>
                  </a:lnTo>
                  <a:lnTo>
                    <a:pt x="604" y="171"/>
                  </a:lnTo>
                  <a:lnTo>
                    <a:pt x="608" y="188"/>
                  </a:lnTo>
                  <a:lnTo>
                    <a:pt x="612" y="175"/>
                  </a:lnTo>
                  <a:lnTo>
                    <a:pt x="615" y="171"/>
                  </a:lnTo>
                  <a:lnTo>
                    <a:pt x="619" y="167"/>
                  </a:lnTo>
                  <a:lnTo>
                    <a:pt x="623" y="173"/>
                  </a:lnTo>
                  <a:lnTo>
                    <a:pt x="627" y="184"/>
                  </a:lnTo>
                  <a:lnTo>
                    <a:pt x="630" y="178"/>
                  </a:lnTo>
                  <a:lnTo>
                    <a:pt x="634" y="189"/>
                  </a:lnTo>
                  <a:lnTo>
                    <a:pt x="638" y="216"/>
                  </a:lnTo>
                  <a:lnTo>
                    <a:pt x="641" y="223"/>
                  </a:lnTo>
                  <a:lnTo>
                    <a:pt x="645" y="230"/>
                  </a:lnTo>
                  <a:lnTo>
                    <a:pt x="649" y="230"/>
                  </a:lnTo>
                  <a:lnTo>
                    <a:pt x="653" y="242"/>
                  </a:lnTo>
                  <a:lnTo>
                    <a:pt x="656" y="237"/>
                  </a:lnTo>
                  <a:lnTo>
                    <a:pt x="660" y="244"/>
                  </a:lnTo>
                  <a:lnTo>
                    <a:pt x="664" y="231"/>
                  </a:lnTo>
                  <a:lnTo>
                    <a:pt x="668" y="246"/>
                  </a:lnTo>
                  <a:lnTo>
                    <a:pt x="671" y="251"/>
                  </a:lnTo>
                  <a:lnTo>
                    <a:pt x="675" y="229"/>
                  </a:lnTo>
                  <a:lnTo>
                    <a:pt x="679" y="249"/>
                  </a:lnTo>
                  <a:lnTo>
                    <a:pt x="682" y="256"/>
                  </a:lnTo>
                  <a:lnTo>
                    <a:pt x="686" y="247"/>
                  </a:lnTo>
                  <a:lnTo>
                    <a:pt x="690" y="239"/>
                  </a:lnTo>
                  <a:lnTo>
                    <a:pt x="694" y="226"/>
                  </a:lnTo>
                  <a:lnTo>
                    <a:pt x="697" y="225"/>
                  </a:lnTo>
                  <a:lnTo>
                    <a:pt x="701" y="171"/>
                  </a:lnTo>
                  <a:lnTo>
                    <a:pt x="705" y="223"/>
                  </a:lnTo>
                  <a:lnTo>
                    <a:pt x="709" y="245"/>
                  </a:lnTo>
                  <a:lnTo>
                    <a:pt x="712" y="241"/>
                  </a:lnTo>
                  <a:lnTo>
                    <a:pt x="716" y="233"/>
                  </a:lnTo>
                  <a:lnTo>
                    <a:pt x="720" y="224"/>
                  </a:lnTo>
                  <a:lnTo>
                    <a:pt x="724" y="226"/>
                  </a:lnTo>
                  <a:lnTo>
                    <a:pt x="727" y="223"/>
                  </a:lnTo>
                  <a:lnTo>
                    <a:pt x="731" y="226"/>
                  </a:lnTo>
                  <a:lnTo>
                    <a:pt x="735" y="223"/>
                  </a:lnTo>
                  <a:lnTo>
                    <a:pt x="738" y="206"/>
                  </a:lnTo>
                  <a:lnTo>
                    <a:pt x="742" y="214"/>
                  </a:lnTo>
                  <a:lnTo>
                    <a:pt x="746" y="214"/>
                  </a:lnTo>
                  <a:lnTo>
                    <a:pt x="750" y="204"/>
                  </a:lnTo>
                  <a:lnTo>
                    <a:pt x="753" y="203"/>
                  </a:lnTo>
                  <a:lnTo>
                    <a:pt x="757" y="191"/>
                  </a:lnTo>
                  <a:lnTo>
                    <a:pt x="761" y="173"/>
                  </a:lnTo>
                  <a:lnTo>
                    <a:pt x="765" y="158"/>
                  </a:lnTo>
                  <a:lnTo>
                    <a:pt x="768" y="160"/>
                  </a:lnTo>
                  <a:lnTo>
                    <a:pt x="772" y="152"/>
                  </a:lnTo>
                  <a:lnTo>
                    <a:pt x="776" y="151"/>
                  </a:lnTo>
                  <a:lnTo>
                    <a:pt x="779" y="162"/>
                  </a:lnTo>
                  <a:lnTo>
                    <a:pt x="783" y="159"/>
                  </a:lnTo>
                  <a:lnTo>
                    <a:pt x="787" y="162"/>
                  </a:lnTo>
                  <a:lnTo>
                    <a:pt x="791" y="182"/>
                  </a:lnTo>
                  <a:lnTo>
                    <a:pt x="794" y="189"/>
                  </a:lnTo>
                  <a:lnTo>
                    <a:pt x="798" y="195"/>
                  </a:lnTo>
                  <a:lnTo>
                    <a:pt x="802" y="194"/>
                  </a:lnTo>
                  <a:lnTo>
                    <a:pt x="806" y="223"/>
                  </a:lnTo>
                  <a:lnTo>
                    <a:pt x="809" y="229"/>
                  </a:lnTo>
                  <a:lnTo>
                    <a:pt x="813" y="223"/>
                  </a:lnTo>
                  <a:lnTo>
                    <a:pt x="817" y="227"/>
                  </a:lnTo>
                  <a:lnTo>
                    <a:pt x="820" y="228"/>
                  </a:lnTo>
                  <a:lnTo>
                    <a:pt x="824" y="229"/>
                  </a:lnTo>
                  <a:lnTo>
                    <a:pt x="828" y="224"/>
                  </a:lnTo>
                  <a:lnTo>
                    <a:pt x="832" y="218"/>
                  </a:lnTo>
                  <a:lnTo>
                    <a:pt x="835" y="215"/>
                  </a:lnTo>
                  <a:lnTo>
                    <a:pt x="839" y="210"/>
                  </a:lnTo>
                  <a:lnTo>
                    <a:pt x="843" y="211"/>
                  </a:lnTo>
                  <a:lnTo>
                    <a:pt x="847" y="222"/>
                  </a:lnTo>
                  <a:lnTo>
                    <a:pt x="850" y="236"/>
                  </a:lnTo>
                  <a:lnTo>
                    <a:pt x="854" y="247"/>
                  </a:lnTo>
                  <a:lnTo>
                    <a:pt x="858" y="218"/>
                  </a:lnTo>
                  <a:lnTo>
                    <a:pt x="861" y="233"/>
                  </a:lnTo>
                  <a:lnTo>
                    <a:pt x="865" y="192"/>
                  </a:lnTo>
                  <a:lnTo>
                    <a:pt x="869" y="235"/>
                  </a:lnTo>
                  <a:lnTo>
                    <a:pt x="873" y="239"/>
                  </a:lnTo>
                  <a:lnTo>
                    <a:pt x="876" y="239"/>
                  </a:lnTo>
                  <a:lnTo>
                    <a:pt x="880" y="223"/>
                  </a:lnTo>
                  <a:lnTo>
                    <a:pt x="884" y="224"/>
                  </a:lnTo>
                  <a:lnTo>
                    <a:pt x="888" y="232"/>
                  </a:lnTo>
                  <a:lnTo>
                    <a:pt x="891" y="238"/>
                  </a:lnTo>
                  <a:lnTo>
                    <a:pt x="895" y="225"/>
                  </a:lnTo>
                  <a:lnTo>
                    <a:pt x="899" y="228"/>
                  </a:lnTo>
                  <a:lnTo>
                    <a:pt x="903" y="236"/>
                  </a:lnTo>
                  <a:lnTo>
                    <a:pt x="906" y="234"/>
                  </a:lnTo>
                  <a:lnTo>
                    <a:pt x="910" y="200"/>
                  </a:lnTo>
                  <a:lnTo>
                    <a:pt x="914" y="221"/>
                  </a:lnTo>
                  <a:lnTo>
                    <a:pt x="917" y="218"/>
                  </a:lnTo>
                  <a:lnTo>
                    <a:pt x="921" y="218"/>
                  </a:lnTo>
                  <a:lnTo>
                    <a:pt x="925" y="217"/>
                  </a:lnTo>
                  <a:lnTo>
                    <a:pt x="929" y="200"/>
                  </a:lnTo>
                  <a:lnTo>
                    <a:pt x="932" y="183"/>
                  </a:lnTo>
                  <a:lnTo>
                    <a:pt x="936" y="176"/>
                  </a:lnTo>
                  <a:lnTo>
                    <a:pt x="940" y="182"/>
                  </a:lnTo>
                  <a:lnTo>
                    <a:pt x="944" y="174"/>
                  </a:lnTo>
                  <a:lnTo>
                    <a:pt x="947" y="154"/>
                  </a:lnTo>
                  <a:lnTo>
                    <a:pt x="951" y="141"/>
                  </a:lnTo>
                  <a:lnTo>
                    <a:pt x="955" y="126"/>
                  </a:lnTo>
                  <a:lnTo>
                    <a:pt x="958" y="127"/>
                  </a:lnTo>
                  <a:lnTo>
                    <a:pt x="962" y="150"/>
                  </a:lnTo>
                  <a:lnTo>
                    <a:pt x="966" y="150"/>
                  </a:lnTo>
                  <a:lnTo>
                    <a:pt x="970" y="151"/>
                  </a:lnTo>
                  <a:lnTo>
                    <a:pt x="973" y="178"/>
                  </a:lnTo>
                  <a:lnTo>
                    <a:pt x="977" y="192"/>
                  </a:lnTo>
                  <a:lnTo>
                    <a:pt x="981" y="191"/>
                  </a:lnTo>
                </a:path>
              </a:pathLst>
            </a:custGeom>
            <a:noFill/>
            <a:ln w="1428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436EC720-3174-4041-A9F9-A554EC053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" y="2020"/>
              <a:ext cx="4383" cy="443"/>
            </a:xfrm>
            <a:custGeom>
              <a:avLst/>
              <a:gdLst>
                <a:gd name="T0" fmla="*/ 15 w 981"/>
                <a:gd name="T1" fmla="*/ 1 h 99"/>
                <a:gd name="T2" fmla="*/ 34 w 981"/>
                <a:gd name="T3" fmla="*/ 19 h 99"/>
                <a:gd name="T4" fmla="*/ 52 w 981"/>
                <a:gd name="T5" fmla="*/ 49 h 99"/>
                <a:gd name="T6" fmla="*/ 71 w 981"/>
                <a:gd name="T7" fmla="*/ 78 h 99"/>
                <a:gd name="T8" fmla="*/ 90 w 981"/>
                <a:gd name="T9" fmla="*/ 95 h 99"/>
                <a:gd name="T10" fmla="*/ 108 w 981"/>
                <a:gd name="T11" fmla="*/ 98 h 99"/>
                <a:gd name="T12" fmla="*/ 127 w 981"/>
                <a:gd name="T13" fmla="*/ 89 h 99"/>
                <a:gd name="T14" fmla="*/ 145 w 981"/>
                <a:gd name="T15" fmla="*/ 71 h 99"/>
                <a:gd name="T16" fmla="*/ 164 w 981"/>
                <a:gd name="T17" fmla="*/ 53 h 99"/>
                <a:gd name="T18" fmla="*/ 183 w 981"/>
                <a:gd name="T19" fmla="*/ 36 h 99"/>
                <a:gd name="T20" fmla="*/ 201 w 981"/>
                <a:gd name="T21" fmla="*/ 25 h 99"/>
                <a:gd name="T22" fmla="*/ 220 w 981"/>
                <a:gd name="T23" fmla="*/ 23 h 99"/>
                <a:gd name="T24" fmla="*/ 239 w 981"/>
                <a:gd name="T25" fmla="*/ 34 h 99"/>
                <a:gd name="T26" fmla="*/ 257 w 981"/>
                <a:gd name="T27" fmla="*/ 55 h 99"/>
                <a:gd name="T28" fmla="*/ 276 w 981"/>
                <a:gd name="T29" fmla="*/ 78 h 99"/>
                <a:gd name="T30" fmla="*/ 295 w 981"/>
                <a:gd name="T31" fmla="*/ 94 h 99"/>
                <a:gd name="T32" fmla="*/ 313 w 981"/>
                <a:gd name="T33" fmla="*/ 98 h 99"/>
                <a:gd name="T34" fmla="*/ 332 w 981"/>
                <a:gd name="T35" fmla="*/ 86 h 99"/>
                <a:gd name="T36" fmla="*/ 351 w 981"/>
                <a:gd name="T37" fmla="*/ 65 h 99"/>
                <a:gd name="T38" fmla="*/ 369 w 981"/>
                <a:gd name="T39" fmla="*/ 41 h 99"/>
                <a:gd name="T40" fmla="*/ 388 w 981"/>
                <a:gd name="T41" fmla="*/ 28 h 99"/>
                <a:gd name="T42" fmla="*/ 407 w 981"/>
                <a:gd name="T43" fmla="*/ 27 h 99"/>
                <a:gd name="T44" fmla="*/ 425 w 981"/>
                <a:gd name="T45" fmla="*/ 39 h 99"/>
                <a:gd name="T46" fmla="*/ 444 w 981"/>
                <a:gd name="T47" fmla="*/ 54 h 99"/>
                <a:gd name="T48" fmla="*/ 462 w 981"/>
                <a:gd name="T49" fmla="*/ 67 h 99"/>
                <a:gd name="T50" fmla="*/ 481 w 981"/>
                <a:gd name="T51" fmla="*/ 76 h 99"/>
                <a:gd name="T52" fmla="*/ 500 w 981"/>
                <a:gd name="T53" fmla="*/ 78 h 99"/>
                <a:gd name="T54" fmla="*/ 518 w 981"/>
                <a:gd name="T55" fmla="*/ 75 h 99"/>
                <a:gd name="T56" fmla="*/ 537 w 981"/>
                <a:gd name="T57" fmla="*/ 63 h 99"/>
                <a:gd name="T58" fmla="*/ 556 w 981"/>
                <a:gd name="T59" fmla="*/ 45 h 99"/>
                <a:gd name="T60" fmla="*/ 574 w 981"/>
                <a:gd name="T61" fmla="*/ 27 h 99"/>
                <a:gd name="T62" fmla="*/ 593 w 981"/>
                <a:gd name="T63" fmla="*/ 15 h 99"/>
                <a:gd name="T64" fmla="*/ 612 w 981"/>
                <a:gd name="T65" fmla="*/ 16 h 99"/>
                <a:gd name="T66" fmla="*/ 630 w 981"/>
                <a:gd name="T67" fmla="*/ 33 h 99"/>
                <a:gd name="T68" fmla="*/ 649 w 981"/>
                <a:gd name="T69" fmla="*/ 57 h 99"/>
                <a:gd name="T70" fmla="*/ 668 w 981"/>
                <a:gd name="T71" fmla="*/ 77 h 99"/>
                <a:gd name="T72" fmla="*/ 686 w 981"/>
                <a:gd name="T73" fmla="*/ 85 h 99"/>
                <a:gd name="T74" fmla="*/ 705 w 981"/>
                <a:gd name="T75" fmla="*/ 79 h 99"/>
                <a:gd name="T76" fmla="*/ 724 w 981"/>
                <a:gd name="T77" fmla="*/ 63 h 99"/>
                <a:gd name="T78" fmla="*/ 742 w 981"/>
                <a:gd name="T79" fmla="*/ 45 h 99"/>
                <a:gd name="T80" fmla="*/ 761 w 981"/>
                <a:gd name="T81" fmla="*/ 34 h 99"/>
                <a:gd name="T82" fmla="*/ 779 w 981"/>
                <a:gd name="T83" fmla="*/ 34 h 99"/>
                <a:gd name="T84" fmla="*/ 798 w 981"/>
                <a:gd name="T85" fmla="*/ 42 h 99"/>
                <a:gd name="T86" fmla="*/ 817 w 981"/>
                <a:gd name="T87" fmla="*/ 55 h 99"/>
                <a:gd name="T88" fmla="*/ 835 w 981"/>
                <a:gd name="T89" fmla="*/ 66 h 99"/>
                <a:gd name="T90" fmla="*/ 854 w 981"/>
                <a:gd name="T91" fmla="*/ 72 h 99"/>
                <a:gd name="T92" fmla="*/ 873 w 981"/>
                <a:gd name="T93" fmla="*/ 71 h 99"/>
                <a:gd name="T94" fmla="*/ 891 w 981"/>
                <a:gd name="T95" fmla="*/ 67 h 99"/>
                <a:gd name="T96" fmla="*/ 910 w 981"/>
                <a:gd name="T97" fmla="*/ 55 h 99"/>
                <a:gd name="T98" fmla="*/ 929 w 981"/>
                <a:gd name="T99" fmla="*/ 39 h 99"/>
                <a:gd name="T100" fmla="*/ 947 w 981"/>
                <a:gd name="T101" fmla="*/ 24 h 99"/>
                <a:gd name="T102" fmla="*/ 966 w 981"/>
                <a:gd name="T103" fmla="*/ 2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1" h="99">
                  <a:moveTo>
                    <a:pt x="0" y="5"/>
                  </a:moveTo>
                  <a:lnTo>
                    <a:pt x="4" y="3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19" y="4"/>
                  </a:lnTo>
                  <a:lnTo>
                    <a:pt x="22" y="5"/>
                  </a:lnTo>
                  <a:lnTo>
                    <a:pt x="26" y="9"/>
                  </a:lnTo>
                  <a:lnTo>
                    <a:pt x="30" y="13"/>
                  </a:lnTo>
                  <a:lnTo>
                    <a:pt x="34" y="19"/>
                  </a:lnTo>
                  <a:lnTo>
                    <a:pt x="37" y="24"/>
                  </a:lnTo>
                  <a:lnTo>
                    <a:pt x="41" y="30"/>
                  </a:lnTo>
                  <a:lnTo>
                    <a:pt x="45" y="36"/>
                  </a:lnTo>
                  <a:lnTo>
                    <a:pt x="49" y="43"/>
                  </a:lnTo>
                  <a:lnTo>
                    <a:pt x="52" y="49"/>
                  </a:lnTo>
                  <a:lnTo>
                    <a:pt x="56" y="55"/>
                  </a:lnTo>
                  <a:lnTo>
                    <a:pt x="60" y="61"/>
                  </a:lnTo>
                  <a:lnTo>
                    <a:pt x="63" y="67"/>
                  </a:lnTo>
                  <a:lnTo>
                    <a:pt x="67" y="72"/>
                  </a:lnTo>
                  <a:lnTo>
                    <a:pt x="71" y="78"/>
                  </a:lnTo>
                  <a:lnTo>
                    <a:pt x="75" y="82"/>
                  </a:lnTo>
                  <a:lnTo>
                    <a:pt x="78" y="87"/>
                  </a:lnTo>
                  <a:lnTo>
                    <a:pt x="82" y="90"/>
                  </a:lnTo>
                  <a:lnTo>
                    <a:pt x="86" y="94"/>
                  </a:lnTo>
                  <a:lnTo>
                    <a:pt x="90" y="95"/>
                  </a:lnTo>
                  <a:lnTo>
                    <a:pt x="93" y="97"/>
                  </a:lnTo>
                  <a:lnTo>
                    <a:pt x="97" y="98"/>
                  </a:lnTo>
                  <a:lnTo>
                    <a:pt x="101" y="98"/>
                  </a:lnTo>
                  <a:lnTo>
                    <a:pt x="104" y="98"/>
                  </a:lnTo>
                  <a:lnTo>
                    <a:pt x="108" y="98"/>
                  </a:lnTo>
                  <a:lnTo>
                    <a:pt x="112" y="97"/>
                  </a:lnTo>
                  <a:lnTo>
                    <a:pt x="116" y="95"/>
                  </a:lnTo>
                  <a:lnTo>
                    <a:pt x="119" y="93"/>
                  </a:lnTo>
                  <a:lnTo>
                    <a:pt x="123" y="91"/>
                  </a:lnTo>
                  <a:lnTo>
                    <a:pt x="127" y="89"/>
                  </a:lnTo>
                  <a:lnTo>
                    <a:pt x="131" y="85"/>
                  </a:lnTo>
                  <a:lnTo>
                    <a:pt x="134" y="82"/>
                  </a:lnTo>
                  <a:lnTo>
                    <a:pt x="138" y="79"/>
                  </a:lnTo>
                  <a:lnTo>
                    <a:pt x="142" y="76"/>
                  </a:lnTo>
                  <a:lnTo>
                    <a:pt x="145" y="71"/>
                  </a:lnTo>
                  <a:lnTo>
                    <a:pt x="149" y="68"/>
                  </a:lnTo>
                  <a:lnTo>
                    <a:pt x="153" y="64"/>
                  </a:lnTo>
                  <a:lnTo>
                    <a:pt x="157" y="60"/>
                  </a:lnTo>
                  <a:lnTo>
                    <a:pt x="160" y="57"/>
                  </a:lnTo>
                  <a:lnTo>
                    <a:pt x="164" y="53"/>
                  </a:lnTo>
                  <a:lnTo>
                    <a:pt x="168" y="50"/>
                  </a:lnTo>
                  <a:lnTo>
                    <a:pt x="172" y="46"/>
                  </a:lnTo>
                  <a:lnTo>
                    <a:pt x="175" y="42"/>
                  </a:lnTo>
                  <a:lnTo>
                    <a:pt x="179" y="39"/>
                  </a:lnTo>
                  <a:lnTo>
                    <a:pt x="183" y="36"/>
                  </a:lnTo>
                  <a:lnTo>
                    <a:pt x="187" y="33"/>
                  </a:lnTo>
                  <a:lnTo>
                    <a:pt x="190" y="32"/>
                  </a:lnTo>
                  <a:lnTo>
                    <a:pt x="194" y="29"/>
                  </a:lnTo>
                  <a:lnTo>
                    <a:pt x="198" y="27"/>
                  </a:lnTo>
                  <a:lnTo>
                    <a:pt x="201" y="25"/>
                  </a:lnTo>
                  <a:lnTo>
                    <a:pt x="205" y="24"/>
                  </a:lnTo>
                  <a:lnTo>
                    <a:pt x="209" y="23"/>
                  </a:lnTo>
                  <a:lnTo>
                    <a:pt x="213" y="23"/>
                  </a:lnTo>
                  <a:lnTo>
                    <a:pt x="216" y="23"/>
                  </a:lnTo>
                  <a:lnTo>
                    <a:pt x="220" y="23"/>
                  </a:lnTo>
                  <a:lnTo>
                    <a:pt x="224" y="24"/>
                  </a:lnTo>
                  <a:lnTo>
                    <a:pt x="228" y="26"/>
                  </a:lnTo>
                  <a:lnTo>
                    <a:pt x="231" y="27"/>
                  </a:lnTo>
                  <a:lnTo>
                    <a:pt x="235" y="30"/>
                  </a:lnTo>
                  <a:lnTo>
                    <a:pt x="239" y="34"/>
                  </a:lnTo>
                  <a:lnTo>
                    <a:pt x="242" y="37"/>
                  </a:lnTo>
                  <a:lnTo>
                    <a:pt x="246" y="41"/>
                  </a:lnTo>
                  <a:lnTo>
                    <a:pt x="250" y="45"/>
                  </a:lnTo>
                  <a:lnTo>
                    <a:pt x="254" y="49"/>
                  </a:lnTo>
                  <a:lnTo>
                    <a:pt x="257" y="55"/>
                  </a:lnTo>
                  <a:lnTo>
                    <a:pt x="261" y="59"/>
                  </a:lnTo>
                  <a:lnTo>
                    <a:pt x="265" y="64"/>
                  </a:lnTo>
                  <a:lnTo>
                    <a:pt x="269" y="69"/>
                  </a:lnTo>
                  <a:lnTo>
                    <a:pt x="272" y="73"/>
                  </a:lnTo>
                  <a:lnTo>
                    <a:pt x="276" y="78"/>
                  </a:lnTo>
                  <a:lnTo>
                    <a:pt x="280" y="82"/>
                  </a:lnTo>
                  <a:lnTo>
                    <a:pt x="283" y="85"/>
                  </a:lnTo>
                  <a:lnTo>
                    <a:pt x="287" y="89"/>
                  </a:lnTo>
                  <a:lnTo>
                    <a:pt x="291" y="92"/>
                  </a:lnTo>
                  <a:lnTo>
                    <a:pt x="295" y="94"/>
                  </a:lnTo>
                  <a:lnTo>
                    <a:pt x="298" y="97"/>
                  </a:lnTo>
                  <a:lnTo>
                    <a:pt x="302" y="98"/>
                  </a:lnTo>
                  <a:lnTo>
                    <a:pt x="306" y="99"/>
                  </a:lnTo>
                  <a:lnTo>
                    <a:pt x="310" y="99"/>
                  </a:lnTo>
                  <a:lnTo>
                    <a:pt x="313" y="98"/>
                  </a:lnTo>
                  <a:lnTo>
                    <a:pt x="317" y="97"/>
                  </a:lnTo>
                  <a:lnTo>
                    <a:pt x="321" y="95"/>
                  </a:lnTo>
                  <a:lnTo>
                    <a:pt x="324" y="92"/>
                  </a:lnTo>
                  <a:lnTo>
                    <a:pt x="328" y="89"/>
                  </a:lnTo>
                  <a:lnTo>
                    <a:pt x="332" y="86"/>
                  </a:lnTo>
                  <a:lnTo>
                    <a:pt x="336" y="83"/>
                  </a:lnTo>
                  <a:lnTo>
                    <a:pt x="339" y="78"/>
                  </a:lnTo>
                  <a:lnTo>
                    <a:pt x="343" y="74"/>
                  </a:lnTo>
                  <a:lnTo>
                    <a:pt x="347" y="70"/>
                  </a:lnTo>
                  <a:lnTo>
                    <a:pt x="351" y="65"/>
                  </a:lnTo>
                  <a:lnTo>
                    <a:pt x="354" y="60"/>
                  </a:lnTo>
                  <a:lnTo>
                    <a:pt x="358" y="55"/>
                  </a:lnTo>
                  <a:lnTo>
                    <a:pt x="362" y="51"/>
                  </a:lnTo>
                  <a:lnTo>
                    <a:pt x="366" y="46"/>
                  </a:lnTo>
                  <a:lnTo>
                    <a:pt x="369" y="41"/>
                  </a:lnTo>
                  <a:lnTo>
                    <a:pt x="373" y="38"/>
                  </a:lnTo>
                  <a:lnTo>
                    <a:pt x="377" y="34"/>
                  </a:lnTo>
                  <a:lnTo>
                    <a:pt x="380" y="31"/>
                  </a:lnTo>
                  <a:lnTo>
                    <a:pt x="384" y="29"/>
                  </a:lnTo>
                  <a:lnTo>
                    <a:pt x="388" y="28"/>
                  </a:lnTo>
                  <a:lnTo>
                    <a:pt x="392" y="26"/>
                  </a:lnTo>
                  <a:lnTo>
                    <a:pt x="395" y="26"/>
                  </a:lnTo>
                  <a:lnTo>
                    <a:pt x="399" y="26"/>
                  </a:lnTo>
                  <a:lnTo>
                    <a:pt x="403" y="26"/>
                  </a:lnTo>
                  <a:lnTo>
                    <a:pt x="407" y="27"/>
                  </a:lnTo>
                  <a:lnTo>
                    <a:pt x="410" y="29"/>
                  </a:lnTo>
                  <a:lnTo>
                    <a:pt x="414" y="31"/>
                  </a:lnTo>
                  <a:lnTo>
                    <a:pt x="418" y="33"/>
                  </a:lnTo>
                  <a:lnTo>
                    <a:pt x="421" y="36"/>
                  </a:lnTo>
                  <a:lnTo>
                    <a:pt x="425" y="39"/>
                  </a:lnTo>
                  <a:lnTo>
                    <a:pt x="429" y="42"/>
                  </a:lnTo>
                  <a:lnTo>
                    <a:pt x="433" y="45"/>
                  </a:lnTo>
                  <a:lnTo>
                    <a:pt x="436" y="47"/>
                  </a:lnTo>
                  <a:lnTo>
                    <a:pt x="440" y="50"/>
                  </a:lnTo>
                  <a:lnTo>
                    <a:pt x="444" y="54"/>
                  </a:lnTo>
                  <a:lnTo>
                    <a:pt x="448" y="57"/>
                  </a:lnTo>
                  <a:lnTo>
                    <a:pt x="451" y="59"/>
                  </a:lnTo>
                  <a:lnTo>
                    <a:pt x="455" y="62"/>
                  </a:lnTo>
                  <a:lnTo>
                    <a:pt x="459" y="65"/>
                  </a:lnTo>
                  <a:lnTo>
                    <a:pt x="462" y="67"/>
                  </a:lnTo>
                  <a:lnTo>
                    <a:pt x="466" y="69"/>
                  </a:lnTo>
                  <a:lnTo>
                    <a:pt x="470" y="71"/>
                  </a:lnTo>
                  <a:lnTo>
                    <a:pt x="474" y="73"/>
                  </a:lnTo>
                  <a:lnTo>
                    <a:pt x="477" y="75"/>
                  </a:lnTo>
                  <a:lnTo>
                    <a:pt x="481" y="76"/>
                  </a:lnTo>
                  <a:lnTo>
                    <a:pt x="485" y="77"/>
                  </a:lnTo>
                  <a:lnTo>
                    <a:pt x="489" y="78"/>
                  </a:lnTo>
                  <a:lnTo>
                    <a:pt x="492" y="78"/>
                  </a:lnTo>
                  <a:lnTo>
                    <a:pt x="496" y="78"/>
                  </a:lnTo>
                  <a:lnTo>
                    <a:pt x="500" y="78"/>
                  </a:lnTo>
                  <a:lnTo>
                    <a:pt x="503" y="78"/>
                  </a:lnTo>
                  <a:lnTo>
                    <a:pt x="507" y="78"/>
                  </a:lnTo>
                  <a:lnTo>
                    <a:pt x="511" y="77"/>
                  </a:lnTo>
                  <a:lnTo>
                    <a:pt x="515" y="76"/>
                  </a:lnTo>
                  <a:lnTo>
                    <a:pt x="518" y="75"/>
                  </a:lnTo>
                  <a:lnTo>
                    <a:pt x="522" y="74"/>
                  </a:lnTo>
                  <a:lnTo>
                    <a:pt x="526" y="71"/>
                  </a:lnTo>
                  <a:lnTo>
                    <a:pt x="530" y="69"/>
                  </a:lnTo>
                  <a:lnTo>
                    <a:pt x="533" y="66"/>
                  </a:lnTo>
                  <a:lnTo>
                    <a:pt x="537" y="63"/>
                  </a:lnTo>
                  <a:lnTo>
                    <a:pt x="541" y="60"/>
                  </a:lnTo>
                  <a:lnTo>
                    <a:pt x="545" y="56"/>
                  </a:lnTo>
                  <a:lnTo>
                    <a:pt x="548" y="53"/>
                  </a:lnTo>
                  <a:lnTo>
                    <a:pt x="552" y="50"/>
                  </a:lnTo>
                  <a:lnTo>
                    <a:pt x="556" y="45"/>
                  </a:lnTo>
                  <a:lnTo>
                    <a:pt x="559" y="42"/>
                  </a:lnTo>
                  <a:lnTo>
                    <a:pt x="563" y="38"/>
                  </a:lnTo>
                  <a:lnTo>
                    <a:pt x="567" y="34"/>
                  </a:lnTo>
                  <a:lnTo>
                    <a:pt x="571" y="30"/>
                  </a:lnTo>
                  <a:lnTo>
                    <a:pt x="574" y="27"/>
                  </a:lnTo>
                  <a:lnTo>
                    <a:pt x="578" y="23"/>
                  </a:lnTo>
                  <a:lnTo>
                    <a:pt x="582" y="21"/>
                  </a:lnTo>
                  <a:lnTo>
                    <a:pt x="586" y="18"/>
                  </a:lnTo>
                  <a:lnTo>
                    <a:pt x="589" y="16"/>
                  </a:lnTo>
                  <a:lnTo>
                    <a:pt x="593" y="15"/>
                  </a:lnTo>
                  <a:lnTo>
                    <a:pt x="597" y="13"/>
                  </a:lnTo>
                  <a:lnTo>
                    <a:pt x="600" y="13"/>
                  </a:lnTo>
                  <a:lnTo>
                    <a:pt x="604" y="13"/>
                  </a:lnTo>
                  <a:lnTo>
                    <a:pt x="608" y="15"/>
                  </a:lnTo>
                  <a:lnTo>
                    <a:pt x="612" y="16"/>
                  </a:lnTo>
                  <a:lnTo>
                    <a:pt x="615" y="18"/>
                  </a:lnTo>
                  <a:lnTo>
                    <a:pt x="619" y="21"/>
                  </a:lnTo>
                  <a:lnTo>
                    <a:pt x="623" y="25"/>
                  </a:lnTo>
                  <a:lnTo>
                    <a:pt x="627" y="29"/>
                  </a:lnTo>
                  <a:lnTo>
                    <a:pt x="630" y="33"/>
                  </a:lnTo>
                  <a:lnTo>
                    <a:pt x="634" y="37"/>
                  </a:lnTo>
                  <a:lnTo>
                    <a:pt x="638" y="43"/>
                  </a:lnTo>
                  <a:lnTo>
                    <a:pt x="641" y="47"/>
                  </a:lnTo>
                  <a:lnTo>
                    <a:pt x="645" y="51"/>
                  </a:lnTo>
                  <a:lnTo>
                    <a:pt x="649" y="57"/>
                  </a:lnTo>
                  <a:lnTo>
                    <a:pt x="653" y="60"/>
                  </a:lnTo>
                  <a:lnTo>
                    <a:pt x="656" y="65"/>
                  </a:lnTo>
                  <a:lnTo>
                    <a:pt x="660" y="69"/>
                  </a:lnTo>
                  <a:lnTo>
                    <a:pt x="664" y="73"/>
                  </a:lnTo>
                  <a:lnTo>
                    <a:pt x="668" y="77"/>
                  </a:lnTo>
                  <a:lnTo>
                    <a:pt x="671" y="79"/>
                  </a:lnTo>
                  <a:lnTo>
                    <a:pt x="675" y="81"/>
                  </a:lnTo>
                  <a:lnTo>
                    <a:pt x="679" y="83"/>
                  </a:lnTo>
                  <a:lnTo>
                    <a:pt x="682" y="84"/>
                  </a:lnTo>
                  <a:lnTo>
                    <a:pt x="686" y="85"/>
                  </a:lnTo>
                  <a:lnTo>
                    <a:pt x="690" y="85"/>
                  </a:lnTo>
                  <a:lnTo>
                    <a:pt x="694" y="84"/>
                  </a:lnTo>
                  <a:lnTo>
                    <a:pt x="697" y="82"/>
                  </a:lnTo>
                  <a:lnTo>
                    <a:pt x="701" y="81"/>
                  </a:lnTo>
                  <a:lnTo>
                    <a:pt x="705" y="79"/>
                  </a:lnTo>
                  <a:lnTo>
                    <a:pt x="709" y="76"/>
                  </a:lnTo>
                  <a:lnTo>
                    <a:pt x="712" y="73"/>
                  </a:lnTo>
                  <a:lnTo>
                    <a:pt x="716" y="70"/>
                  </a:lnTo>
                  <a:lnTo>
                    <a:pt x="720" y="66"/>
                  </a:lnTo>
                  <a:lnTo>
                    <a:pt x="724" y="63"/>
                  </a:lnTo>
                  <a:lnTo>
                    <a:pt x="727" y="59"/>
                  </a:lnTo>
                  <a:lnTo>
                    <a:pt x="731" y="55"/>
                  </a:lnTo>
                  <a:lnTo>
                    <a:pt x="735" y="53"/>
                  </a:lnTo>
                  <a:lnTo>
                    <a:pt x="738" y="49"/>
                  </a:lnTo>
                  <a:lnTo>
                    <a:pt x="742" y="45"/>
                  </a:lnTo>
                  <a:lnTo>
                    <a:pt x="746" y="42"/>
                  </a:lnTo>
                  <a:lnTo>
                    <a:pt x="750" y="39"/>
                  </a:lnTo>
                  <a:lnTo>
                    <a:pt x="753" y="37"/>
                  </a:lnTo>
                  <a:lnTo>
                    <a:pt x="757" y="35"/>
                  </a:lnTo>
                  <a:lnTo>
                    <a:pt x="761" y="34"/>
                  </a:lnTo>
                  <a:lnTo>
                    <a:pt x="765" y="33"/>
                  </a:lnTo>
                  <a:lnTo>
                    <a:pt x="768" y="32"/>
                  </a:lnTo>
                  <a:lnTo>
                    <a:pt x="772" y="33"/>
                  </a:lnTo>
                  <a:lnTo>
                    <a:pt x="776" y="33"/>
                  </a:lnTo>
                  <a:lnTo>
                    <a:pt x="779" y="34"/>
                  </a:lnTo>
                  <a:lnTo>
                    <a:pt x="783" y="35"/>
                  </a:lnTo>
                  <a:lnTo>
                    <a:pt x="787" y="37"/>
                  </a:lnTo>
                  <a:lnTo>
                    <a:pt x="791" y="39"/>
                  </a:lnTo>
                  <a:lnTo>
                    <a:pt x="794" y="40"/>
                  </a:lnTo>
                  <a:lnTo>
                    <a:pt x="798" y="42"/>
                  </a:lnTo>
                  <a:lnTo>
                    <a:pt x="802" y="45"/>
                  </a:lnTo>
                  <a:lnTo>
                    <a:pt x="806" y="48"/>
                  </a:lnTo>
                  <a:lnTo>
                    <a:pt x="809" y="50"/>
                  </a:lnTo>
                  <a:lnTo>
                    <a:pt x="813" y="52"/>
                  </a:lnTo>
                  <a:lnTo>
                    <a:pt x="817" y="55"/>
                  </a:lnTo>
                  <a:lnTo>
                    <a:pt x="820" y="58"/>
                  </a:lnTo>
                  <a:lnTo>
                    <a:pt x="824" y="60"/>
                  </a:lnTo>
                  <a:lnTo>
                    <a:pt x="828" y="62"/>
                  </a:lnTo>
                  <a:lnTo>
                    <a:pt x="832" y="64"/>
                  </a:lnTo>
                  <a:lnTo>
                    <a:pt x="835" y="66"/>
                  </a:lnTo>
                  <a:lnTo>
                    <a:pt x="839" y="67"/>
                  </a:lnTo>
                  <a:lnTo>
                    <a:pt x="843" y="69"/>
                  </a:lnTo>
                  <a:lnTo>
                    <a:pt x="847" y="70"/>
                  </a:lnTo>
                  <a:lnTo>
                    <a:pt x="850" y="70"/>
                  </a:lnTo>
                  <a:lnTo>
                    <a:pt x="854" y="72"/>
                  </a:lnTo>
                  <a:lnTo>
                    <a:pt x="858" y="72"/>
                  </a:lnTo>
                  <a:lnTo>
                    <a:pt x="861" y="72"/>
                  </a:lnTo>
                  <a:lnTo>
                    <a:pt x="865" y="72"/>
                  </a:lnTo>
                  <a:lnTo>
                    <a:pt x="869" y="72"/>
                  </a:lnTo>
                  <a:lnTo>
                    <a:pt x="873" y="71"/>
                  </a:lnTo>
                  <a:lnTo>
                    <a:pt x="876" y="71"/>
                  </a:lnTo>
                  <a:lnTo>
                    <a:pt x="880" y="70"/>
                  </a:lnTo>
                  <a:lnTo>
                    <a:pt x="884" y="69"/>
                  </a:lnTo>
                  <a:lnTo>
                    <a:pt x="888" y="68"/>
                  </a:lnTo>
                  <a:lnTo>
                    <a:pt x="891" y="67"/>
                  </a:lnTo>
                  <a:lnTo>
                    <a:pt x="895" y="65"/>
                  </a:lnTo>
                  <a:lnTo>
                    <a:pt x="899" y="62"/>
                  </a:lnTo>
                  <a:lnTo>
                    <a:pt x="903" y="60"/>
                  </a:lnTo>
                  <a:lnTo>
                    <a:pt x="906" y="58"/>
                  </a:lnTo>
                  <a:lnTo>
                    <a:pt x="910" y="55"/>
                  </a:lnTo>
                  <a:lnTo>
                    <a:pt x="914" y="51"/>
                  </a:lnTo>
                  <a:lnTo>
                    <a:pt x="917" y="49"/>
                  </a:lnTo>
                  <a:lnTo>
                    <a:pt x="921" y="45"/>
                  </a:lnTo>
                  <a:lnTo>
                    <a:pt x="925" y="42"/>
                  </a:lnTo>
                  <a:lnTo>
                    <a:pt x="929" y="39"/>
                  </a:lnTo>
                  <a:lnTo>
                    <a:pt x="932" y="36"/>
                  </a:lnTo>
                  <a:lnTo>
                    <a:pt x="936" y="32"/>
                  </a:lnTo>
                  <a:lnTo>
                    <a:pt x="940" y="29"/>
                  </a:lnTo>
                  <a:lnTo>
                    <a:pt x="944" y="26"/>
                  </a:lnTo>
                  <a:lnTo>
                    <a:pt x="947" y="24"/>
                  </a:lnTo>
                  <a:lnTo>
                    <a:pt x="951" y="23"/>
                  </a:lnTo>
                  <a:lnTo>
                    <a:pt x="955" y="21"/>
                  </a:lnTo>
                  <a:lnTo>
                    <a:pt x="958" y="21"/>
                  </a:lnTo>
                  <a:lnTo>
                    <a:pt x="962" y="20"/>
                  </a:lnTo>
                  <a:lnTo>
                    <a:pt x="966" y="21"/>
                  </a:lnTo>
                  <a:lnTo>
                    <a:pt x="970" y="22"/>
                  </a:lnTo>
                  <a:lnTo>
                    <a:pt x="973" y="25"/>
                  </a:lnTo>
                  <a:lnTo>
                    <a:pt x="977" y="28"/>
                  </a:lnTo>
                  <a:lnTo>
                    <a:pt x="981" y="32"/>
                  </a:lnTo>
                </a:path>
              </a:pathLst>
            </a:custGeom>
            <a:noFill/>
            <a:ln w="14288" cap="flat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8073E1B9-1F56-4232-AB3D-51D37E788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" y="1760"/>
              <a:ext cx="4383" cy="707"/>
            </a:xfrm>
            <a:custGeom>
              <a:avLst/>
              <a:gdLst>
                <a:gd name="T0" fmla="*/ 15 w 981"/>
                <a:gd name="T1" fmla="*/ 72 h 158"/>
                <a:gd name="T2" fmla="*/ 34 w 981"/>
                <a:gd name="T3" fmla="*/ 55 h 158"/>
                <a:gd name="T4" fmla="*/ 52 w 981"/>
                <a:gd name="T5" fmla="*/ 100 h 158"/>
                <a:gd name="T6" fmla="*/ 71 w 981"/>
                <a:gd name="T7" fmla="*/ 141 h 158"/>
                <a:gd name="T8" fmla="*/ 90 w 981"/>
                <a:gd name="T9" fmla="*/ 143 h 158"/>
                <a:gd name="T10" fmla="*/ 108 w 981"/>
                <a:gd name="T11" fmla="*/ 138 h 158"/>
                <a:gd name="T12" fmla="*/ 127 w 981"/>
                <a:gd name="T13" fmla="*/ 152 h 158"/>
                <a:gd name="T14" fmla="*/ 145 w 981"/>
                <a:gd name="T15" fmla="*/ 144 h 158"/>
                <a:gd name="T16" fmla="*/ 164 w 981"/>
                <a:gd name="T17" fmla="*/ 124 h 158"/>
                <a:gd name="T18" fmla="*/ 183 w 981"/>
                <a:gd name="T19" fmla="*/ 103 h 158"/>
                <a:gd name="T20" fmla="*/ 201 w 981"/>
                <a:gd name="T21" fmla="*/ 76 h 158"/>
                <a:gd name="T22" fmla="*/ 220 w 981"/>
                <a:gd name="T23" fmla="*/ 46 h 158"/>
                <a:gd name="T24" fmla="*/ 239 w 981"/>
                <a:gd name="T25" fmla="*/ 96 h 158"/>
                <a:gd name="T26" fmla="*/ 257 w 981"/>
                <a:gd name="T27" fmla="*/ 131 h 158"/>
                <a:gd name="T28" fmla="*/ 276 w 981"/>
                <a:gd name="T29" fmla="*/ 145 h 158"/>
                <a:gd name="T30" fmla="*/ 295 w 981"/>
                <a:gd name="T31" fmla="*/ 143 h 158"/>
                <a:gd name="T32" fmla="*/ 313 w 981"/>
                <a:gd name="T33" fmla="*/ 147 h 158"/>
                <a:gd name="T34" fmla="*/ 332 w 981"/>
                <a:gd name="T35" fmla="*/ 148 h 158"/>
                <a:gd name="T36" fmla="*/ 351 w 981"/>
                <a:gd name="T37" fmla="*/ 123 h 158"/>
                <a:gd name="T38" fmla="*/ 369 w 981"/>
                <a:gd name="T39" fmla="*/ 112 h 158"/>
                <a:gd name="T40" fmla="*/ 388 w 981"/>
                <a:gd name="T41" fmla="*/ 69 h 158"/>
                <a:gd name="T42" fmla="*/ 407 w 981"/>
                <a:gd name="T43" fmla="*/ 40 h 158"/>
                <a:gd name="T44" fmla="*/ 425 w 981"/>
                <a:gd name="T45" fmla="*/ 37 h 158"/>
                <a:gd name="T46" fmla="*/ 444 w 981"/>
                <a:gd name="T47" fmla="*/ 116 h 158"/>
                <a:gd name="T48" fmla="*/ 462 w 981"/>
                <a:gd name="T49" fmla="*/ 140 h 158"/>
                <a:gd name="T50" fmla="*/ 481 w 981"/>
                <a:gd name="T51" fmla="*/ 147 h 158"/>
                <a:gd name="T52" fmla="*/ 500 w 981"/>
                <a:gd name="T53" fmla="*/ 127 h 158"/>
                <a:gd name="T54" fmla="*/ 518 w 981"/>
                <a:gd name="T55" fmla="*/ 150 h 158"/>
                <a:gd name="T56" fmla="*/ 537 w 981"/>
                <a:gd name="T57" fmla="*/ 122 h 158"/>
                <a:gd name="T58" fmla="*/ 556 w 981"/>
                <a:gd name="T59" fmla="*/ 116 h 158"/>
                <a:gd name="T60" fmla="*/ 574 w 981"/>
                <a:gd name="T61" fmla="*/ 88 h 158"/>
                <a:gd name="T62" fmla="*/ 593 w 981"/>
                <a:gd name="T63" fmla="*/ 57 h 158"/>
                <a:gd name="T64" fmla="*/ 612 w 981"/>
                <a:gd name="T65" fmla="*/ 17 h 158"/>
                <a:gd name="T66" fmla="*/ 630 w 981"/>
                <a:gd name="T67" fmla="*/ 90 h 158"/>
                <a:gd name="T68" fmla="*/ 649 w 981"/>
                <a:gd name="T69" fmla="*/ 118 h 158"/>
                <a:gd name="T70" fmla="*/ 668 w 981"/>
                <a:gd name="T71" fmla="*/ 151 h 158"/>
                <a:gd name="T72" fmla="*/ 686 w 981"/>
                <a:gd name="T73" fmla="*/ 132 h 158"/>
                <a:gd name="T74" fmla="*/ 705 w 981"/>
                <a:gd name="T75" fmla="*/ 139 h 158"/>
                <a:gd name="T76" fmla="*/ 724 w 981"/>
                <a:gd name="T77" fmla="*/ 136 h 158"/>
                <a:gd name="T78" fmla="*/ 742 w 981"/>
                <a:gd name="T79" fmla="*/ 123 h 158"/>
                <a:gd name="T80" fmla="*/ 761 w 981"/>
                <a:gd name="T81" fmla="*/ 88 h 158"/>
                <a:gd name="T82" fmla="*/ 779 w 981"/>
                <a:gd name="T83" fmla="*/ 69 h 158"/>
                <a:gd name="T84" fmla="*/ 798 w 981"/>
                <a:gd name="T85" fmla="*/ 45 h 158"/>
                <a:gd name="T86" fmla="*/ 817 w 981"/>
                <a:gd name="T87" fmla="*/ 40 h 158"/>
                <a:gd name="T88" fmla="*/ 835 w 981"/>
                <a:gd name="T89" fmla="*/ 104 h 158"/>
                <a:gd name="T90" fmla="*/ 854 w 981"/>
                <a:gd name="T91" fmla="*/ 132 h 158"/>
                <a:gd name="T92" fmla="*/ 873 w 981"/>
                <a:gd name="T93" fmla="*/ 128 h 158"/>
                <a:gd name="T94" fmla="*/ 891 w 981"/>
                <a:gd name="T95" fmla="*/ 108 h 158"/>
                <a:gd name="T96" fmla="*/ 910 w 981"/>
                <a:gd name="T97" fmla="*/ 146 h 158"/>
                <a:gd name="T98" fmla="*/ 929 w 981"/>
                <a:gd name="T99" fmla="*/ 118 h 158"/>
                <a:gd name="T100" fmla="*/ 947 w 981"/>
                <a:gd name="T101" fmla="*/ 101 h 158"/>
                <a:gd name="T102" fmla="*/ 966 w 981"/>
                <a:gd name="T103" fmla="*/ 4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1" h="158">
                  <a:moveTo>
                    <a:pt x="0" y="98"/>
                  </a:moveTo>
                  <a:lnTo>
                    <a:pt x="4" y="94"/>
                  </a:lnTo>
                  <a:lnTo>
                    <a:pt x="8" y="93"/>
                  </a:lnTo>
                  <a:lnTo>
                    <a:pt x="11" y="89"/>
                  </a:lnTo>
                  <a:lnTo>
                    <a:pt x="15" y="72"/>
                  </a:lnTo>
                  <a:lnTo>
                    <a:pt x="19" y="70"/>
                  </a:lnTo>
                  <a:lnTo>
                    <a:pt x="22" y="60"/>
                  </a:lnTo>
                  <a:lnTo>
                    <a:pt x="26" y="53"/>
                  </a:lnTo>
                  <a:lnTo>
                    <a:pt x="30" y="45"/>
                  </a:lnTo>
                  <a:lnTo>
                    <a:pt x="34" y="55"/>
                  </a:lnTo>
                  <a:lnTo>
                    <a:pt x="37" y="67"/>
                  </a:lnTo>
                  <a:lnTo>
                    <a:pt x="41" y="75"/>
                  </a:lnTo>
                  <a:lnTo>
                    <a:pt x="45" y="85"/>
                  </a:lnTo>
                  <a:lnTo>
                    <a:pt x="49" y="89"/>
                  </a:lnTo>
                  <a:lnTo>
                    <a:pt x="52" y="100"/>
                  </a:lnTo>
                  <a:lnTo>
                    <a:pt x="56" y="115"/>
                  </a:lnTo>
                  <a:lnTo>
                    <a:pt x="60" y="122"/>
                  </a:lnTo>
                  <a:lnTo>
                    <a:pt x="63" y="135"/>
                  </a:lnTo>
                  <a:lnTo>
                    <a:pt x="67" y="129"/>
                  </a:lnTo>
                  <a:lnTo>
                    <a:pt x="71" y="141"/>
                  </a:lnTo>
                  <a:lnTo>
                    <a:pt x="75" y="144"/>
                  </a:lnTo>
                  <a:lnTo>
                    <a:pt x="78" y="148"/>
                  </a:lnTo>
                  <a:lnTo>
                    <a:pt x="82" y="142"/>
                  </a:lnTo>
                  <a:lnTo>
                    <a:pt x="86" y="148"/>
                  </a:lnTo>
                  <a:lnTo>
                    <a:pt x="90" y="143"/>
                  </a:lnTo>
                  <a:lnTo>
                    <a:pt x="93" y="158"/>
                  </a:lnTo>
                  <a:lnTo>
                    <a:pt x="97" y="130"/>
                  </a:lnTo>
                  <a:lnTo>
                    <a:pt x="101" y="145"/>
                  </a:lnTo>
                  <a:lnTo>
                    <a:pt x="104" y="137"/>
                  </a:lnTo>
                  <a:lnTo>
                    <a:pt x="108" y="138"/>
                  </a:lnTo>
                  <a:lnTo>
                    <a:pt x="112" y="156"/>
                  </a:lnTo>
                  <a:lnTo>
                    <a:pt x="116" y="155"/>
                  </a:lnTo>
                  <a:lnTo>
                    <a:pt x="119" y="152"/>
                  </a:lnTo>
                  <a:lnTo>
                    <a:pt x="123" y="154"/>
                  </a:lnTo>
                  <a:lnTo>
                    <a:pt x="127" y="152"/>
                  </a:lnTo>
                  <a:lnTo>
                    <a:pt x="131" y="150"/>
                  </a:lnTo>
                  <a:lnTo>
                    <a:pt x="134" y="155"/>
                  </a:lnTo>
                  <a:lnTo>
                    <a:pt x="138" y="154"/>
                  </a:lnTo>
                  <a:lnTo>
                    <a:pt x="142" y="152"/>
                  </a:lnTo>
                  <a:lnTo>
                    <a:pt x="145" y="144"/>
                  </a:lnTo>
                  <a:lnTo>
                    <a:pt x="149" y="133"/>
                  </a:lnTo>
                  <a:lnTo>
                    <a:pt x="153" y="130"/>
                  </a:lnTo>
                  <a:lnTo>
                    <a:pt x="157" y="124"/>
                  </a:lnTo>
                  <a:lnTo>
                    <a:pt x="160" y="130"/>
                  </a:lnTo>
                  <a:lnTo>
                    <a:pt x="164" y="124"/>
                  </a:lnTo>
                  <a:lnTo>
                    <a:pt x="168" y="121"/>
                  </a:lnTo>
                  <a:lnTo>
                    <a:pt x="172" y="121"/>
                  </a:lnTo>
                  <a:lnTo>
                    <a:pt x="175" y="119"/>
                  </a:lnTo>
                  <a:lnTo>
                    <a:pt x="179" y="107"/>
                  </a:lnTo>
                  <a:lnTo>
                    <a:pt x="183" y="103"/>
                  </a:lnTo>
                  <a:lnTo>
                    <a:pt x="187" y="98"/>
                  </a:lnTo>
                  <a:lnTo>
                    <a:pt x="190" y="100"/>
                  </a:lnTo>
                  <a:lnTo>
                    <a:pt x="194" y="84"/>
                  </a:lnTo>
                  <a:lnTo>
                    <a:pt x="198" y="71"/>
                  </a:lnTo>
                  <a:lnTo>
                    <a:pt x="201" y="76"/>
                  </a:lnTo>
                  <a:lnTo>
                    <a:pt x="205" y="71"/>
                  </a:lnTo>
                  <a:lnTo>
                    <a:pt x="209" y="52"/>
                  </a:lnTo>
                  <a:lnTo>
                    <a:pt x="213" y="55"/>
                  </a:lnTo>
                  <a:lnTo>
                    <a:pt x="216" y="47"/>
                  </a:lnTo>
                  <a:lnTo>
                    <a:pt x="220" y="46"/>
                  </a:lnTo>
                  <a:lnTo>
                    <a:pt x="224" y="48"/>
                  </a:lnTo>
                  <a:lnTo>
                    <a:pt x="228" y="68"/>
                  </a:lnTo>
                  <a:lnTo>
                    <a:pt x="231" y="78"/>
                  </a:lnTo>
                  <a:lnTo>
                    <a:pt x="235" y="89"/>
                  </a:lnTo>
                  <a:lnTo>
                    <a:pt x="239" y="96"/>
                  </a:lnTo>
                  <a:lnTo>
                    <a:pt x="242" y="104"/>
                  </a:lnTo>
                  <a:lnTo>
                    <a:pt x="246" y="116"/>
                  </a:lnTo>
                  <a:lnTo>
                    <a:pt x="250" y="125"/>
                  </a:lnTo>
                  <a:lnTo>
                    <a:pt x="254" y="120"/>
                  </a:lnTo>
                  <a:lnTo>
                    <a:pt x="257" y="131"/>
                  </a:lnTo>
                  <a:lnTo>
                    <a:pt x="261" y="124"/>
                  </a:lnTo>
                  <a:lnTo>
                    <a:pt x="265" y="136"/>
                  </a:lnTo>
                  <a:lnTo>
                    <a:pt x="269" y="140"/>
                  </a:lnTo>
                  <a:lnTo>
                    <a:pt x="272" y="145"/>
                  </a:lnTo>
                  <a:lnTo>
                    <a:pt x="276" y="145"/>
                  </a:lnTo>
                  <a:lnTo>
                    <a:pt x="280" y="148"/>
                  </a:lnTo>
                  <a:lnTo>
                    <a:pt x="283" y="145"/>
                  </a:lnTo>
                  <a:lnTo>
                    <a:pt x="287" y="152"/>
                  </a:lnTo>
                  <a:lnTo>
                    <a:pt x="291" y="126"/>
                  </a:lnTo>
                  <a:lnTo>
                    <a:pt x="295" y="143"/>
                  </a:lnTo>
                  <a:lnTo>
                    <a:pt x="298" y="133"/>
                  </a:lnTo>
                  <a:lnTo>
                    <a:pt x="302" y="144"/>
                  </a:lnTo>
                  <a:lnTo>
                    <a:pt x="306" y="154"/>
                  </a:lnTo>
                  <a:lnTo>
                    <a:pt x="310" y="153"/>
                  </a:lnTo>
                  <a:lnTo>
                    <a:pt x="313" y="147"/>
                  </a:lnTo>
                  <a:lnTo>
                    <a:pt x="317" y="151"/>
                  </a:lnTo>
                  <a:lnTo>
                    <a:pt x="321" y="148"/>
                  </a:lnTo>
                  <a:lnTo>
                    <a:pt x="324" y="151"/>
                  </a:lnTo>
                  <a:lnTo>
                    <a:pt x="328" y="147"/>
                  </a:lnTo>
                  <a:lnTo>
                    <a:pt x="332" y="148"/>
                  </a:lnTo>
                  <a:lnTo>
                    <a:pt x="336" y="147"/>
                  </a:lnTo>
                  <a:lnTo>
                    <a:pt x="339" y="140"/>
                  </a:lnTo>
                  <a:lnTo>
                    <a:pt x="343" y="125"/>
                  </a:lnTo>
                  <a:lnTo>
                    <a:pt x="347" y="125"/>
                  </a:lnTo>
                  <a:lnTo>
                    <a:pt x="351" y="123"/>
                  </a:lnTo>
                  <a:lnTo>
                    <a:pt x="354" y="126"/>
                  </a:lnTo>
                  <a:lnTo>
                    <a:pt x="358" y="118"/>
                  </a:lnTo>
                  <a:lnTo>
                    <a:pt x="362" y="113"/>
                  </a:lnTo>
                  <a:lnTo>
                    <a:pt x="366" y="117"/>
                  </a:lnTo>
                  <a:lnTo>
                    <a:pt x="369" y="112"/>
                  </a:lnTo>
                  <a:lnTo>
                    <a:pt x="373" y="101"/>
                  </a:lnTo>
                  <a:lnTo>
                    <a:pt x="377" y="95"/>
                  </a:lnTo>
                  <a:lnTo>
                    <a:pt x="380" y="92"/>
                  </a:lnTo>
                  <a:lnTo>
                    <a:pt x="384" y="91"/>
                  </a:lnTo>
                  <a:lnTo>
                    <a:pt x="388" y="69"/>
                  </a:lnTo>
                  <a:lnTo>
                    <a:pt x="392" y="62"/>
                  </a:lnTo>
                  <a:lnTo>
                    <a:pt x="395" y="62"/>
                  </a:lnTo>
                  <a:lnTo>
                    <a:pt x="399" y="58"/>
                  </a:lnTo>
                  <a:lnTo>
                    <a:pt x="403" y="39"/>
                  </a:lnTo>
                  <a:lnTo>
                    <a:pt x="407" y="40"/>
                  </a:lnTo>
                  <a:lnTo>
                    <a:pt x="410" y="25"/>
                  </a:lnTo>
                  <a:lnTo>
                    <a:pt x="414" y="12"/>
                  </a:lnTo>
                  <a:lnTo>
                    <a:pt x="418" y="0"/>
                  </a:lnTo>
                  <a:lnTo>
                    <a:pt x="421" y="13"/>
                  </a:lnTo>
                  <a:lnTo>
                    <a:pt x="425" y="37"/>
                  </a:lnTo>
                  <a:lnTo>
                    <a:pt x="429" y="58"/>
                  </a:lnTo>
                  <a:lnTo>
                    <a:pt x="433" y="76"/>
                  </a:lnTo>
                  <a:lnTo>
                    <a:pt x="436" y="90"/>
                  </a:lnTo>
                  <a:lnTo>
                    <a:pt x="440" y="102"/>
                  </a:lnTo>
                  <a:lnTo>
                    <a:pt x="444" y="116"/>
                  </a:lnTo>
                  <a:lnTo>
                    <a:pt x="448" y="117"/>
                  </a:lnTo>
                  <a:lnTo>
                    <a:pt x="451" y="126"/>
                  </a:lnTo>
                  <a:lnTo>
                    <a:pt x="455" y="118"/>
                  </a:lnTo>
                  <a:lnTo>
                    <a:pt x="459" y="132"/>
                  </a:lnTo>
                  <a:lnTo>
                    <a:pt x="462" y="140"/>
                  </a:lnTo>
                  <a:lnTo>
                    <a:pt x="466" y="135"/>
                  </a:lnTo>
                  <a:lnTo>
                    <a:pt x="470" y="143"/>
                  </a:lnTo>
                  <a:lnTo>
                    <a:pt x="474" y="152"/>
                  </a:lnTo>
                  <a:lnTo>
                    <a:pt x="477" y="142"/>
                  </a:lnTo>
                  <a:lnTo>
                    <a:pt x="481" y="147"/>
                  </a:lnTo>
                  <a:lnTo>
                    <a:pt x="485" y="122"/>
                  </a:lnTo>
                  <a:lnTo>
                    <a:pt x="489" y="142"/>
                  </a:lnTo>
                  <a:lnTo>
                    <a:pt x="492" y="133"/>
                  </a:lnTo>
                  <a:lnTo>
                    <a:pt x="496" y="133"/>
                  </a:lnTo>
                  <a:lnTo>
                    <a:pt x="500" y="127"/>
                  </a:lnTo>
                  <a:lnTo>
                    <a:pt x="503" y="135"/>
                  </a:lnTo>
                  <a:lnTo>
                    <a:pt x="507" y="136"/>
                  </a:lnTo>
                  <a:lnTo>
                    <a:pt x="511" y="144"/>
                  </a:lnTo>
                  <a:lnTo>
                    <a:pt x="515" y="148"/>
                  </a:lnTo>
                  <a:lnTo>
                    <a:pt x="518" y="150"/>
                  </a:lnTo>
                  <a:lnTo>
                    <a:pt x="522" y="145"/>
                  </a:lnTo>
                  <a:lnTo>
                    <a:pt x="526" y="145"/>
                  </a:lnTo>
                  <a:lnTo>
                    <a:pt x="530" y="145"/>
                  </a:lnTo>
                  <a:lnTo>
                    <a:pt x="533" y="137"/>
                  </a:lnTo>
                  <a:lnTo>
                    <a:pt x="537" y="122"/>
                  </a:lnTo>
                  <a:lnTo>
                    <a:pt x="541" y="125"/>
                  </a:lnTo>
                  <a:lnTo>
                    <a:pt x="545" y="122"/>
                  </a:lnTo>
                  <a:lnTo>
                    <a:pt x="548" y="125"/>
                  </a:lnTo>
                  <a:lnTo>
                    <a:pt x="552" y="115"/>
                  </a:lnTo>
                  <a:lnTo>
                    <a:pt x="556" y="116"/>
                  </a:lnTo>
                  <a:lnTo>
                    <a:pt x="559" y="112"/>
                  </a:lnTo>
                  <a:lnTo>
                    <a:pt x="563" y="108"/>
                  </a:lnTo>
                  <a:lnTo>
                    <a:pt x="567" y="99"/>
                  </a:lnTo>
                  <a:lnTo>
                    <a:pt x="571" y="99"/>
                  </a:lnTo>
                  <a:lnTo>
                    <a:pt x="574" y="88"/>
                  </a:lnTo>
                  <a:lnTo>
                    <a:pt x="578" y="92"/>
                  </a:lnTo>
                  <a:lnTo>
                    <a:pt x="582" y="69"/>
                  </a:lnTo>
                  <a:lnTo>
                    <a:pt x="586" y="63"/>
                  </a:lnTo>
                  <a:lnTo>
                    <a:pt x="589" y="64"/>
                  </a:lnTo>
                  <a:lnTo>
                    <a:pt x="593" y="57"/>
                  </a:lnTo>
                  <a:lnTo>
                    <a:pt x="597" y="45"/>
                  </a:lnTo>
                  <a:lnTo>
                    <a:pt x="600" y="46"/>
                  </a:lnTo>
                  <a:lnTo>
                    <a:pt x="604" y="39"/>
                  </a:lnTo>
                  <a:lnTo>
                    <a:pt x="608" y="30"/>
                  </a:lnTo>
                  <a:lnTo>
                    <a:pt x="612" y="17"/>
                  </a:lnTo>
                  <a:lnTo>
                    <a:pt x="615" y="23"/>
                  </a:lnTo>
                  <a:lnTo>
                    <a:pt x="619" y="43"/>
                  </a:lnTo>
                  <a:lnTo>
                    <a:pt x="623" y="65"/>
                  </a:lnTo>
                  <a:lnTo>
                    <a:pt x="627" y="79"/>
                  </a:lnTo>
                  <a:lnTo>
                    <a:pt x="630" y="90"/>
                  </a:lnTo>
                  <a:lnTo>
                    <a:pt x="634" y="104"/>
                  </a:lnTo>
                  <a:lnTo>
                    <a:pt x="638" y="117"/>
                  </a:lnTo>
                  <a:lnTo>
                    <a:pt x="641" y="116"/>
                  </a:lnTo>
                  <a:lnTo>
                    <a:pt x="645" y="127"/>
                  </a:lnTo>
                  <a:lnTo>
                    <a:pt x="649" y="118"/>
                  </a:lnTo>
                  <a:lnTo>
                    <a:pt x="653" y="129"/>
                  </a:lnTo>
                  <a:lnTo>
                    <a:pt x="656" y="136"/>
                  </a:lnTo>
                  <a:lnTo>
                    <a:pt x="660" y="131"/>
                  </a:lnTo>
                  <a:lnTo>
                    <a:pt x="664" y="139"/>
                  </a:lnTo>
                  <a:lnTo>
                    <a:pt x="668" y="151"/>
                  </a:lnTo>
                  <a:lnTo>
                    <a:pt x="671" y="137"/>
                  </a:lnTo>
                  <a:lnTo>
                    <a:pt x="675" y="137"/>
                  </a:lnTo>
                  <a:lnTo>
                    <a:pt x="679" y="139"/>
                  </a:lnTo>
                  <a:lnTo>
                    <a:pt x="682" y="149"/>
                  </a:lnTo>
                  <a:lnTo>
                    <a:pt x="686" y="132"/>
                  </a:lnTo>
                  <a:lnTo>
                    <a:pt x="690" y="113"/>
                  </a:lnTo>
                  <a:lnTo>
                    <a:pt x="694" y="119"/>
                  </a:lnTo>
                  <a:lnTo>
                    <a:pt x="697" y="137"/>
                  </a:lnTo>
                  <a:lnTo>
                    <a:pt x="701" y="143"/>
                  </a:lnTo>
                  <a:lnTo>
                    <a:pt x="705" y="139"/>
                  </a:lnTo>
                  <a:lnTo>
                    <a:pt x="709" y="140"/>
                  </a:lnTo>
                  <a:lnTo>
                    <a:pt x="712" y="149"/>
                  </a:lnTo>
                  <a:lnTo>
                    <a:pt x="716" y="144"/>
                  </a:lnTo>
                  <a:lnTo>
                    <a:pt x="720" y="143"/>
                  </a:lnTo>
                  <a:lnTo>
                    <a:pt x="724" y="136"/>
                  </a:lnTo>
                  <a:lnTo>
                    <a:pt x="727" y="136"/>
                  </a:lnTo>
                  <a:lnTo>
                    <a:pt x="731" y="118"/>
                  </a:lnTo>
                  <a:lnTo>
                    <a:pt x="735" y="121"/>
                  </a:lnTo>
                  <a:lnTo>
                    <a:pt x="738" y="123"/>
                  </a:lnTo>
                  <a:lnTo>
                    <a:pt x="742" y="123"/>
                  </a:lnTo>
                  <a:lnTo>
                    <a:pt x="746" y="111"/>
                  </a:lnTo>
                  <a:lnTo>
                    <a:pt x="750" y="108"/>
                  </a:lnTo>
                  <a:lnTo>
                    <a:pt x="753" y="104"/>
                  </a:lnTo>
                  <a:lnTo>
                    <a:pt x="757" y="99"/>
                  </a:lnTo>
                  <a:lnTo>
                    <a:pt x="761" y="88"/>
                  </a:lnTo>
                  <a:lnTo>
                    <a:pt x="765" y="89"/>
                  </a:lnTo>
                  <a:lnTo>
                    <a:pt x="768" y="80"/>
                  </a:lnTo>
                  <a:lnTo>
                    <a:pt x="772" y="88"/>
                  </a:lnTo>
                  <a:lnTo>
                    <a:pt x="776" y="88"/>
                  </a:lnTo>
                  <a:lnTo>
                    <a:pt x="779" y="69"/>
                  </a:lnTo>
                  <a:lnTo>
                    <a:pt x="783" y="59"/>
                  </a:lnTo>
                  <a:lnTo>
                    <a:pt x="787" y="65"/>
                  </a:lnTo>
                  <a:lnTo>
                    <a:pt x="791" y="58"/>
                  </a:lnTo>
                  <a:lnTo>
                    <a:pt x="794" y="39"/>
                  </a:lnTo>
                  <a:lnTo>
                    <a:pt x="798" y="45"/>
                  </a:lnTo>
                  <a:lnTo>
                    <a:pt x="802" y="34"/>
                  </a:lnTo>
                  <a:lnTo>
                    <a:pt x="806" y="29"/>
                  </a:lnTo>
                  <a:lnTo>
                    <a:pt x="809" y="16"/>
                  </a:lnTo>
                  <a:lnTo>
                    <a:pt x="813" y="20"/>
                  </a:lnTo>
                  <a:lnTo>
                    <a:pt x="817" y="40"/>
                  </a:lnTo>
                  <a:lnTo>
                    <a:pt x="820" y="61"/>
                  </a:lnTo>
                  <a:lnTo>
                    <a:pt x="824" y="74"/>
                  </a:lnTo>
                  <a:lnTo>
                    <a:pt x="828" y="77"/>
                  </a:lnTo>
                  <a:lnTo>
                    <a:pt x="832" y="89"/>
                  </a:lnTo>
                  <a:lnTo>
                    <a:pt x="835" y="104"/>
                  </a:lnTo>
                  <a:lnTo>
                    <a:pt x="839" y="108"/>
                  </a:lnTo>
                  <a:lnTo>
                    <a:pt x="843" y="122"/>
                  </a:lnTo>
                  <a:lnTo>
                    <a:pt x="847" y="119"/>
                  </a:lnTo>
                  <a:lnTo>
                    <a:pt x="850" y="128"/>
                  </a:lnTo>
                  <a:lnTo>
                    <a:pt x="854" y="132"/>
                  </a:lnTo>
                  <a:lnTo>
                    <a:pt x="858" y="130"/>
                  </a:lnTo>
                  <a:lnTo>
                    <a:pt x="861" y="132"/>
                  </a:lnTo>
                  <a:lnTo>
                    <a:pt x="865" y="147"/>
                  </a:lnTo>
                  <a:lnTo>
                    <a:pt x="869" y="141"/>
                  </a:lnTo>
                  <a:lnTo>
                    <a:pt x="873" y="128"/>
                  </a:lnTo>
                  <a:lnTo>
                    <a:pt x="876" y="139"/>
                  </a:lnTo>
                  <a:lnTo>
                    <a:pt x="880" y="151"/>
                  </a:lnTo>
                  <a:lnTo>
                    <a:pt x="884" y="135"/>
                  </a:lnTo>
                  <a:lnTo>
                    <a:pt x="888" y="110"/>
                  </a:lnTo>
                  <a:lnTo>
                    <a:pt x="891" y="108"/>
                  </a:lnTo>
                  <a:lnTo>
                    <a:pt x="895" y="126"/>
                  </a:lnTo>
                  <a:lnTo>
                    <a:pt x="899" y="123"/>
                  </a:lnTo>
                  <a:lnTo>
                    <a:pt x="903" y="138"/>
                  </a:lnTo>
                  <a:lnTo>
                    <a:pt x="906" y="137"/>
                  </a:lnTo>
                  <a:lnTo>
                    <a:pt x="910" y="146"/>
                  </a:lnTo>
                  <a:lnTo>
                    <a:pt x="914" y="140"/>
                  </a:lnTo>
                  <a:lnTo>
                    <a:pt x="917" y="132"/>
                  </a:lnTo>
                  <a:lnTo>
                    <a:pt x="921" y="130"/>
                  </a:lnTo>
                  <a:lnTo>
                    <a:pt x="925" y="129"/>
                  </a:lnTo>
                  <a:lnTo>
                    <a:pt x="929" y="118"/>
                  </a:lnTo>
                  <a:lnTo>
                    <a:pt x="932" y="121"/>
                  </a:lnTo>
                  <a:lnTo>
                    <a:pt x="936" y="118"/>
                  </a:lnTo>
                  <a:lnTo>
                    <a:pt x="940" y="117"/>
                  </a:lnTo>
                  <a:lnTo>
                    <a:pt x="944" y="105"/>
                  </a:lnTo>
                  <a:lnTo>
                    <a:pt x="947" y="101"/>
                  </a:lnTo>
                  <a:lnTo>
                    <a:pt x="951" y="91"/>
                  </a:lnTo>
                  <a:lnTo>
                    <a:pt x="955" y="81"/>
                  </a:lnTo>
                  <a:lnTo>
                    <a:pt x="958" y="66"/>
                  </a:lnTo>
                  <a:lnTo>
                    <a:pt x="962" y="59"/>
                  </a:lnTo>
                  <a:lnTo>
                    <a:pt x="966" y="49"/>
                  </a:lnTo>
                  <a:lnTo>
                    <a:pt x="970" y="54"/>
                  </a:lnTo>
                  <a:lnTo>
                    <a:pt x="973" y="46"/>
                  </a:lnTo>
                  <a:lnTo>
                    <a:pt x="977" y="45"/>
                  </a:lnTo>
                  <a:lnTo>
                    <a:pt x="981" y="48"/>
                  </a:lnTo>
                </a:path>
              </a:pathLst>
            </a:custGeom>
            <a:noFill/>
            <a:ln w="14288" cap="flat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02555C6-574D-41D3-9882-693C9CFCE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" y="2239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6AAE41D9-1416-4FAC-A8F4-E2D073AE7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" y="1970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A322F1CA-3752-4D29-8BE4-8BF777EDA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" y="1702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7C861565-07C8-4E25-8AF4-7018A406B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" y="1438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30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2E26B2C9-BAF8-4A20-87E0-0C25F787F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2570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469A6C70-1D76-4970-913C-7BEC10A4D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" y="2655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5821F611-2788-4FAE-BE75-2FB679CA3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7" y="2570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FC6DFFD5-4531-4D7D-81EA-06F8A8478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" y="2655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BDF5AD2A-050F-4865-94DD-C700BD61D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570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851F7C51-2190-4F5B-97D7-5D8ACC23E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2655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2019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583291F2-0482-44C5-BB46-2D549E3DA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1" y="2570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E2D43F4C-84F0-4D36-94B5-86A2E0367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6" y="2655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DB0E457A-BE0D-4CB1-A6E6-E3C328BBE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5" y="2570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FF8D9FBA-51E1-4449-8C26-AC515C2FF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2655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8DC49F20-BC3D-42AC-BA2F-3E45629C43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2" y="2570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AD60E3EA-DBDF-41FB-8DFB-78F78CD96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" y="2655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C9066431-31DC-41B6-BAF2-0882B0982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7" y="2744"/>
              <a:ext cx="68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Kalenderwoche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D195A78A-CDF4-47CD-B254-882A9D4683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545" y="1811"/>
              <a:ext cx="148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 pro 100.000 Einwohner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3" name="Textfeld 42">
            <a:extLst>
              <a:ext uri="{FF2B5EF4-FFF2-40B4-BE49-F238E27FC236}">
                <a16:creationId xmlns:a16="http://schemas.microsoft.com/office/drawing/2014/main" id="{B941279E-3DE5-4212-93C4-68048E25102E}"/>
              </a:ext>
            </a:extLst>
          </p:cNvPr>
          <p:cNvSpPr txBox="1"/>
          <p:nvPr/>
        </p:nvSpPr>
        <p:spPr>
          <a:xfrm>
            <a:off x="3764390" y="2396095"/>
            <a:ext cx="2108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chemeClr val="accent6">
                    <a:lumMod val="75000"/>
                  </a:schemeClr>
                </a:solidFill>
              </a:rPr>
              <a:t>HintergrundmortalitätDESTATIS</a:t>
            </a:r>
            <a:endParaRPr lang="de-D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9C225AC8-A070-4388-947D-CD80CED580C2}"/>
              </a:ext>
            </a:extLst>
          </p:cNvPr>
          <p:cNvCxnSpPr>
            <a:cxnSpLocks/>
          </p:cNvCxnSpPr>
          <p:nvPr/>
        </p:nvCxnSpPr>
        <p:spPr>
          <a:xfrm>
            <a:off x="4773005" y="2990513"/>
            <a:ext cx="506042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Datumsplatzhalter 2">
            <a:extLst>
              <a:ext uri="{FF2B5EF4-FFF2-40B4-BE49-F238E27FC236}">
                <a16:creationId xmlns:a16="http://schemas.microsoft.com/office/drawing/2014/main" id="{C7CB946E-DDC6-4E08-B712-C5465B31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48" name="Fußzeilenplatzhalter 3">
            <a:extLst>
              <a:ext uri="{FF2B5EF4-FFF2-40B4-BE49-F238E27FC236}">
                <a16:creationId xmlns:a16="http://schemas.microsoft.com/office/drawing/2014/main" id="{4749F2AD-F1DB-49DA-9D0F-38263394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</p:spTree>
    <p:extLst>
      <p:ext uri="{BB962C8B-B14F-4D97-AF65-F5344CB8AC3E}">
        <p14:creationId xmlns:p14="http://schemas.microsoft.com/office/powerpoint/2010/main" val="2260280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953889-AC6A-4F19-8E69-09000D75A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16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A0FC65B-09E7-43DB-8D9F-A20EF3AEA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Verstoben „an“ und „mit“ COVID-19</a:t>
            </a:r>
          </a:p>
        </p:txBody>
      </p:sp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5625CC2D-2A8B-4475-8973-97766BBCE0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9" name="Fußzeilenplatzhalter 3">
            <a:extLst>
              <a:ext uri="{FF2B5EF4-FFF2-40B4-BE49-F238E27FC236}">
                <a16:creationId xmlns:a16="http://schemas.microsoft.com/office/drawing/2014/main" id="{9ED24823-C598-4A2E-BAE5-765970486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EE8B730F-EE70-4B7F-9489-2FD5B313E7E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738" y="1774825"/>
            <a:ext cx="8216900" cy="2730500"/>
            <a:chOff x="37" y="1118"/>
            <a:chExt cx="5176" cy="172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D88E12CC-D299-4DE1-A706-1006EB1D85C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" y="1118"/>
              <a:ext cx="5152" cy="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60E2F4C9-56E3-4487-B4D8-61449BE23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1458"/>
              <a:ext cx="2944" cy="10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E96E0ADD-003E-413F-82D8-C0637546F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1458"/>
              <a:ext cx="2944" cy="1015"/>
            </a:xfrm>
            <a:prstGeom prst="rect">
              <a:avLst/>
            </a:prstGeom>
            <a:noFill/>
            <a:ln w="28575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Line 7">
              <a:extLst>
                <a:ext uri="{FF2B5EF4-FFF2-40B4-BE49-F238E27FC236}">
                  <a16:creationId xmlns:a16="http://schemas.microsoft.com/office/drawing/2014/main" id="{F0CCF34B-E0AD-4DA0-B715-9D70AD3FC2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" y="2376"/>
              <a:ext cx="2944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Line 8">
              <a:extLst>
                <a:ext uri="{FF2B5EF4-FFF2-40B4-BE49-F238E27FC236}">
                  <a16:creationId xmlns:a16="http://schemas.microsoft.com/office/drawing/2014/main" id="{C249C85E-5574-42F7-A286-8B110344A7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" y="2053"/>
              <a:ext cx="2944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Line 9">
              <a:extLst>
                <a:ext uri="{FF2B5EF4-FFF2-40B4-BE49-F238E27FC236}">
                  <a16:creationId xmlns:a16="http://schemas.microsoft.com/office/drawing/2014/main" id="{E6D6FA83-1F8E-427F-A224-22CE204FFB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" y="1731"/>
              <a:ext cx="2944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Line 10">
              <a:extLst>
                <a:ext uri="{FF2B5EF4-FFF2-40B4-BE49-F238E27FC236}">
                  <a16:creationId xmlns:a16="http://schemas.microsoft.com/office/drawing/2014/main" id="{186978F2-F7E2-46AF-BADC-EE7B35031A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" y="1458"/>
              <a:ext cx="0" cy="1015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Line 11">
              <a:extLst>
                <a:ext uri="{FF2B5EF4-FFF2-40B4-BE49-F238E27FC236}">
                  <a16:creationId xmlns:a16="http://schemas.microsoft.com/office/drawing/2014/main" id="{09DECC81-0DC2-4DF6-AE64-F078086FAC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2" y="1458"/>
              <a:ext cx="0" cy="1015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Line 12">
              <a:extLst>
                <a:ext uri="{FF2B5EF4-FFF2-40B4-BE49-F238E27FC236}">
                  <a16:creationId xmlns:a16="http://schemas.microsoft.com/office/drawing/2014/main" id="{BFADEE2F-BC63-452A-B863-C34AB8402B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4" y="1458"/>
              <a:ext cx="0" cy="1015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A8D0F0C8-A265-4E8A-95C3-E3503AF8D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" y="1523"/>
              <a:ext cx="2672" cy="903"/>
            </a:xfrm>
            <a:custGeom>
              <a:avLst/>
              <a:gdLst>
                <a:gd name="T0" fmla="*/ 7 w 747"/>
                <a:gd name="T1" fmla="*/ 163 h 252"/>
                <a:gd name="T2" fmla="*/ 21 w 747"/>
                <a:gd name="T3" fmla="*/ 179 h 252"/>
                <a:gd name="T4" fmla="*/ 35 w 747"/>
                <a:gd name="T5" fmla="*/ 173 h 252"/>
                <a:gd name="T6" fmla="*/ 42 w 747"/>
                <a:gd name="T7" fmla="*/ 157 h 252"/>
                <a:gd name="T8" fmla="*/ 56 w 747"/>
                <a:gd name="T9" fmla="*/ 161 h 252"/>
                <a:gd name="T10" fmla="*/ 70 w 747"/>
                <a:gd name="T11" fmla="*/ 152 h 252"/>
                <a:gd name="T12" fmla="*/ 84 w 747"/>
                <a:gd name="T13" fmla="*/ 156 h 252"/>
                <a:gd name="T14" fmla="*/ 91 w 747"/>
                <a:gd name="T15" fmla="*/ 130 h 252"/>
                <a:gd name="T16" fmla="*/ 104 w 747"/>
                <a:gd name="T17" fmla="*/ 168 h 252"/>
                <a:gd name="T18" fmla="*/ 118 w 747"/>
                <a:gd name="T19" fmla="*/ 204 h 252"/>
                <a:gd name="T20" fmla="*/ 132 w 747"/>
                <a:gd name="T21" fmla="*/ 229 h 252"/>
                <a:gd name="T22" fmla="*/ 139 w 747"/>
                <a:gd name="T23" fmla="*/ 224 h 252"/>
                <a:gd name="T24" fmla="*/ 153 w 747"/>
                <a:gd name="T25" fmla="*/ 222 h 252"/>
                <a:gd name="T26" fmla="*/ 167 w 747"/>
                <a:gd name="T27" fmla="*/ 245 h 252"/>
                <a:gd name="T28" fmla="*/ 181 w 747"/>
                <a:gd name="T29" fmla="*/ 244 h 252"/>
                <a:gd name="T30" fmla="*/ 188 w 747"/>
                <a:gd name="T31" fmla="*/ 252 h 252"/>
                <a:gd name="T32" fmla="*/ 202 w 747"/>
                <a:gd name="T33" fmla="*/ 232 h 252"/>
                <a:gd name="T34" fmla="*/ 216 w 747"/>
                <a:gd name="T35" fmla="*/ 216 h 252"/>
                <a:gd name="T36" fmla="*/ 230 w 747"/>
                <a:gd name="T37" fmla="*/ 214 h 252"/>
                <a:gd name="T38" fmla="*/ 237 w 747"/>
                <a:gd name="T39" fmla="*/ 238 h 252"/>
                <a:gd name="T40" fmla="*/ 251 w 747"/>
                <a:gd name="T41" fmla="*/ 225 h 252"/>
                <a:gd name="T42" fmla="*/ 265 w 747"/>
                <a:gd name="T43" fmla="*/ 217 h 252"/>
                <a:gd name="T44" fmla="*/ 279 w 747"/>
                <a:gd name="T45" fmla="*/ 216 h 252"/>
                <a:gd name="T46" fmla="*/ 286 w 747"/>
                <a:gd name="T47" fmla="*/ 209 h 252"/>
                <a:gd name="T48" fmla="*/ 300 w 747"/>
                <a:gd name="T49" fmla="*/ 187 h 252"/>
                <a:gd name="T50" fmla="*/ 314 w 747"/>
                <a:gd name="T51" fmla="*/ 156 h 252"/>
                <a:gd name="T52" fmla="*/ 328 w 747"/>
                <a:gd name="T53" fmla="*/ 114 h 252"/>
                <a:gd name="T54" fmla="*/ 335 w 747"/>
                <a:gd name="T55" fmla="*/ 79 h 252"/>
                <a:gd name="T56" fmla="*/ 349 w 747"/>
                <a:gd name="T57" fmla="*/ 22 h 252"/>
                <a:gd name="T58" fmla="*/ 363 w 747"/>
                <a:gd name="T59" fmla="*/ 2 h 252"/>
                <a:gd name="T60" fmla="*/ 377 w 747"/>
                <a:gd name="T61" fmla="*/ 28 h 252"/>
                <a:gd name="T62" fmla="*/ 384 w 747"/>
                <a:gd name="T63" fmla="*/ 40 h 252"/>
                <a:gd name="T64" fmla="*/ 398 w 747"/>
                <a:gd name="T65" fmla="*/ 103 h 252"/>
                <a:gd name="T66" fmla="*/ 412 w 747"/>
                <a:gd name="T67" fmla="*/ 137 h 252"/>
                <a:gd name="T68" fmla="*/ 426 w 747"/>
                <a:gd name="T69" fmla="*/ 191 h 252"/>
                <a:gd name="T70" fmla="*/ 433 w 747"/>
                <a:gd name="T71" fmla="*/ 187 h 252"/>
                <a:gd name="T72" fmla="*/ 447 w 747"/>
                <a:gd name="T73" fmla="*/ 193 h 252"/>
                <a:gd name="T74" fmla="*/ 461 w 747"/>
                <a:gd name="T75" fmla="*/ 181 h 252"/>
                <a:gd name="T76" fmla="*/ 475 w 747"/>
                <a:gd name="T77" fmla="*/ 170 h 252"/>
                <a:gd name="T78" fmla="*/ 482 w 747"/>
                <a:gd name="T79" fmla="*/ 163 h 252"/>
                <a:gd name="T80" fmla="*/ 496 w 747"/>
                <a:gd name="T81" fmla="*/ 187 h 252"/>
                <a:gd name="T82" fmla="*/ 510 w 747"/>
                <a:gd name="T83" fmla="*/ 226 h 252"/>
                <a:gd name="T84" fmla="*/ 524 w 747"/>
                <a:gd name="T85" fmla="*/ 219 h 252"/>
                <a:gd name="T86" fmla="*/ 531 w 747"/>
                <a:gd name="T87" fmla="*/ 175 h 252"/>
                <a:gd name="T88" fmla="*/ 545 w 747"/>
                <a:gd name="T89" fmla="*/ 230 h 252"/>
                <a:gd name="T90" fmla="*/ 559 w 747"/>
                <a:gd name="T91" fmla="*/ 213 h 252"/>
                <a:gd name="T92" fmla="*/ 573 w 747"/>
                <a:gd name="T93" fmla="*/ 225 h 252"/>
                <a:gd name="T94" fmla="*/ 580 w 747"/>
                <a:gd name="T95" fmla="*/ 230 h 252"/>
                <a:gd name="T96" fmla="*/ 594 w 747"/>
                <a:gd name="T97" fmla="*/ 218 h 252"/>
                <a:gd name="T98" fmla="*/ 608 w 747"/>
                <a:gd name="T99" fmla="*/ 221 h 252"/>
                <a:gd name="T100" fmla="*/ 622 w 747"/>
                <a:gd name="T101" fmla="*/ 203 h 252"/>
                <a:gd name="T102" fmla="*/ 629 w 747"/>
                <a:gd name="T103" fmla="*/ 201 h 252"/>
                <a:gd name="T104" fmla="*/ 643 w 747"/>
                <a:gd name="T105" fmla="*/ 199 h 252"/>
                <a:gd name="T106" fmla="*/ 657 w 747"/>
                <a:gd name="T107" fmla="*/ 157 h 252"/>
                <a:gd name="T108" fmla="*/ 671 w 747"/>
                <a:gd name="T109" fmla="*/ 142 h 252"/>
                <a:gd name="T110" fmla="*/ 678 w 747"/>
                <a:gd name="T111" fmla="*/ 124 h 252"/>
                <a:gd name="T112" fmla="*/ 692 w 747"/>
                <a:gd name="T113" fmla="*/ 66 h 252"/>
                <a:gd name="T114" fmla="*/ 706 w 747"/>
                <a:gd name="T115" fmla="*/ 47 h 252"/>
                <a:gd name="T116" fmla="*/ 720 w 747"/>
                <a:gd name="T117" fmla="*/ 88 h 252"/>
                <a:gd name="T118" fmla="*/ 727 w 747"/>
                <a:gd name="T119" fmla="*/ 99 h 252"/>
                <a:gd name="T120" fmla="*/ 741 w 747"/>
                <a:gd name="T121" fmla="*/ 15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7" h="252">
                  <a:moveTo>
                    <a:pt x="0" y="177"/>
                  </a:moveTo>
                  <a:lnTo>
                    <a:pt x="0" y="177"/>
                  </a:lnTo>
                  <a:lnTo>
                    <a:pt x="0" y="177"/>
                  </a:lnTo>
                  <a:lnTo>
                    <a:pt x="0" y="177"/>
                  </a:lnTo>
                  <a:lnTo>
                    <a:pt x="7" y="163"/>
                  </a:lnTo>
                  <a:lnTo>
                    <a:pt x="7" y="163"/>
                  </a:lnTo>
                  <a:lnTo>
                    <a:pt x="7" y="163"/>
                  </a:lnTo>
                  <a:lnTo>
                    <a:pt x="7" y="163"/>
                  </a:lnTo>
                  <a:lnTo>
                    <a:pt x="14" y="175"/>
                  </a:lnTo>
                  <a:lnTo>
                    <a:pt x="14" y="175"/>
                  </a:lnTo>
                  <a:lnTo>
                    <a:pt x="14" y="175"/>
                  </a:lnTo>
                  <a:lnTo>
                    <a:pt x="14" y="175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8" y="153"/>
                  </a:lnTo>
                  <a:lnTo>
                    <a:pt x="28" y="153"/>
                  </a:lnTo>
                  <a:lnTo>
                    <a:pt x="28" y="153"/>
                  </a:lnTo>
                  <a:lnTo>
                    <a:pt x="28" y="153"/>
                  </a:lnTo>
                  <a:lnTo>
                    <a:pt x="35" y="173"/>
                  </a:lnTo>
                  <a:lnTo>
                    <a:pt x="35" y="173"/>
                  </a:lnTo>
                  <a:lnTo>
                    <a:pt x="35" y="173"/>
                  </a:lnTo>
                  <a:lnTo>
                    <a:pt x="35" y="173"/>
                  </a:lnTo>
                  <a:lnTo>
                    <a:pt x="42" y="157"/>
                  </a:lnTo>
                  <a:lnTo>
                    <a:pt x="42" y="157"/>
                  </a:lnTo>
                  <a:lnTo>
                    <a:pt x="42" y="157"/>
                  </a:lnTo>
                  <a:lnTo>
                    <a:pt x="42" y="157"/>
                  </a:lnTo>
                  <a:lnTo>
                    <a:pt x="49" y="176"/>
                  </a:lnTo>
                  <a:lnTo>
                    <a:pt x="49" y="176"/>
                  </a:lnTo>
                  <a:lnTo>
                    <a:pt x="49" y="176"/>
                  </a:lnTo>
                  <a:lnTo>
                    <a:pt x="49" y="176"/>
                  </a:lnTo>
                  <a:lnTo>
                    <a:pt x="56" y="161"/>
                  </a:lnTo>
                  <a:lnTo>
                    <a:pt x="56" y="161"/>
                  </a:lnTo>
                  <a:lnTo>
                    <a:pt x="56" y="161"/>
                  </a:lnTo>
                  <a:lnTo>
                    <a:pt x="56" y="161"/>
                  </a:lnTo>
                  <a:lnTo>
                    <a:pt x="63" y="156"/>
                  </a:lnTo>
                  <a:lnTo>
                    <a:pt x="63" y="156"/>
                  </a:lnTo>
                  <a:lnTo>
                    <a:pt x="63" y="156"/>
                  </a:lnTo>
                  <a:lnTo>
                    <a:pt x="63" y="156"/>
                  </a:lnTo>
                  <a:lnTo>
                    <a:pt x="70" y="152"/>
                  </a:lnTo>
                  <a:lnTo>
                    <a:pt x="70" y="152"/>
                  </a:lnTo>
                  <a:lnTo>
                    <a:pt x="70" y="152"/>
                  </a:lnTo>
                  <a:lnTo>
                    <a:pt x="70" y="152"/>
                  </a:lnTo>
                  <a:lnTo>
                    <a:pt x="77" y="155"/>
                  </a:lnTo>
                  <a:lnTo>
                    <a:pt x="77" y="155"/>
                  </a:lnTo>
                  <a:lnTo>
                    <a:pt x="77" y="155"/>
                  </a:lnTo>
                  <a:lnTo>
                    <a:pt x="77" y="155"/>
                  </a:lnTo>
                  <a:lnTo>
                    <a:pt x="84" y="156"/>
                  </a:lnTo>
                  <a:lnTo>
                    <a:pt x="84" y="156"/>
                  </a:lnTo>
                  <a:lnTo>
                    <a:pt x="84" y="156"/>
                  </a:lnTo>
                  <a:lnTo>
                    <a:pt x="84" y="156"/>
                  </a:lnTo>
                  <a:lnTo>
                    <a:pt x="91" y="130"/>
                  </a:lnTo>
                  <a:lnTo>
                    <a:pt x="91" y="130"/>
                  </a:lnTo>
                  <a:lnTo>
                    <a:pt x="91" y="130"/>
                  </a:lnTo>
                  <a:lnTo>
                    <a:pt x="91" y="130"/>
                  </a:lnTo>
                  <a:lnTo>
                    <a:pt x="97" y="134"/>
                  </a:lnTo>
                  <a:lnTo>
                    <a:pt x="97" y="134"/>
                  </a:lnTo>
                  <a:lnTo>
                    <a:pt x="97" y="134"/>
                  </a:lnTo>
                  <a:lnTo>
                    <a:pt x="97" y="134"/>
                  </a:lnTo>
                  <a:lnTo>
                    <a:pt x="104" y="168"/>
                  </a:lnTo>
                  <a:lnTo>
                    <a:pt x="104" y="168"/>
                  </a:lnTo>
                  <a:lnTo>
                    <a:pt x="104" y="168"/>
                  </a:lnTo>
                  <a:lnTo>
                    <a:pt x="104" y="168"/>
                  </a:lnTo>
                  <a:lnTo>
                    <a:pt x="111" y="187"/>
                  </a:lnTo>
                  <a:lnTo>
                    <a:pt x="111" y="187"/>
                  </a:lnTo>
                  <a:lnTo>
                    <a:pt x="111" y="187"/>
                  </a:lnTo>
                  <a:lnTo>
                    <a:pt x="111" y="187"/>
                  </a:lnTo>
                  <a:lnTo>
                    <a:pt x="118" y="204"/>
                  </a:lnTo>
                  <a:lnTo>
                    <a:pt x="118" y="204"/>
                  </a:lnTo>
                  <a:lnTo>
                    <a:pt x="118" y="204"/>
                  </a:lnTo>
                  <a:lnTo>
                    <a:pt x="118" y="204"/>
                  </a:lnTo>
                  <a:lnTo>
                    <a:pt x="125" y="211"/>
                  </a:lnTo>
                  <a:lnTo>
                    <a:pt x="125" y="211"/>
                  </a:lnTo>
                  <a:lnTo>
                    <a:pt x="125" y="211"/>
                  </a:lnTo>
                  <a:lnTo>
                    <a:pt x="125" y="211"/>
                  </a:lnTo>
                  <a:lnTo>
                    <a:pt x="132" y="229"/>
                  </a:lnTo>
                  <a:lnTo>
                    <a:pt x="132" y="229"/>
                  </a:lnTo>
                  <a:lnTo>
                    <a:pt x="132" y="229"/>
                  </a:lnTo>
                  <a:lnTo>
                    <a:pt x="132" y="229"/>
                  </a:lnTo>
                  <a:lnTo>
                    <a:pt x="139" y="224"/>
                  </a:lnTo>
                  <a:lnTo>
                    <a:pt x="139" y="224"/>
                  </a:lnTo>
                  <a:lnTo>
                    <a:pt x="139" y="224"/>
                  </a:lnTo>
                  <a:lnTo>
                    <a:pt x="139" y="224"/>
                  </a:lnTo>
                  <a:lnTo>
                    <a:pt x="146" y="235"/>
                  </a:lnTo>
                  <a:lnTo>
                    <a:pt x="146" y="235"/>
                  </a:lnTo>
                  <a:lnTo>
                    <a:pt x="146" y="235"/>
                  </a:lnTo>
                  <a:lnTo>
                    <a:pt x="146" y="235"/>
                  </a:lnTo>
                  <a:lnTo>
                    <a:pt x="153" y="222"/>
                  </a:lnTo>
                  <a:lnTo>
                    <a:pt x="153" y="222"/>
                  </a:lnTo>
                  <a:lnTo>
                    <a:pt x="153" y="222"/>
                  </a:lnTo>
                  <a:lnTo>
                    <a:pt x="153" y="222"/>
                  </a:lnTo>
                  <a:lnTo>
                    <a:pt x="160" y="240"/>
                  </a:lnTo>
                  <a:lnTo>
                    <a:pt x="160" y="240"/>
                  </a:lnTo>
                  <a:lnTo>
                    <a:pt x="160" y="240"/>
                  </a:lnTo>
                  <a:lnTo>
                    <a:pt x="160" y="240"/>
                  </a:lnTo>
                  <a:lnTo>
                    <a:pt x="167" y="245"/>
                  </a:lnTo>
                  <a:lnTo>
                    <a:pt x="167" y="245"/>
                  </a:lnTo>
                  <a:lnTo>
                    <a:pt x="167" y="245"/>
                  </a:lnTo>
                  <a:lnTo>
                    <a:pt x="167" y="245"/>
                  </a:lnTo>
                  <a:lnTo>
                    <a:pt x="174" y="221"/>
                  </a:lnTo>
                  <a:lnTo>
                    <a:pt x="174" y="221"/>
                  </a:lnTo>
                  <a:lnTo>
                    <a:pt x="174" y="221"/>
                  </a:lnTo>
                  <a:lnTo>
                    <a:pt x="174" y="221"/>
                  </a:lnTo>
                  <a:lnTo>
                    <a:pt x="181" y="244"/>
                  </a:lnTo>
                  <a:lnTo>
                    <a:pt x="181" y="244"/>
                  </a:lnTo>
                  <a:lnTo>
                    <a:pt x="181" y="244"/>
                  </a:lnTo>
                  <a:lnTo>
                    <a:pt x="181" y="244"/>
                  </a:lnTo>
                  <a:lnTo>
                    <a:pt x="188" y="252"/>
                  </a:lnTo>
                  <a:lnTo>
                    <a:pt x="188" y="252"/>
                  </a:lnTo>
                  <a:lnTo>
                    <a:pt x="188" y="252"/>
                  </a:lnTo>
                  <a:lnTo>
                    <a:pt x="188" y="252"/>
                  </a:lnTo>
                  <a:lnTo>
                    <a:pt x="195" y="241"/>
                  </a:lnTo>
                  <a:lnTo>
                    <a:pt x="195" y="241"/>
                  </a:lnTo>
                  <a:lnTo>
                    <a:pt x="195" y="241"/>
                  </a:lnTo>
                  <a:lnTo>
                    <a:pt x="195" y="241"/>
                  </a:lnTo>
                  <a:lnTo>
                    <a:pt x="202" y="232"/>
                  </a:lnTo>
                  <a:lnTo>
                    <a:pt x="202" y="232"/>
                  </a:lnTo>
                  <a:lnTo>
                    <a:pt x="202" y="232"/>
                  </a:lnTo>
                  <a:lnTo>
                    <a:pt x="202" y="232"/>
                  </a:lnTo>
                  <a:lnTo>
                    <a:pt x="209" y="217"/>
                  </a:lnTo>
                  <a:lnTo>
                    <a:pt x="209" y="217"/>
                  </a:lnTo>
                  <a:lnTo>
                    <a:pt x="209" y="217"/>
                  </a:lnTo>
                  <a:lnTo>
                    <a:pt x="209" y="217"/>
                  </a:lnTo>
                  <a:lnTo>
                    <a:pt x="216" y="216"/>
                  </a:lnTo>
                  <a:lnTo>
                    <a:pt x="216" y="216"/>
                  </a:lnTo>
                  <a:lnTo>
                    <a:pt x="216" y="216"/>
                  </a:lnTo>
                  <a:lnTo>
                    <a:pt x="216" y="216"/>
                  </a:lnTo>
                  <a:lnTo>
                    <a:pt x="223" y="156"/>
                  </a:lnTo>
                  <a:lnTo>
                    <a:pt x="223" y="156"/>
                  </a:lnTo>
                  <a:lnTo>
                    <a:pt x="223" y="156"/>
                  </a:lnTo>
                  <a:lnTo>
                    <a:pt x="223" y="156"/>
                  </a:lnTo>
                  <a:lnTo>
                    <a:pt x="230" y="214"/>
                  </a:lnTo>
                  <a:lnTo>
                    <a:pt x="230" y="214"/>
                  </a:lnTo>
                  <a:lnTo>
                    <a:pt x="230" y="214"/>
                  </a:lnTo>
                  <a:lnTo>
                    <a:pt x="230" y="214"/>
                  </a:lnTo>
                  <a:lnTo>
                    <a:pt x="237" y="238"/>
                  </a:lnTo>
                  <a:lnTo>
                    <a:pt x="237" y="238"/>
                  </a:lnTo>
                  <a:lnTo>
                    <a:pt x="237" y="238"/>
                  </a:lnTo>
                  <a:lnTo>
                    <a:pt x="237" y="238"/>
                  </a:lnTo>
                  <a:lnTo>
                    <a:pt x="244" y="235"/>
                  </a:lnTo>
                  <a:lnTo>
                    <a:pt x="244" y="235"/>
                  </a:lnTo>
                  <a:lnTo>
                    <a:pt x="244" y="235"/>
                  </a:lnTo>
                  <a:lnTo>
                    <a:pt x="244" y="235"/>
                  </a:lnTo>
                  <a:lnTo>
                    <a:pt x="251" y="225"/>
                  </a:lnTo>
                  <a:lnTo>
                    <a:pt x="251" y="225"/>
                  </a:lnTo>
                  <a:lnTo>
                    <a:pt x="251" y="225"/>
                  </a:lnTo>
                  <a:lnTo>
                    <a:pt x="251" y="225"/>
                  </a:lnTo>
                  <a:lnTo>
                    <a:pt x="258" y="214"/>
                  </a:lnTo>
                  <a:lnTo>
                    <a:pt x="258" y="214"/>
                  </a:lnTo>
                  <a:lnTo>
                    <a:pt x="258" y="214"/>
                  </a:lnTo>
                  <a:lnTo>
                    <a:pt x="258" y="214"/>
                  </a:lnTo>
                  <a:lnTo>
                    <a:pt x="265" y="217"/>
                  </a:lnTo>
                  <a:lnTo>
                    <a:pt x="265" y="217"/>
                  </a:lnTo>
                  <a:lnTo>
                    <a:pt x="265" y="217"/>
                  </a:lnTo>
                  <a:lnTo>
                    <a:pt x="265" y="217"/>
                  </a:lnTo>
                  <a:lnTo>
                    <a:pt x="272" y="213"/>
                  </a:lnTo>
                  <a:lnTo>
                    <a:pt x="272" y="213"/>
                  </a:lnTo>
                  <a:lnTo>
                    <a:pt x="272" y="213"/>
                  </a:lnTo>
                  <a:lnTo>
                    <a:pt x="272" y="213"/>
                  </a:lnTo>
                  <a:lnTo>
                    <a:pt x="279" y="216"/>
                  </a:lnTo>
                  <a:lnTo>
                    <a:pt x="279" y="216"/>
                  </a:lnTo>
                  <a:lnTo>
                    <a:pt x="279" y="216"/>
                  </a:lnTo>
                  <a:lnTo>
                    <a:pt x="279" y="216"/>
                  </a:lnTo>
                  <a:lnTo>
                    <a:pt x="286" y="209"/>
                  </a:lnTo>
                  <a:lnTo>
                    <a:pt x="286" y="209"/>
                  </a:lnTo>
                  <a:lnTo>
                    <a:pt x="286" y="209"/>
                  </a:lnTo>
                  <a:lnTo>
                    <a:pt x="286" y="209"/>
                  </a:lnTo>
                  <a:lnTo>
                    <a:pt x="293" y="187"/>
                  </a:lnTo>
                  <a:lnTo>
                    <a:pt x="293" y="187"/>
                  </a:lnTo>
                  <a:lnTo>
                    <a:pt x="293" y="187"/>
                  </a:lnTo>
                  <a:lnTo>
                    <a:pt x="293" y="187"/>
                  </a:lnTo>
                  <a:lnTo>
                    <a:pt x="300" y="187"/>
                  </a:lnTo>
                  <a:lnTo>
                    <a:pt x="300" y="187"/>
                  </a:lnTo>
                  <a:lnTo>
                    <a:pt x="300" y="187"/>
                  </a:lnTo>
                  <a:lnTo>
                    <a:pt x="300" y="187"/>
                  </a:lnTo>
                  <a:lnTo>
                    <a:pt x="307" y="176"/>
                  </a:lnTo>
                  <a:lnTo>
                    <a:pt x="307" y="176"/>
                  </a:lnTo>
                  <a:lnTo>
                    <a:pt x="307" y="176"/>
                  </a:lnTo>
                  <a:lnTo>
                    <a:pt x="307" y="176"/>
                  </a:lnTo>
                  <a:lnTo>
                    <a:pt x="314" y="156"/>
                  </a:lnTo>
                  <a:lnTo>
                    <a:pt x="314" y="156"/>
                  </a:lnTo>
                  <a:lnTo>
                    <a:pt x="314" y="156"/>
                  </a:lnTo>
                  <a:lnTo>
                    <a:pt x="314" y="156"/>
                  </a:lnTo>
                  <a:lnTo>
                    <a:pt x="321" y="144"/>
                  </a:lnTo>
                  <a:lnTo>
                    <a:pt x="321" y="144"/>
                  </a:lnTo>
                  <a:lnTo>
                    <a:pt x="321" y="144"/>
                  </a:lnTo>
                  <a:lnTo>
                    <a:pt x="321" y="144"/>
                  </a:lnTo>
                  <a:lnTo>
                    <a:pt x="328" y="114"/>
                  </a:lnTo>
                  <a:lnTo>
                    <a:pt x="328" y="114"/>
                  </a:lnTo>
                  <a:lnTo>
                    <a:pt x="328" y="114"/>
                  </a:lnTo>
                  <a:lnTo>
                    <a:pt x="328" y="114"/>
                  </a:lnTo>
                  <a:lnTo>
                    <a:pt x="335" y="79"/>
                  </a:lnTo>
                  <a:lnTo>
                    <a:pt x="335" y="79"/>
                  </a:lnTo>
                  <a:lnTo>
                    <a:pt x="335" y="79"/>
                  </a:lnTo>
                  <a:lnTo>
                    <a:pt x="335" y="79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9" y="22"/>
                  </a:lnTo>
                  <a:lnTo>
                    <a:pt x="349" y="22"/>
                  </a:lnTo>
                  <a:lnTo>
                    <a:pt x="349" y="22"/>
                  </a:lnTo>
                  <a:lnTo>
                    <a:pt x="349" y="22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3" y="2"/>
                  </a:lnTo>
                  <a:lnTo>
                    <a:pt x="363" y="2"/>
                  </a:lnTo>
                  <a:lnTo>
                    <a:pt x="363" y="2"/>
                  </a:lnTo>
                  <a:lnTo>
                    <a:pt x="363" y="2"/>
                  </a:lnTo>
                  <a:lnTo>
                    <a:pt x="370" y="19"/>
                  </a:lnTo>
                  <a:lnTo>
                    <a:pt x="370" y="19"/>
                  </a:lnTo>
                  <a:lnTo>
                    <a:pt x="370" y="19"/>
                  </a:lnTo>
                  <a:lnTo>
                    <a:pt x="370" y="19"/>
                  </a:lnTo>
                  <a:lnTo>
                    <a:pt x="377" y="28"/>
                  </a:lnTo>
                  <a:lnTo>
                    <a:pt x="377" y="28"/>
                  </a:lnTo>
                  <a:lnTo>
                    <a:pt x="377" y="28"/>
                  </a:lnTo>
                  <a:lnTo>
                    <a:pt x="377" y="28"/>
                  </a:lnTo>
                  <a:lnTo>
                    <a:pt x="384" y="40"/>
                  </a:lnTo>
                  <a:lnTo>
                    <a:pt x="384" y="40"/>
                  </a:lnTo>
                  <a:lnTo>
                    <a:pt x="384" y="40"/>
                  </a:lnTo>
                  <a:lnTo>
                    <a:pt x="384" y="40"/>
                  </a:lnTo>
                  <a:lnTo>
                    <a:pt x="391" y="78"/>
                  </a:lnTo>
                  <a:lnTo>
                    <a:pt x="391" y="78"/>
                  </a:lnTo>
                  <a:lnTo>
                    <a:pt x="391" y="78"/>
                  </a:lnTo>
                  <a:lnTo>
                    <a:pt x="391" y="78"/>
                  </a:lnTo>
                  <a:lnTo>
                    <a:pt x="398" y="103"/>
                  </a:lnTo>
                  <a:lnTo>
                    <a:pt x="398" y="103"/>
                  </a:lnTo>
                  <a:lnTo>
                    <a:pt x="398" y="103"/>
                  </a:lnTo>
                  <a:lnTo>
                    <a:pt x="398" y="103"/>
                  </a:lnTo>
                  <a:lnTo>
                    <a:pt x="405" y="124"/>
                  </a:lnTo>
                  <a:lnTo>
                    <a:pt x="405" y="124"/>
                  </a:lnTo>
                  <a:lnTo>
                    <a:pt x="405" y="124"/>
                  </a:lnTo>
                  <a:lnTo>
                    <a:pt x="405" y="124"/>
                  </a:lnTo>
                  <a:lnTo>
                    <a:pt x="412" y="137"/>
                  </a:lnTo>
                  <a:lnTo>
                    <a:pt x="412" y="137"/>
                  </a:lnTo>
                  <a:lnTo>
                    <a:pt x="412" y="137"/>
                  </a:lnTo>
                  <a:lnTo>
                    <a:pt x="412" y="137"/>
                  </a:lnTo>
                  <a:lnTo>
                    <a:pt x="419" y="178"/>
                  </a:lnTo>
                  <a:lnTo>
                    <a:pt x="419" y="178"/>
                  </a:lnTo>
                  <a:lnTo>
                    <a:pt x="419" y="178"/>
                  </a:lnTo>
                  <a:lnTo>
                    <a:pt x="419" y="178"/>
                  </a:lnTo>
                  <a:lnTo>
                    <a:pt x="426" y="191"/>
                  </a:lnTo>
                  <a:lnTo>
                    <a:pt x="426" y="191"/>
                  </a:lnTo>
                  <a:lnTo>
                    <a:pt x="426" y="191"/>
                  </a:lnTo>
                  <a:lnTo>
                    <a:pt x="426" y="191"/>
                  </a:lnTo>
                  <a:lnTo>
                    <a:pt x="433" y="187"/>
                  </a:lnTo>
                  <a:lnTo>
                    <a:pt x="433" y="187"/>
                  </a:lnTo>
                  <a:lnTo>
                    <a:pt x="433" y="187"/>
                  </a:lnTo>
                  <a:lnTo>
                    <a:pt x="433" y="187"/>
                  </a:lnTo>
                  <a:lnTo>
                    <a:pt x="440" y="194"/>
                  </a:lnTo>
                  <a:lnTo>
                    <a:pt x="440" y="194"/>
                  </a:lnTo>
                  <a:lnTo>
                    <a:pt x="440" y="194"/>
                  </a:lnTo>
                  <a:lnTo>
                    <a:pt x="440" y="194"/>
                  </a:lnTo>
                  <a:lnTo>
                    <a:pt x="447" y="193"/>
                  </a:lnTo>
                  <a:lnTo>
                    <a:pt x="447" y="193"/>
                  </a:lnTo>
                  <a:lnTo>
                    <a:pt x="447" y="193"/>
                  </a:lnTo>
                  <a:lnTo>
                    <a:pt x="447" y="193"/>
                  </a:lnTo>
                  <a:lnTo>
                    <a:pt x="454" y="190"/>
                  </a:lnTo>
                  <a:lnTo>
                    <a:pt x="454" y="190"/>
                  </a:lnTo>
                  <a:lnTo>
                    <a:pt x="454" y="190"/>
                  </a:lnTo>
                  <a:lnTo>
                    <a:pt x="454" y="190"/>
                  </a:lnTo>
                  <a:lnTo>
                    <a:pt x="461" y="181"/>
                  </a:lnTo>
                  <a:lnTo>
                    <a:pt x="461" y="181"/>
                  </a:lnTo>
                  <a:lnTo>
                    <a:pt x="461" y="181"/>
                  </a:lnTo>
                  <a:lnTo>
                    <a:pt x="461" y="181"/>
                  </a:lnTo>
                  <a:lnTo>
                    <a:pt x="468" y="175"/>
                  </a:lnTo>
                  <a:lnTo>
                    <a:pt x="468" y="175"/>
                  </a:lnTo>
                  <a:lnTo>
                    <a:pt x="468" y="175"/>
                  </a:lnTo>
                  <a:lnTo>
                    <a:pt x="468" y="175"/>
                  </a:lnTo>
                  <a:lnTo>
                    <a:pt x="475" y="170"/>
                  </a:lnTo>
                  <a:lnTo>
                    <a:pt x="475" y="170"/>
                  </a:lnTo>
                  <a:lnTo>
                    <a:pt x="475" y="170"/>
                  </a:lnTo>
                  <a:lnTo>
                    <a:pt x="475" y="170"/>
                  </a:lnTo>
                  <a:lnTo>
                    <a:pt x="482" y="163"/>
                  </a:lnTo>
                  <a:lnTo>
                    <a:pt x="482" y="163"/>
                  </a:lnTo>
                  <a:lnTo>
                    <a:pt x="482" y="163"/>
                  </a:lnTo>
                  <a:lnTo>
                    <a:pt x="482" y="163"/>
                  </a:lnTo>
                  <a:lnTo>
                    <a:pt x="489" y="168"/>
                  </a:lnTo>
                  <a:lnTo>
                    <a:pt x="489" y="168"/>
                  </a:lnTo>
                  <a:lnTo>
                    <a:pt x="489" y="168"/>
                  </a:lnTo>
                  <a:lnTo>
                    <a:pt x="489" y="168"/>
                  </a:lnTo>
                  <a:lnTo>
                    <a:pt x="496" y="187"/>
                  </a:lnTo>
                  <a:lnTo>
                    <a:pt x="496" y="187"/>
                  </a:lnTo>
                  <a:lnTo>
                    <a:pt x="496" y="187"/>
                  </a:lnTo>
                  <a:lnTo>
                    <a:pt x="496" y="187"/>
                  </a:lnTo>
                  <a:lnTo>
                    <a:pt x="503" y="209"/>
                  </a:lnTo>
                  <a:lnTo>
                    <a:pt x="503" y="209"/>
                  </a:lnTo>
                  <a:lnTo>
                    <a:pt x="503" y="209"/>
                  </a:lnTo>
                  <a:lnTo>
                    <a:pt x="503" y="209"/>
                  </a:lnTo>
                  <a:lnTo>
                    <a:pt x="510" y="226"/>
                  </a:lnTo>
                  <a:lnTo>
                    <a:pt x="510" y="226"/>
                  </a:lnTo>
                  <a:lnTo>
                    <a:pt x="510" y="226"/>
                  </a:lnTo>
                  <a:lnTo>
                    <a:pt x="510" y="226"/>
                  </a:lnTo>
                  <a:lnTo>
                    <a:pt x="517" y="199"/>
                  </a:lnTo>
                  <a:lnTo>
                    <a:pt x="517" y="199"/>
                  </a:lnTo>
                  <a:lnTo>
                    <a:pt x="517" y="199"/>
                  </a:lnTo>
                  <a:lnTo>
                    <a:pt x="517" y="199"/>
                  </a:lnTo>
                  <a:lnTo>
                    <a:pt x="524" y="219"/>
                  </a:lnTo>
                  <a:lnTo>
                    <a:pt x="524" y="219"/>
                  </a:lnTo>
                  <a:lnTo>
                    <a:pt x="524" y="219"/>
                  </a:lnTo>
                  <a:lnTo>
                    <a:pt x="524" y="219"/>
                  </a:lnTo>
                  <a:lnTo>
                    <a:pt x="531" y="175"/>
                  </a:lnTo>
                  <a:lnTo>
                    <a:pt x="531" y="175"/>
                  </a:lnTo>
                  <a:lnTo>
                    <a:pt x="531" y="175"/>
                  </a:lnTo>
                  <a:lnTo>
                    <a:pt x="531" y="175"/>
                  </a:lnTo>
                  <a:lnTo>
                    <a:pt x="538" y="225"/>
                  </a:lnTo>
                  <a:lnTo>
                    <a:pt x="538" y="225"/>
                  </a:lnTo>
                  <a:lnTo>
                    <a:pt x="538" y="225"/>
                  </a:lnTo>
                  <a:lnTo>
                    <a:pt x="538" y="225"/>
                  </a:lnTo>
                  <a:lnTo>
                    <a:pt x="545" y="230"/>
                  </a:lnTo>
                  <a:lnTo>
                    <a:pt x="545" y="230"/>
                  </a:lnTo>
                  <a:lnTo>
                    <a:pt x="545" y="230"/>
                  </a:lnTo>
                  <a:lnTo>
                    <a:pt x="545" y="230"/>
                  </a:lnTo>
                  <a:lnTo>
                    <a:pt x="552" y="231"/>
                  </a:lnTo>
                  <a:lnTo>
                    <a:pt x="552" y="231"/>
                  </a:lnTo>
                  <a:lnTo>
                    <a:pt x="552" y="231"/>
                  </a:lnTo>
                  <a:lnTo>
                    <a:pt x="552" y="231"/>
                  </a:lnTo>
                  <a:lnTo>
                    <a:pt x="559" y="213"/>
                  </a:lnTo>
                  <a:lnTo>
                    <a:pt x="559" y="213"/>
                  </a:lnTo>
                  <a:lnTo>
                    <a:pt x="559" y="213"/>
                  </a:lnTo>
                  <a:lnTo>
                    <a:pt x="559" y="213"/>
                  </a:lnTo>
                  <a:lnTo>
                    <a:pt x="566" y="215"/>
                  </a:lnTo>
                  <a:lnTo>
                    <a:pt x="566" y="215"/>
                  </a:lnTo>
                  <a:lnTo>
                    <a:pt x="566" y="215"/>
                  </a:lnTo>
                  <a:lnTo>
                    <a:pt x="566" y="215"/>
                  </a:lnTo>
                  <a:lnTo>
                    <a:pt x="573" y="225"/>
                  </a:lnTo>
                  <a:lnTo>
                    <a:pt x="573" y="225"/>
                  </a:lnTo>
                  <a:lnTo>
                    <a:pt x="573" y="225"/>
                  </a:lnTo>
                  <a:lnTo>
                    <a:pt x="573" y="225"/>
                  </a:lnTo>
                  <a:lnTo>
                    <a:pt x="580" y="230"/>
                  </a:lnTo>
                  <a:lnTo>
                    <a:pt x="580" y="230"/>
                  </a:lnTo>
                  <a:lnTo>
                    <a:pt x="580" y="230"/>
                  </a:lnTo>
                  <a:lnTo>
                    <a:pt x="580" y="230"/>
                  </a:lnTo>
                  <a:lnTo>
                    <a:pt x="587" y="216"/>
                  </a:lnTo>
                  <a:lnTo>
                    <a:pt x="587" y="216"/>
                  </a:lnTo>
                  <a:lnTo>
                    <a:pt x="587" y="216"/>
                  </a:lnTo>
                  <a:lnTo>
                    <a:pt x="587" y="216"/>
                  </a:lnTo>
                  <a:lnTo>
                    <a:pt x="594" y="218"/>
                  </a:lnTo>
                  <a:lnTo>
                    <a:pt x="594" y="218"/>
                  </a:lnTo>
                  <a:lnTo>
                    <a:pt x="594" y="218"/>
                  </a:lnTo>
                  <a:lnTo>
                    <a:pt x="594" y="218"/>
                  </a:lnTo>
                  <a:lnTo>
                    <a:pt x="601" y="226"/>
                  </a:lnTo>
                  <a:lnTo>
                    <a:pt x="601" y="226"/>
                  </a:lnTo>
                  <a:lnTo>
                    <a:pt x="601" y="226"/>
                  </a:lnTo>
                  <a:lnTo>
                    <a:pt x="601" y="226"/>
                  </a:lnTo>
                  <a:lnTo>
                    <a:pt x="608" y="221"/>
                  </a:lnTo>
                  <a:lnTo>
                    <a:pt x="608" y="221"/>
                  </a:lnTo>
                  <a:lnTo>
                    <a:pt x="608" y="221"/>
                  </a:lnTo>
                  <a:lnTo>
                    <a:pt x="608" y="221"/>
                  </a:lnTo>
                  <a:lnTo>
                    <a:pt x="615" y="181"/>
                  </a:lnTo>
                  <a:lnTo>
                    <a:pt x="615" y="181"/>
                  </a:lnTo>
                  <a:lnTo>
                    <a:pt x="615" y="181"/>
                  </a:lnTo>
                  <a:lnTo>
                    <a:pt x="615" y="181"/>
                  </a:lnTo>
                  <a:lnTo>
                    <a:pt x="622" y="203"/>
                  </a:lnTo>
                  <a:lnTo>
                    <a:pt x="622" y="203"/>
                  </a:lnTo>
                  <a:lnTo>
                    <a:pt x="622" y="203"/>
                  </a:lnTo>
                  <a:lnTo>
                    <a:pt x="622" y="203"/>
                  </a:lnTo>
                  <a:lnTo>
                    <a:pt x="629" y="201"/>
                  </a:lnTo>
                  <a:lnTo>
                    <a:pt x="629" y="201"/>
                  </a:lnTo>
                  <a:lnTo>
                    <a:pt x="629" y="201"/>
                  </a:lnTo>
                  <a:lnTo>
                    <a:pt x="629" y="201"/>
                  </a:lnTo>
                  <a:lnTo>
                    <a:pt x="636" y="201"/>
                  </a:lnTo>
                  <a:lnTo>
                    <a:pt x="636" y="201"/>
                  </a:lnTo>
                  <a:lnTo>
                    <a:pt x="636" y="201"/>
                  </a:lnTo>
                  <a:lnTo>
                    <a:pt x="636" y="201"/>
                  </a:lnTo>
                  <a:lnTo>
                    <a:pt x="643" y="199"/>
                  </a:lnTo>
                  <a:lnTo>
                    <a:pt x="643" y="199"/>
                  </a:lnTo>
                  <a:lnTo>
                    <a:pt x="643" y="199"/>
                  </a:lnTo>
                  <a:lnTo>
                    <a:pt x="643" y="199"/>
                  </a:lnTo>
                  <a:lnTo>
                    <a:pt x="650" y="179"/>
                  </a:lnTo>
                  <a:lnTo>
                    <a:pt x="650" y="179"/>
                  </a:lnTo>
                  <a:lnTo>
                    <a:pt x="650" y="179"/>
                  </a:lnTo>
                  <a:lnTo>
                    <a:pt x="650" y="179"/>
                  </a:lnTo>
                  <a:lnTo>
                    <a:pt x="657" y="157"/>
                  </a:lnTo>
                  <a:lnTo>
                    <a:pt x="657" y="157"/>
                  </a:lnTo>
                  <a:lnTo>
                    <a:pt x="657" y="157"/>
                  </a:lnTo>
                  <a:lnTo>
                    <a:pt x="657" y="157"/>
                  </a:lnTo>
                  <a:lnTo>
                    <a:pt x="664" y="143"/>
                  </a:lnTo>
                  <a:lnTo>
                    <a:pt x="664" y="143"/>
                  </a:lnTo>
                  <a:lnTo>
                    <a:pt x="664" y="143"/>
                  </a:lnTo>
                  <a:lnTo>
                    <a:pt x="664" y="143"/>
                  </a:lnTo>
                  <a:lnTo>
                    <a:pt x="671" y="142"/>
                  </a:lnTo>
                  <a:lnTo>
                    <a:pt x="671" y="142"/>
                  </a:lnTo>
                  <a:lnTo>
                    <a:pt x="671" y="142"/>
                  </a:lnTo>
                  <a:lnTo>
                    <a:pt x="671" y="142"/>
                  </a:lnTo>
                  <a:lnTo>
                    <a:pt x="678" y="124"/>
                  </a:lnTo>
                  <a:lnTo>
                    <a:pt x="678" y="124"/>
                  </a:lnTo>
                  <a:lnTo>
                    <a:pt x="678" y="124"/>
                  </a:lnTo>
                  <a:lnTo>
                    <a:pt x="678" y="124"/>
                  </a:lnTo>
                  <a:lnTo>
                    <a:pt x="685" y="90"/>
                  </a:lnTo>
                  <a:lnTo>
                    <a:pt x="685" y="90"/>
                  </a:lnTo>
                  <a:lnTo>
                    <a:pt x="685" y="90"/>
                  </a:lnTo>
                  <a:lnTo>
                    <a:pt x="685" y="90"/>
                  </a:lnTo>
                  <a:lnTo>
                    <a:pt x="692" y="66"/>
                  </a:lnTo>
                  <a:lnTo>
                    <a:pt x="692" y="66"/>
                  </a:lnTo>
                  <a:lnTo>
                    <a:pt x="692" y="66"/>
                  </a:lnTo>
                  <a:lnTo>
                    <a:pt x="692" y="66"/>
                  </a:lnTo>
                  <a:lnTo>
                    <a:pt x="699" y="41"/>
                  </a:lnTo>
                  <a:lnTo>
                    <a:pt x="699" y="41"/>
                  </a:lnTo>
                  <a:lnTo>
                    <a:pt x="699" y="41"/>
                  </a:lnTo>
                  <a:lnTo>
                    <a:pt x="699" y="41"/>
                  </a:lnTo>
                  <a:lnTo>
                    <a:pt x="706" y="47"/>
                  </a:lnTo>
                  <a:lnTo>
                    <a:pt x="706" y="47"/>
                  </a:lnTo>
                  <a:lnTo>
                    <a:pt x="706" y="47"/>
                  </a:lnTo>
                  <a:lnTo>
                    <a:pt x="706" y="47"/>
                  </a:lnTo>
                  <a:lnTo>
                    <a:pt x="713" y="76"/>
                  </a:lnTo>
                  <a:lnTo>
                    <a:pt x="713" y="76"/>
                  </a:lnTo>
                  <a:lnTo>
                    <a:pt x="713" y="76"/>
                  </a:lnTo>
                  <a:lnTo>
                    <a:pt x="713" y="76"/>
                  </a:lnTo>
                  <a:lnTo>
                    <a:pt x="720" y="88"/>
                  </a:lnTo>
                  <a:lnTo>
                    <a:pt x="720" y="88"/>
                  </a:lnTo>
                  <a:lnTo>
                    <a:pt x="720" y="88"/>
                  </a:lnTo>
                  <a:lnTo>
                    <a:pt x="720" y="88"/>
                  </a:lnTo>
                  <a:lnTo>
                    <a:pt x="727" y="99"/>
                  </a:lnTo>
                  <a:lnTo>
                    <a:pt x="727" y="99"/>
                  </a:lnTo>
                  <a:lnTo>
                    <a:pt x="727" y="99"/>
                  </a:lnTo>
                  <a:lnTo>
                    <a:pt x="727" y="99"/>
                  </a:lnTo>
                  <a:lnTo>
                    <a:pt x="734" y="137"/>
                  </a:lnTo>
                  <a:lnTo>
                    <a:pt x="734" y="137"/>
                  </a:lnTo>
                  <a:lnTo>
                    <a:pt x="734" y="137"/>
                  </a:lnTo>
                  <a:lnTo>
                    <a:pt x="734" y="137"/>
                  </a:lnTo>
                  <a:lnTo>
                    <a:pt x="741" y="159"/>
                  </a:lnTo>
                  <a:lnTo>
                    <a:pt x="741" y="159"/>
                  </a:lnTo>
                  <a:lnTo>
                    <a:pt x="741" y="159"/>
                  </a:lnTo>
                  <a:lnTo>
                    <a:pt x="741" y="159"/>
                  </a:lnTo>
                  <a:lnTo>
                    <a:pt x="747" y="162"/>
                  </a:lnTo>
                  <a:lnTo>
                    <a:pt x="747" y="162"/>
                  </a:lnTo>
                  <a:lnTo>
                    <a:pt x="747" y="162"/>
                  </a:lnTo>
                  <a:lnTo>
                    <a:pt x="747" y="162"/>
                  </a:ln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297E3B5D-6E63-44FF-9090-EFF186761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" y="2118"/>
              <a:ext cx="2672" cy="294"/>
            </a:xfrm>
            <a:custGeom>
              <a:avLst/>
              <a:gdLst>
                <a:gd name="T0" fmla="*/ 7 w 747"/>
                <a:gd name="T1" fmla="*/ 6 h 82"/>
                <a:gd name="T2" fmla="*/ 21 w 747"/>
                <a:gd name="T3" fmla="*/ 2 h 82"/>
                <a:gd name="T4" fmla="*/ 35 w 747"/>
                <a:gd name="T5" fmla="*/ 0 h 82"/>
                <a:gd name="T6" fmla="*/ 49 w 747"/>
                <a:gd name="T7" fmla="*/ 2 h 82"/>
                <a:gd name="T8" fmla="*/ 63 w 747"/>
                <a:gd name="T9" fmla="*/ 7 h 82"/>
                <a:gd name="T10" fmla="*/ 77 w 747"/>
                <a:gd name="T11" fmla="*/ 14 h 82"/>
                <a:gd name="T12" fmla="*/ 91 w 747"/>
                <a:gd name="T13" fmla="*/ 23 h 82"/>
                <a:gd name="T14" fmla="*/ 104 w 747"/>
                <a:gd name="T15" fmla="*/ 33 h 82"/>
                <a:gd name="T16" fmla="*/ 118 w 747"/>
                <a:gd name="T17" fmla="*/ 44 h 82"/>
                <a:gd name="T18" fmla="*/ 132 w 747"/>
                <a:gd name="T19" fmla="*/ 55 h 82"/>
                <a:gd name="T20" fmla="*/ 146 w 747"/>
                <a:gd name="T21" fmla="*/ 64 h 82"/>
                <a:gd name="T22" fmla="*/ 160 w 747"/>
                <a:gd name="T23" fmla="*/ 72 h 82"/>
                <a:gd name="T24" fmla="*/ 174 w 747"/>
                <a:gd name="T25" fmla="*/ 78 h 82"/>
                <a:gd name="T26" fmla="*/ 188 w 747"/>
                <a:gd name="T27" fmla="*/ 80 h 82"/>
                <a:gd name="T28" fmla="*/ 202 w 747"/>
                <a:gd name="T29" fmla="*/ 81 h 82"/>
                <a:gd name="T30" fmla="*/ 216 w 747"/>
                <a:gd name="T31" fmla="*/ 79 h 82"/>
                <a:gd name="T32" fmla="*/ 230 w 747"/>
                <a:gd name="T33" fmla="*/ 75 h 82"/>
                <a:gd name="T34" fmla="*/ 244 w 747"/>
                <a:gd name="T35" fmla="*/ 68 h 82"/>
                <a:gd name="T36" fmla="*/ 258 w 747"/>
                <a:gd name="T37" fmla="*/ 61 h 82"/>
                <a:gd name="T38" fmla="*/ 272 w 747"/>
                <a:gd name="T39" fmla="*/ 53 h 82"/>
                <a:gd name="T40" fmla="*/ 286 w 747"/>
                <a:gd name="T41" fmla="*/ 45 h 82"/>
                <a:gd name="T42" fmla="*/ 300 w 747"/>
                <a:gd name="T43" fmla="*/ 37 h 82"/>
                <a:gd name="T44" fmla="*/ 314 w 747"/>
                <a:gd name="T45" fmla="*/ 30 h 82"/>
                <a:gd name="T46" fmla="*/ 328 w 747"/>
                <a:gd name="T47" fmla="*/ 26 h 82"/>
                <a:gd name="T48" fmla="*/ 342 w 747"/>
                <a:gd name="T49" fmla="*/ 23 h 82"/>
                <a:gd name="T50" fmla="*/ 356 w 747"/>
                <a:gd name="T51" fmla="*/ 22 h 82"/>
                <a:gd name="T52" fmla="*/ 370 w 747"/>
                <a:gd name="T53" fmla="*/ 24 h 82"/>
                <a:gd name="T54" fmla="*/ 384 w 747"/>
                <a:gd name="T55" fmla="*/ 27 h 82"/>
                <a:gd name="T56" fmla="*/ 398 w 747"/>
                <a:gd name="T57" fmla="*/ 32 h 82"/>
                <a:gd name="T58" fmla="*/ 412 w 747"/>
                <a:gd name="T59" fmla="*/ 36 h 82"/>
                <a:gd name="T60" fmla="*/ 426 w 747"/>
                <a:gd name="T61" fmla="*/ 42 h 82"/>
                <a:gd name="T62" fmla="*/ 440 w 747"/>
                <a:gd name="T63" fmla="*/ 47 h 82"/>
                <a:gd name="T64" fmla="*/ 454 w 747"/>
                <a:gd name="T65" fmla="*/ 53 h 82"/>
                <a:gd name="T66" fmla="*/ 468 w 747"/>
                <a:gd name="T67" fmla="*/ 58 h 82"/>
                <a:gd name="T68" fmla="*/ 482 w 747"/>
                <a:gd name="T69" fmla="*/ 62 h 82"/>
                <a:gd name="T70" fmla="*/ 496 w 747"/>
                <a:gd name="T71" fmla="*/ 64 h 82"/>
                <a:gd name="T72" fmla="*/ 510 w 747"/>
                <a:gd name="T73" fmla="*/ 66 h 82"/>
                <a:gd name="T74" fmla="*/ 524 w 747"/>
                <a:gd name="T75" fmla="*/ 66 h 82"/>
                <a:gd name="T76" fmla="*/ 538 w 747"/>
                <a:gd name="T77" fmla="*/ 67 h 82"/>
                <a:gd name="T78" fmla="*/ 552 w 747"/>
                <a:gd name="T79" fmla="*/ 66 h 82"/>
                <a:gd name="T80" fmla="*/ 566 w 747"/>
                <a:gd name="T81" fmla="*/ 63 h 82"/>
                <a:gd name="T82" fmla="*/ 580 w 747"/>
                <a:gd name="T83" fmla="*/ 60 h 82"/>
                <a:gd name="T84" fmla="*/ 594 w 747"/>
                <a:gd name="T85" fmla="*/ 56 h 82"/>
                <a:gd name="T86" fmla="*/ 608 w 747"/>
                <a:gd name="T87" fmla="*/ 51 h 82"/>
                <a:gd name="T88" fmla="*/ 622 w 747"/>
                <a:gd name="T89" fmla="*/ 45 h 82"/>
                <a:gd name="T90" fmla="*/ 636 w 747"/>
                <a:gd name="T91" fmla="*/ 36 h 82"/>
                <a:gd name="T92" fmla="*/ 650 w 747"/>
                <a:gd name="T93" fmla="*/ 30 h 82"/>
                <a:gd name="T94" fmla="*/ 664 w 747"/>
                <a:gd name="T95" fmla="*/ 22 h 82"/>
                <a:gd name="T96" fmla="*/ 678 w 747"/>
                <a:gd name="T97" fmla="*/ 15 h 82"/>
                <a:gd name="T98" fmla="*/ 692 w 747"/>
                <a:gd name="T99" fmla="*/ 8 h 82"/>
                <a:gd name="T100" fmla="*/ 706 w 747"/>
                <a:gd name="T101" fmla="*/ 3 h 82"/>
                <a:gd name="T102" fmla="*/ 720 w 747"/>
                <a:gd name="T103" fmla="*/ 1 h 82"/>
                <a:gd name="T104" fmla="*/ 734 w 747"/>
                <a:gd name="T105" fmla="*/ 1 h 82"/>
                <a:gd name="T106" fmla="*/ 747 w 747"/>
                <a:gd name="T107" fmla="*/ 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47" h="82">
                  <a:moveTo>
                    <a:pt x="0" y="8"/>
                  </a:moveTo>
                  <a:lnTo>
                    <a:pt x="7" y="6"/>
                  </a:lnTo>
                  <a:lnTo>
                    <a:pt x="14" y="4"/>
                  </a:lnTo>
                  <a:lnTo>
                    <a:pt x="21" y="2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2" y="1"/>
                  </a:lnTo>
                  <a:lnTo>
                    <a:pt x="49" y="2"/>
                  </a:lnTo>
                  <a:lnTo>
                    <a:pt x="56" y="4"/>
                  </a:lnTo>
                  <a:lnTo>
                    <a:pt x="63" y="7"/>
                  </a:lnTo>
                  <a:lnTo>
                    <a:pt x="70" y="10"/>
                  </a:lnTo>
                  <a:lnTo>
                    <a:pt x="77" y="14"/>
                  </a:lnTo>
                  <a:lnTo>
                    <a:pt x="84" y="19"/>
                  </a:lnTo>
                  <a:lnTo>
                    <a:pt x="91" y="23"/>
                  </a:lnTo>
                  <a:lnTo>
                    <a:pt x="97" y="28"/>
                  </a:lnTo>
                  <a:lnTo>
                    <a:pt x="104" y="33"/>
                  </a:lnTo>
                  <a:lnTo>
                    <a:pt x="111" y="38"/>
                  </a:lnTo>
                  <a:lnTo>
                    <a:pt x="118" y="44"/>
                  </a:lnTo>
                  <a:lnTo>
                    <a:pt x="125" y="49"/>
                  </a:lnTo>
                  <a:lnTo>
                    <a:pt x="132" y="55"/>
                  </a:lnTo>
                  <a:lnTo>
                    <a:pt x="139" y="59"/>
                  </a:lnTo>
                  <a:lnTo>
                    <a:pt x="146" y="64"/>
                  </a:lnTo>
                  <a:lnTo>
                    <a:pt x="153" y="68"/>
                  </a:lnTo>
                  <a:lnTo>
                    <a:pt x="160" y="72"/>
                  </a:lnTo>
                  <a:lnTo>
                    <a:pt x="167" y="75"/>
                  </a:lnTo>
                  <a:lnTo>
                    <a:pt x="174" y="78"/>
                  </a:lnTo>
                  <a:lnTo>
                    <a:pt x="181" y="79"/>
                  </a:lnTo>
                  <a:lnTo>
                    <a:pt x="188" y="80"/>
                  </a:lnTo>
                  <a:lnTo>
                    <a:pt x="195" y="82"/>
                  </a:lnTo>
                  <a:lnTo>
                    <a:pt x="202" y="81"/>
                  </a:lnTo>
                  <a:lnTo>
                    <a:pt x="209" y="80"/>
                  </a:lnTo>
                  <a:lnTo>
                    <a:pt x="216" y="79"/>
                  </a:lnTo>
                  <a:lnTo>
                    <a:pt x="223" y="77"/>
                  </a:lnTo>
                  <a:lnTo>
                    <a:pt x="230" y="75"/>
                  </a:lnTo>
                  <a:lnTo>
                    <a:pt x="237" y="71"/>
                  </a:lnTo>
                  <a:lnTo>
                    <a:pt x="244" y="68"/>
                  </a:lnTo>
                  <a:lnTo>
                    <a:pt x="251" y="64"/>
                  </a:lnTo>
                  <a:lnTo>
                    <a:pt x="258" y="61"/>
                  </a:lnTo>
                  <a:lnTo>
                    <a:pt x="265" y="57"/>
                  </a:lnTo>
                  <a:lnTo>
                    <a:pt x="272" y="53"/>
                  </a:lnTo>
                  <a:lnTo>
                    <a:pt x="279" y="49"/>
                  </a:lnTo>
                  <a:lnTo>
                    <a:pt x="286" y="45"/>
                  </a:lnTo>
                  <a:lnTo>
                    <a:pt x="293" y="41"/>
                  </a:lnTo>
                  <a:lnTo>
                    <a:pt x="300" y="37"/>
                  </a:lnTo>
                  <a:lnTo>
                    <a:pt x="307" y="33"/>
                  </a:lnTo>
                  <a:lnTo>
                    <a:pt x="314" y="30"/>
                  </a:lnTo>
                  <a:lnTo>
                    <a:pt x="321" y="27"/>
                  </a:lnTo>
                  <a:lnTo>
                    <a:pt x="328" y="26"/>
                  </a:lnTo>
                  <a:lnTo>
                    <a:pt x="335" y="24"/>
                  </a:lnTo>
                  <a:lnTo>
                    <a:pt x="342" y="23"/>
                  </a:lnTo>
                  <a:lnTo>
                    <a:pt x="349" y="23"/>
                  </a:lnTo>
                  <a:lnTo>
                    <a:pt x="356" y="22"/>
                  </a:lnTo>
                  <a:lnTo>
                    <a:pt x="363" y="23"/>
                  </a:lnTo>
                  <a:lnTo>
                    <a:pt x="370" y="24"/>
                  </a:lnTo>
                  <a:lnTo>
                    <a:pt x="377" y="25"/>
                  </a:lnTo>
                  <a:lnTo>
                    <a:pt x="384" y="27"/>
                  </a:lnTo>
                  <a:lnTo>
                    <a:pt x="391" y="29"/>
                  </a:lnTo>
                  <a:lnTo>
                    <a:pt x="398" y="32"/>
                  </a:lnTo>
                  <a:lnTo>
                    <a:pt x="405" y="34"/>
                  </a:lnTo>
                  <a:lnTo>
                    <a:pt x="412" y="36"/>
                  </a:lnTo>
                  <a:lnTo>
                    <a:pt x="419" y="39"/>
                  </a:lnTo>
                  <a:lnTo>
                    <a:pt x="426" y="42"/>
                  </a:lnTo>
                  <a:lnTo>
                    <a:pt x="433" y="45"/>
                  </a:lnTo>
                  <a:lnTo>
                    <a:pt x="440" y="47"/>
                  </a:lnTo>
                  <a:lnTo>
                    <a:pt x="447" y="51"/>
                  </a:lnTo>
                  <a:lnTo>
                    <a:pt x="454" y="53"/>
                  </a:lnTo>
                  <a:lnTo>
                    <a:pt x="461" y="55"/>
                  </a:lnTo>
                  <a:lnTo>
                    <a:pt x="468" y="58"/>
                  </a:lnTo>
                  <a:lnTo>
                    <a:pt x="475" y="60"/>
                  </a:lnTo>
                  <a:lnTo>
                    <a:pt x="482" y="62"/>
                  </a:lnTo>
                  <a:lnTo>
                    <a:pt x="489" y="63"/>
                  </a:lnTo>
                  <a:lnTo>
                    <a:pt x="496" y="64"/>
                  </a:lnTo>
                  <a:lnTo>
                    <a:pt x="503" y="65"/>
                  </a:lnTo>
                  <a:lnTo>
                    <a:pt x="510" y="66"/>
                  </a:lnTo>
                  <a:lnTo>
                    <a:pt x="517" y="67"/>
                  </a:lnTo>
                  <a:lnTo>
                    <a:pt x="524" y="66"/>
                  </a:lnTo>
                  <a:lnTo>
                    <a:pt x="531" y="67"/>
                  </a:lnTo>
                  <a:lnTo>
                    <a:pt x="538" y="67"/>
                  </a:lnTo>
                  <a:lnTo>
                    <a:pt x="545" y="66"/>
                  </a:lnTo>
                  <a:lnTo>
                    <a:pt x="552" y="66"/>
                  </a:lnTo>
                  <a:lnTo>
                    <a:pt x="559" y="65"/>
                  </a:lnTo>
                  <a:lnTo>
                    <a:pt x="566" y="63"/>
                  </a:lnTo>
                  <a:lnTo>
                    <a:pt x="573" y="62"/>
                  </a:lnTo>
                  <a:lnTo>
                    <a:pt x="580" y="60"/>
                  </a:lnTo>
                  <a:lnTo>
                    <a:pt x="587" y="59"/>
                  </a:lnTo>
                  <a:lnTo>
                    <a:pt x="594" y="56"/>
                  </a:lnTo>
                  <a:lnTo>
                    <a:pt x="601" y="54"/>
                  </a:lnTo>
                  <a:lnTo>
                    <a:pt x="608" y="51"/>
                  </a:lnTo>
                  <a:lnTo>
                    <a:pt x="615" y="48"/>
                  </a:lnTo>
                  <a:lnTo>
                    <a:pt x="622" y="45"/>
                  </a:lnTo>
                  <a:lnTo>
                    <a:pt x="629" y="41"/>
                  </a:lnTo>
                  <a:lnTo>
                    <a:pt x="636" y="36"/>
                  </a:lnTo>
                  <a:lnTo>
                    <a:pt x="643" y="33"/>
                  </a:lnTo>
                  <a:lnTo>
                    <a:pt x="650" y="30"/>
                  </a:lnTo>
                  <a:lnTo>
                    <a:pt x="657" y="26"/>
                  </a:lnTo>
                  <a:lnTo>
                    <a:pt x="664" y="22"/>
                  </a:lnTo>
                  <a:lnTo>
                    <a:pt x="671" y="18"/>
                  </a:lnTo>
                  <a:lnTo>
                    <a:pt x="678" y="15"/>
                  </a:lnTo>
                  <a:lnTo>
                    <a:pt x="685" y="12"/>
                  </a:lnTo>
                  <a:lnTo>
                    <a:pt x="692" y="8"/>
                  </a:lnTo>
                  <a:lnTo>
                    <a:pt x="699" y="6"/>
                  </a:lnTo>
                  <a:lnTo>
                    <a:pt x="706" y="3"/>
                  </a:lnTo>
                  <a:lnTo>
                    <a:pt x="713" y="2"/>
                  </a:lnTo>
                  <a:lnTo>
                    <a:pt x="720" y="1"/>
                  </a:lnTo>
                  <a:lnTo>
                    <a:pt x="727" y="1"/>
                  </a:lnTo>
                  <a:lnTo>
                    <a:pt x="734" y="1"/>
                  </a:lnTo>
                  <a:lnTo>
                    <a:pt x="741" y="2"/>
                  </a:lnTo>
                  <a:lnTo>
                    <a:pt x="747" y="3"/>
                  </a:lnTo>
                </a:path>
              </a:pathLst>
            </a:custGeom>
            <a:noFill/>
            <a:ln w="17463" cap="flat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2580CC5F-2A3E-4390-8013-788D9E9A05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8" y="2121"/>
              <a:ext cx="2651" cy="287"/>
            </a:xfrm>
            <a:custGeom>
              <a:avLst/>
              <a:gdLst>
                <a:gd name="T0" fmla="*/ 8 w 741"/>
                <a:gd name="T1" fmla="*/ 3 h 80"/>
                <a:gd name="T2" fmla="*/ 22 w 741"/>
                <a:gd name="T3" fmla="*/ 0 h 80"/>
                <a:gd name="T4" fmla="*/ 36 w 741"/>
                <a:gd name="T5" fmla="*/ 0 h 80"/>
                <a:gd name="T6" fmla="*/ 43 w 741"/>
                <a:gd name="T7" fmla="*/ 1 h 80"/>
                <a:gd name="T8" fmla="*/ 57 w 741"/>
                <a:gd name="T9" fmla="*/ 6 h 80"/>
                <a:gd name="T10" fmla="*/ 71 w 741"/>
                <a:gd name="T11" fmla="*/ 14 h 80"/>
                <a:gd name="T12" fmla="*/ 78 w 741"/>
                <a:gd name="T13" fmla="*/ 18 h 80"/>
                <a:gd name="T14" fmla="*/ 91 w 741"/>
                <a:gd name="T15" fmla="*/ 27 h 80"/>
                <a:gd name="T16" fmla="*/ 104 w 741"/>
                <a:gd name="T17" fmla="*/ 37 h 80"/>
                <a:gd name="T18" fmla="*/ 114 w 741"/>
                <a:gd name="T19" fmla="*/ 44 h 80"/>
                <a:gd name="T20" fmla="*/ 130 w 741"/>
                <a:gd name="T21" fmla="*/ 56 h 80"/>
                <a:gd name="T22" fmla="*/ 140 w 741"/>
                <a:gd name="T23" fmla="*/ 62 h 80"/>
                <a:gd name="T24" fmla="*/ 154 w 741"/>
                <a:gd name="T25" fmla="*/ 70 h 80"/>
                <a:gd name="T26" fmla="*/ 168 w 741"/>
                <a:gd name="T27" fmla="*/ 76 h 80"/>
                <a:gd name="T28" fmla="*/ 175 w 741"/>
                <a:gd name="T29" fmla="*/ 79 h 80"/>
                <a:gd name="T30" fmla="*/ 189 w 741"/>
                <a:gd name="T31" fmla="*/ 80 h 80"/>
                <a:gd name="T32" fmla="*/ 203 w 741"/>
                <a:gd name="T33" fmla="*/ 80 h 80"/>
                <a:gd name="T34" fmla="*/ 216 w 741"/>
                <a:gd name="T35" fmla="*/ 76 h 80"/>
                <a:gd name="T36" fmla="*/ 228 w 741"/>
                <a:gd name="T37" fmla="*/ 71 h 80"/>
                <a:gd name="T38" fmla="*/ 240 w 741"/>
                <a:gd name="T39" fmla="*/ 66 h 80"/>
                <a:gd name="T40" fmla="*/ 257 w 741"/>
                <a:gd name="T41" fmla="*/ 58 h 80"/>
                <a:gd name="T42" fmla="*/ 268 w 741"/>
                <a:gd name="T43" fmla="*/ 52 h 80"/>
                <a:gd name="T44" fmla="*/ 279 w 741"/>
                <a:gd name="T45" fmla="*/ 46 h 80"/>
                <a:gd name="T46" fmla="*/ 291 w 741"/>
                <a:gd name="T47" fmla="*/ 39 h 80"/>
                <a:gd name="T48" fmla="*/ 301 w 741"/>
                <a:gd name="T49" fmla="*/ 34 h 80"/>
                <a:gd name="T50" fmla="*/ 315 w 741"/>
                <a:gd name="T51" fmla="*/ 29 h 80"/>
                <a:gd name="T52" fmla="*/ 329 w 741"/>
                <a:gd name="T53" fmla="*/ 25 h 80"/>
                <a:gd name="T54" fmla="*/ 342 w 741"/>
                <a:gd name="T55" fmla="*/ 24 h 80"/>
                <a:gd name="T56" fmla="*/ 354 w 741"/>
                <a:gd name="T57" fmla="*/ 25 h 80"/>
                <a:gd name="T58" fmla="*/ 366 w 741"/>
                <a:gd name="T59" fmla="*/ 26 h 80"/>
                <a:gd name="T60" fmla="*/ 383 w 741"/>
                <a:gd name="T61" fmla="*/ 30 h 80"/>
                <a:gd name="T62" fmla="*/ 395 w 741"/>
                <a:gd name="T63" fmla="*/ 34 h 80"/>
                <a:gd name="T64" fmla="*/ 406 w 741"/>
                <a:gd name="T65" fmla="*/ 39 h 80"/>
                <a:gd name="T66" fmla="*/ 420 w 741"/>
                <a:gd name="T67" fmla="*/ 44 h 80"/>
                <a:gd name="T68" fmla="*/ 434 w 741"/>
                <a:gd name="T69" fmla="*/ 50 h 80"/>
                <a:gd name="T70" fmla="*/ 447 w 741"/>
                <a:gd name="T71" fmla="*/ 55 h 80"/>
                <a:gd name="T72" fmla="*/ 459 w 741"/>
                <a:gd name="T73" fmla="*/ 59 h 80"/>
                <a:gd name="T74" fmla="*/ 471 w 741"/>
                <a:gd name="T75" fmla="*/ 62 h 80"/>
                <a:gd name="T76" fmla="*/ 488 w 741"/>
                <a:gd name="T77" fmla="*/ 66 h 80"/>
                <a:gd name="T78" fmla="*/ 500 w 741"/>
                <a:gd name="T79" fmla="*/ 67 h 80"/>
                <a:gd name="T80" fmla="*/ 511 w 741"/>
                <a:gd name="T81" fmla="*/ 67 h 80"/>
                <a:gd name="T82" fmla="*/ 525 w 741"/>
                <a:gd name="T83" fmla="*/ 67 h 80"/>
                <a:gd name="T84" fmla="*/ 539 w 741"/>
                <a:gd name="T85" fmla="*/ 66 h 80"/>
                <a:gd name="T86" fmla="*/ 553 w 741"/>
                <a:gd name="T87" fmla="*/ 65 h 80"/>
                <a:gd name="T88" fmla="*/ 560 w 741"/>
                <a:gd name="T89" fmla="*/ 63 h 80"/>
                <a:gd name="T90" fmla="*/ 574 w 741"/>
                <a:gd name="T91" fmla="*/ 60 h 80"/>
                <a:gd name="T92" fmla="*/ 588 w 741"/>
                <a:gd name="T93" fmla="*/ 55 h 80"/>
                <a:gd name="T94" fmla="*/ 595 w 741"/>
                <a:gd name="T95" fmla="*/ 53 h 80"/>
                <a:gd name="T96" fmla="*/ 609 w 741"/>
                <a:gd name="T97" fmla="*/ 47 h 80"/>
                <a:gd name="T98" fmla="*/ 623 w 741"/>
                <a:gd name="T99" fmla="*/ 41 h 80"/>
                <a:gd name="T100" fmla="*/ 630 w 741"/>
                <a:gd name="T101" fmla="*/ 38 h 80"/>
                <a:gd name="T102" fmla="*/ 644 w 741"/>
                <a:gd name="T103" fmla="*/ 30 h 80"/>
                <a:gd name="T104" fmla="*/ 657 w 741"/>
                <a:gd name="T105" fmla="*/ 24 h 80"/>
                <a:gd name="T106" fmla="*/ 669 w 741"/>
                <a:gd name="T107" fmla="*/ 20 h 80"/>
                <a:gd name="T108" fmla="*/ 681 w 741"/>
                <a:gd name="T109" fmla="*/ 15 h 80"/>
                <a:gd name="T110" fmla="*/ 698 w 741"/>
                <a:gd name="T111" fmla="*/ 13 h 80"/>
                <a:gd name="T112" fmla="*/ 710 w 741"/>
                <a:gd name="T113" fmla="*/ 13 h 80"/>
                <a:gd name="T114" fmla="*/ 721 w 741"/>
                <a:gd name="T115" fmla="*/ 15 h 80"/>
                <a:gd name="T116" fmla="*/ 735 w 741"/>
                <a:gd name="T117" fmla="*/ 2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41" h="80">
                  <a:moveTo>
                    <a:pt x="6" y="4"/>
                  </a:moveTo>
                  <a:lnTo>
                    <a:pt x="8" y="3"/>
                  </a:lnTo>
                  <a:lnTo>
                    <a:pt x="12" y="2"/>
                  </a:lnTo>
                  <a:moveTo>
                    <a:pt x="18" y="1"/>
                  </a:moveTo>
                  <a:lnTo>
                    <a:pt x="22" y="0"/>
                  </a:lnTo>
                  <a:lnTo>
                    <a:pt x="24" y="0"/>
                  </a:lnTo>
                  <a:moveTo>
                    <a:pt x="30" y="0"/>
                  </a:moveTo>
                  <a:lnTo>
                    <a:pt x="36" y="0"/>
                  </a:lnTo>
                  <a:lnTo>
                    <a:pt x="36" y="0"/>
                  </a:lnTo>
                  <a:moveTo>
                    <a:pt x="42" y="1"/>
                  </a:moveTo>
                  <a:lnTo>
                    <a:pt x="43" y="1"/>
                  </a:lnTo>
                  <a:lnTo>
                    <a:pt x="48" y="3"/>
                  </a:lnTo>
                  <a:moveTo>
                    <a:pt x="54" y="5"/>
                  </a:moveTo>
                  <a:lnTo>
                    <a:pt x="57" y="6"/>
                  </a:lnTo>
                  <a:lnTo>
                    <a:pt x="60" y="8"/>
                  </a:lnTo>
                  <a:moveTo>
                    <a:pt x="65" y="11"/>
                  </a:moveTo>
                  <a:lnTo>
                    <a:pt x="71" y="14"/>
                  </a:lnTo>
                  <a:lnTo>
                    <a:pt x="71" y="14"/>
                  </a:lnTo>
                  <a:moveTo>
                    <a:pt x="77" y="17"/>
                  </a:moveTo>
                  <a:lnTo>
                    <a:pt x="78" y="18"/>
                  </a:lnTo>
                  <a:lnTo>
                    <a:pt x="83" y="21"/>
                  </a:lnTo>
                  <a:moveTo>
                    <a:pt x="89" y="25"/>
                  </a:moveTo>
                  <a:lnTo>
                    <a:pt x="91" y="27"/>
                  </a:lnTo>
                  <a:lnTo>
                    <a:pt x="94" y="29"/>
                  </a:lnTo>
                  <a:moveTo>
                    <a:pt x="99" y="33"/>
                  </a:moveTo>
                  <a:lnTo>
                    <a:pt x="104" y="37"/>
                  </a:lnTo>
                  <a:moveTo>
                    <a:pt x="109" y="41"/>
                  </a:moveTo>
                  <a:lnTo>
                    <a:pt x="112" y="43"/>
                  </a:lnTo>
                  <a:lnTo>
                    <a:pt x="114" y="44"/>
                  </a:lnTo>
                  <a:moveTo>
                    <a:pt x="119" y="48"/>
                  </a:moveTo>
                  <a:lnTo>
                    <a:pt x="124" y="52"/>
                  </a:lnTo>
                  <a:moveTo>
                    <a:pt x="130" y="56"/>
                  </a:moveTo>
                  <a:lnTo>
                    <a:pt x="133" y="58"/>
                  </a:lnTo>
                  <a:lnTo>
                    <a:pt x="135" y="59"/>
                  </a:lnTo>
                  <a:moveTo>
                    <a:pt x="140" y="62"/>
                  </a:moveTo>
                  <a:lnTo>
                    <a:pt x="145" y="66"/>
                  </a:lnTo>
                  <a:moveTo>
                    <a:pt x="151" y="69"/>
                  </a:moveTo>
                  <a:lnTo>
                    <a:pt x="154" y="70"/>
                  </a:lnTo>
                  <a:lnTo>
                    <a:pt x="157" y="71"/>
                  </a:lnTo>
                  <a:moveTo>
                    <a:pt x="163" y="74"/>
                  </a:moveTo>
                  <a:lnTo>
                    <a:pt x="168" y="76"/>
                  </a:lnTo>
                  <a:lnTo>
                    <a:pt x="168" y="76"/>
                  </a:lnTo>
                  <a:moveTo>
                    <a:pt x="174" y="79"/>
                  </a:moveTo>
                  <a:lnTo>
                    <a:pt x="175" y="79"/>
                  </a:lnTo>
                  <a:lnTo>
                    <a:pt x="180" y="80"/>
                  </a:lnTo>
                  <a:moveTo>
                    <a:pt x="186" y="80"/>
                  </a:moveTo>
                  <a:lnTo>
                    <a:pt x="189" y="80"/>
                  </a:lnTo>
                  <a:lnTo>
                    <a:pt x="192" y="80"/>
                  </a:lnTo>
                  <a:moveTo>
                    <a:pt x="198" y="80"/>
                  </a:moveTo>
                  <a:lnTo>
                    <a:pt x="203" y="80"/>
                  </a:lnTo>
                  <a:lnTo>
                    <a:pt x="204" y="80"/>
                  </a:lnTo>
                  <a:moveTo>
                    <a:pt x="210" y="78"/>
                  </a:moveTo>
                  <a:lnTo>
                    <a:pt x="216" y="76"/>
                  </a:lnTo>
                  <a:moveTo>
                    <a:pt x="222" y="74"/>
                  </a:moveTo>
                  <a:lnTo>
                    <a:pt x="224" y="73"/>
                  </a:lnTo>
                  <a:lnTo>
                    <a:pt x="228" y="71"/>
                  </a:lnTo>
                  <a:moveTo>
                    <a:pt x="234" y="69"/>
                  </a:moveTo>
                  <a:lnTo>
                    <a:pt x="238" y="67"/>
                  </a:lnTo>
                  <a:lnTo>
                    <a:pt x="240" y="66"/>
                  </a:lnTo>
                  <a:moveTo>
                    <a:pt x="245" y="64"/>
                  </a:moveTo>
                  <a:lnTo>
                    <a:pt x="251" y="61"/>
                  </a:lnTo>
                  <a:moveTo>
                    <a:pt x="257" y="58"/>
                  </a:moveTo>
                  <a:lnTo>
                    <a:pt x="259" y="57"/>
                  </a:lnTo>
                  <a:lnTo>
                    <a:pt x="263" y="55"/>
                  </a:lnTo>
                  <a:moveTo>
                    <a:pt x="268" y="52"/>
                  </a:moveTo>
                  <a:lnTo>
                    <a:pt x="273" y="49"/>
                  </a:lnTo>
                  <a:lnTo>
                    <a:pt x="273" y="49"/>
                  </a:lnTo>
                  <a:moveTo>
                    <a:pt x="279" y="46"/>
                  </a:moveTo>
                  <a:lnTo>
                    <a:pt x="280" y="45"/>
                  </a:lnTo>
                  <a:lnTo>
                    <a:pt x="285" y="42"/>
                  </a:lnTo>
                  <a:moveTo>
                    <a:pt x="291" y="39"/>
                  </a:moveTo>
                  <a:lnTo>
                    <a:pt x="294" y="37"/>
                  </a:lnTo>
                  <a:lnTo>
                    <a:pt x="296" y="36"/>
                  </a:lnTo>
                  <a:moveTo>
                    <a:pt x="301" y="34"/>
                  </a:moveTo>
                  <a:lnTo>
                    <a:pt x="307" y="31"/>
                  </a:lnTo>
                  <a:moveTo>
                    <a:pt x="313" y="30"/>
                  </a:moveTo>
                  <a:lnTo>
                    <a:pt x="315" y="29"/>
                  </a:lnTo>
                  <a:lnTo>
                    <a:pt x="319" y="27"/>
                  </a:lnTo>
                  <a:moveTo>
                    <a:pt x="325" y="26"/>
                  </a:moveTo>
                  <a:lnTo>
                    <a:pt x="329" y="25"/>
                  </a:lnTo>
                  <a:lnTo>
                    <a:pt x="331" y="25"/>
                  </a:lnTo>
                  <a:moveTo>
                    <a:pt x="336" y="24"/>
                  </a:moveTo>
                  <a:lnTo>
                    <a:pt x="342" y="24"/>
                  </a:lnTo>
                  <a:moveTo>
                    <a:pt x="348" y="24"/>
                  </a:moveTo>
                  <a:lnTo>
                    <a:pt x="350" y="24"/>
                  </a:lnTo>
                  <a:lnTo>
                    <a:pt x="354" y="25"/>
                  </a:lnTo>
                  <a:moveTo>
                    <a:pt x="360" y="25"/>
                  </a:moveTo>
                  <a:lnTo>
                    <a:pt x="364" y="25"/>
                  </a:lnTo>
                  <a:lnTo>
                    <a:pt x="366" y="26"/>
                  </a:lnTo>
                  <a:moveTo>
                    <a:pt x="371" y="28"/>
                  </a:moveTo>
                  <a:lnTo>
                    <a:pt x="377" y="29"/>
                  </a:lnTo>
                  <a:moveTo>
                    <a:pt x="383" y="30"/>
                  </a:moveTo>
                  <a:lnTo>
                    <a:pt x="385" y="31"/>
                  </a:lnTo>
                  <a:lnTo>
                    <a:pt x="389" y="32"/>
                  </a:lnTo>
                  <a:moveTo>
                    <a:pt x="395" y="34"/>
                  </a:moveTo>
                  <a:lnTo>
                    <a:pt x="399" y="36"/>
                  </a:lnTo>
                  <a:lnTo>
                    <a:pt x="401" y="37"/>
                  </a:lnTo>
                  <a:moveTo>
                    <a:pt x="406" y="39"/>
                  </a:moveTo>
                  <a:lnTo>
                    <a:pt x="412" y="41"/>
                  </a:lnTo>
                  <a:moveTo>
                    <a:pt x="418" y="43"/>
                  </a:moveTo>
                  <a:lnTo>
                    <a:pt x="420" y="44"/>
                  </a:lnTo>
                  <a:lnTo>
                    <a:pt x="424" y="46"/>
                  </a:lnTo>
                  <a:moveTo>
                    <a:pt x="430" y="48"/>
                  </a:moveTo>
                  <a:lnTo>
                    <a:pt x="434" y="50"/>
                  </a:lnTo>
                  <a:lnTo>
                    <a:pt x="436" y="51"/>
                  </a:lnTo>
                  <a:moveTo>
                    <a:pt x="441" y="53"/>
                  </a:moveTo>
                  <a:lnTo>
                    <a:pt x="447" y="55"/>
                  </a:lnTo>
                  <a:moveTo>
                    <a:pt x="453" y="56"/>
                  </a:moveTo>
                  <a:lnTo>
                    <a:pt x="455" y="57"/>
                  </a:lnTo>
                  <a:lnTo>
                    <a:pt x="459" y="59"/>
                  </a:lnTo>
                  <a:moveTo>
                    <a:pt x="465" y="61"/>
                  </a:moveTo>
                  <a:lnTo>
                    <a:pt x="469" y="62"/>
                  </a:lnTo>
                  <a:lnTo>
                    <a:pt x="471" y="62"/>
                  </a:lnTo>
                  <a:moveTo>
                    <a:pt x="476" y="63"/>
                  </a:moveTo>
                  <a:lnTo>
                    <a:pt x="482" y="65"/>
                  </a:lnTo>
                  <a:moveTo>
                    <a:pt x="488" y="66"/>
                  </a:moveTo>
                  <a:lnTo>
                    <a:pt x="490" y="66"/>
                  </a:lnTo>
                  <a:lnTo>
                    <a:pt x="494" y="67"/>
                  </a:lnTo>
                  <a:moveTo>
                    <a:pt x="500" y="67"/>
                  </a:moveTo>
                  <a:lnTo>
                    <a:pt x="504" y="66"/>
                  </a:lnTo>
                  <a:lnTo>
                    <a:pt x="506" y="66"/>
                  </a:lnTo>
                  <a:moveTo>
                    <a:pt x="511" y="67"/>
                  </a:moveTo>
                  <a:lnTo>
                    <a:pt x="517" y="68"/>
                  </a:lnTo>
                  <a:moveTo>
                    <a:pt x="523" y="67"/>
                  </a:moveTo>
                  <a:lnTo>
                    <a:pt x="525" y="67"/>
                  </a:lnTo>
                  <a:lnTo>
                    <a:pt x="529" y="67"/>
                  </a:lnTo>
                  <a:moveTo>
                    <a:pt x="535" y="67"/>
                  </a:moveTo>
                  <a:lnTo>
                    <a:pt x="539" y="66"/>
                  </a:lnTo>
                  <a:lnTo>
                    <a:pt x="541" y="66"/>
                  </a:lnTo>
                  <a:moveTo>
                    <a:pt x="547" y="66"/>
                  </a:moveTo>
                  <a:lnTo>
                    <a:pt x="553" y="65"/>
                  </a:lnTo>
                  <a:lnTo>
                    <a:pt x="553" y="65"/>
                  </a:lnTo>
                  <a:moveTo>
                    <a:pt x="559" y="63"/>
                  </a:moveTo>
                  <a:lnTo>
                    <a:pt x="560" y="63"/>
                  </a:lnTo>
                  <a:lnTo>
                    <a:pt x="565" y="62"/>
                  </a:lnTo>
                  <a:moveTo>
                    <a:pt x="571" y="61"/>
                  </a:moveTo>
                  <a:lnTo>
                    <a:pt x="574" y="60"/>
                  </a:lnTo>
                  <a:lnTo>
                    <a:pt x="577" y="59"/>
                  </a:lnTo>
                  <a:moveTo>
                    <a:pt x="583" y="57"/>
                  </a:moveTo>
                  <a:lnTo>
                    <a:pt x="588" y="55"/>
                  </a:lnTo>
                  <a:lnTo>
                    <a:pt x="588" y="55"/>
                  </a:lnTo>
                  <a:moveTo>
                    <a:pt x="594" y="53"/>
                  </a:moveTo>
                  <a:lnTo>
                    <a:pt x="595" y="53"/>
                  </a:lnTo>
                  <a:lnTo>
                    <a:pt x="600" y="51"/>
                  </a:lnTo>
                  <a:moveTo>
                    <a:pt x="606" y="48"/>
                  </a:moveTo>
                  <a:lnTo>
                    <a:pt x="609" y="47"/>
                  </a:lnTo>
                  <a:lnTo>
                    <a:pt x="612" y="46"/>
                  </a:lnTo>
                  <a:moveTo>
                    <a:pt x="618" y="43"/>
                  </a:moveTo>
                  <a:lnTo>
                    <a:pt x="623" y="41"/>
                  </a:lnTo>
                  <a:lnTo>
                    <a:pt x="623" y="41"/>
                  </a:lnTo>
                  <a:moveTo>
                    <a:pt x="629" y="38"/>
                  </a:moveTo>
                  <a:lnTo>
                    <a:pt x="630" y="38"/>
                  </a:lnTo>
                  <a:lnTo>
                    <a:pt x="635" y="35"/>
                  </a:lnTo>
                  <a:moveTo>
                    <a:pt x="641" y="32"/>
                  </a:moveTo>
                  <a:lnTo>
                    <a:pt x="644" y="30"/>
                  </a:lnTo>
                  <a:lnTo>
                    <a:pt x="646" y="29"/>
                  </a:lnTo>
                  <a:moveTo>
                    <a:pt x="651" y="27"/>
                  </a:moveTo>
                  <a:lnTo>
                    <a:pt x="657" y="24"/>
                  </a:lnTo>
                  <a:moveTo>
                    <a:pt x="663" y="22"/>
                  </a:moveTo>
                  <a:lnTo>
                    <a:pt x="665" y="21"/>
                  </a:lnTo>
                  <a:lnTo>
                    <a:pt x="669" y="20"/>
                  </a:lnTo>
                  <a:moveTo>
                    <a:pt x="675" y="18"/>
                  </a:moveTo>
                  <a:lnTo>
                    <a:pt x="679" y="16"/>
                  </a:lnTo>
                  <a:lnTo>
                    <a:pt x="681" y="15"/>
                  </a:lnTo>
                  <a:moveTo>
                    <a:pt x="686" y="14"/>
                  </a:moveTo>
                  <a:lnTo>
                    <a:pt x="692" y="13"/>
                  </a:lnTo>
                  <a:moveTo>
                    <a:pt x="698" y="13"/>
                  </a:moveTo>
                  <a:lnTo>
                    <a:pt x="700" y="13"/>
                  </a:lnTo>
                  <a:lnTo>
                    <a:pt x="704" y="13"/>
                  </a:lnTo>
                  <a:moveTo>
                    <a:pt x="710" y="13"/>
                  </a:moveTo>
                  <a:lnTo>
                    <a:pt x="714" y="14"/>
                  </a:lnTo>
                  <a:lnTo>
                    <a:pt x="716" y="14"/>
                  </a:lnTo>
                  <a:moveTo>
                    <a:pt x="721" y="15"/>
                  </a:moveTo>
                  <a:lnTo>
                    <a:pt x="727" y="18"/>
                  </a:lnTo>
                  <a:moveTo>
                    <a:pt x="733" y="21"/>
                  </a:moveTo>
                  <a:lnTo>
                    <a:pt x="735" y="22"/>
                  </a:lnTo>
                  <a:lnTo>
                    <a:pt x="739" y="25"/>
                  </a:lnTo>
                </a:path>
              </a:pathLst>
            </a:custGeom>
            <a:noFill/>
            <a:ln w="17463" cap="flat">
              <a:solidFill>
                <a:srgbClr val="00CED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98A4FF66-93DB-4D72-B6C2-3BCBB97D9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" y="1505"/>
              <a:ext cx="2672" cy="903"/>
            </a:xfrm>
            <a:custGeom>
              <a:avLst/>
              <a:gdLst>
                <a:gd name="T0" fmla="*/ 7 w 747"/>
                <a:gd name="T1" fmla="*/ 175 h 252"/>
                <a:gd name="T2" fmla="*/ 21 w 747"/>
                <a:gd name="T3" fmla="*/ 170 h 252"/>
                <a:gd name="T4" fmla="*/ 35 w 747"/>
                <a:gd name="T5" fmla="*/ 163 h 252"/>
                <a:gd name="T6" fmla="*/ 49 w 747"/>
                <a:gd name="T7" fmla="*/ 161 h 252"/>
                <a:gd name="T8" fmla="*/ 63 w 747"/>
                <a:gd name="T9" fmla="*/ 164 h 252"/>
                <a:gd name="T10" fmla="*/ 77 w 747"/>
                <a:gd name="T11" fmla="*/ 172 h 252"/>
                <a:gd name="T12" fmla="*/ 91 w 747"/>
                <a:gd name="T13" fmla="*/ 153 h 252"/>
                <a:gd name="T14" fmla="*/ 104 w 747"/>
                <a:gd name="T15" fmla="*/ 159 h 252"/>
                <a:gd name="T16" fmla="*/ 118 w 747"/>
                <a:gd name="T17" fmla="*/ 196 h 252"/>
                <a:gd name="T18" fmla="*/ 132 w 747"/>
                <a:gd name="T19" fmla="*/ 219 h 252"/>
                <a:gd name="T20" fmla="*/ 146 w 747"/>
                <a:gd name="T21" fmla="*/ 232 h 252"/>
                <a:gd name="T22" fmla="*/ 160 w 747"/>
                <a:gd name="T23" fmla="*/ 241 h 252"/>
                <a:gd name="T24" fmla="*/ 174 w 747"/>
                <a:gd name="T25" fmla="*/ 248 h 252"/>
                <a:gd name="T26" fmla="*/ 188 w 747"/>
                <a:gd name="T27" fmla="*/ 251 h 252"/>
                <a:gd name="T28" fmla="*/ 202 w 747"/>
                <a:gd name="T29" fmla="*/ 251 h 252"/>
                <a:gd name="T30" fmla="*/ 216 w 747"/>
                <a:gd name="T31" fmla="*/ 249 h 252"/>
                <a:gd name="T32" fmla="*/ 230 w 747"/>
                <a:gd name="T33" fmla="*/ 245 h 252"/>
                <a:gd name="T34" fmla="*/ 244 w 747"/>
                <a:gd name="T35" fmla="*/ 239 h 252"/>
                <a:gd name="T36" fmla="*/ 258 w 747"/>
                <a:gd name="T37" fmla="*/ 230 h 252"/>
                <a:gd name="T38" fmla="*/ 272 w 747"/>
                <a:gd name="T39" fmla="*/ 222 h 252"/>
                <a:gd name="T40" fmla="*/ 286 w 747"/>
                <a:gd name="T41" fmla="*/ 211 h 252"/>
                <a:gd name="T42" fmla="*/ 300 w 747"/>
                <a:gd name="T43" fmla="*/ 188 h 252"/>
                <a:gd name="T44" fmla="*/ 314 w 747"/>
                <a:gd name="T45" fmla="*/ 158 h 252"/>
                <a:gd name="T46" fmla="*/ 328 w 747"/>
                <a:gd name="T47" fmla="*/ 115 h 252"/>
                <a:gd name="T48" fmla="*/ 342 w 747"/>
                <a:gd name="T49" fmla="*/ 59 h 252"/>
                <a:gd name="T50" fmla="*/ 356 w 747"/>
                <a:gd name="T51" fmla="*/ 0 h 252"/>
                <a:gd name="T52" fmla="*/ 370 w 747"/>
                <a:gd name="T53" fmla="*/ 18 h 252"/>
                <a:gd name="T54" fmla="*/ 384 w 747"/>
                <a:gd name="T55" fmla="*/ 56 h 252"/>
                <a:gd name="T56" fmla="*/ 398 w 747"/>
                <a:gd name="T57" fmla="*/ 111 h 252"/>
                <a:gd name="T58" fmla="*/ 412 w 747"/>
                <a:gd name="T59" fmla="*/ 153 h 252"/>
                <a:gd name="T60" fmla="*/ 426 w 747"/>
                <a:gd name="T61" fmla="*/ 178 h 252"/>
                <a:gd name="T62" fmla="*/ 440 w 747"/>
                <a:gd name="T63" fmla="*/ 185 h 252"/>
                <a:gd name="T64" fmla="*/ 454 w 747"/>
                <a:gd name="T65" fmla="*/ 181 h 252"/>
                <a:gd name="T66" fmla="*/ 468 w 747"/>
                <a:gd name="T67" fmla="*/ 183 h 252"/>
                <a:gd name="T68" fmla="*/ 482 w 747"/>
                <a:gd name="T69" fmla="*/ 182 h 252"/>
                <a:gd name="T70" fmla="*/ 496 w 747"/>
                <a:gd name="T71" fmla="*/ 201 h 252"/>
                <a:gd name="T72" fmla="*/ 510 w 747"/>
                <a:gd name="T73" fmla="*/ 217 h 252"/>
                <a:gd name="T74" fmla="*/ 524 w 747"/>
                <a:gd name="T75" fmla="*/ 230 h 252"/>
                <a:gd name="T76" fmla="*/ 538 w 747"/>
                <a:gd name="T77" fmla="*/ 234 h 252"/>
                <a:gd name="T78" fmla="*/ 552 w 747"/>
                <a:gd name="T79" fmla="*/ 235 h 252"/>
                <a:gd name="T80" fmla="*/ 566 w 747"/>
                <a:gd name="T81" fmla="*/ 233 h 252"/>
                <a:gd name="T82" fmla="*/ 580 w 747"/>
                <a:gd name="T83" fmla="*/ 229 h 252"/>
                <a:gd name="T84" fmla="*/ 594 w 747"/>
                <a:gd name="T85" fmla="*/ 223 h 252"/>
                <a:gd name="T86" fmla="*/ 608 w 747"/>
                <a:gd name="T87" fmla="*/ 213 h 252"/>
                <a:gd name="T88" fmla="*/ 622 w 747"/>
                <a:gd name="T89" fmla="*/ 199 h 252"/>
                <a:gd name="T90" fmla="*/ 636 w 747"/>
                <a:gd name="T91" fmla="*/ 193 h 252"/>
                <a:gd name="T92" fmla="*/ 650 w 747"/>
                <a:gd name="T93" fmla="*/ 183 h 252"/>
                <a:gd name="T94" fmla="*/ 664 w 747"/>
                <a:gd name="T95" fmla="*/ 160 h 252"/>
                <a:gd name="T96" fmla="*/ 678 w 747"/>
                <a:gd name="T97" fmla="*/ 122 h 252"/>
                <a:gd name="T98" fmla="*/ 692 w 747"/>
                <a:gd name="T99" fmla="*/ 77 h 252"/>
                <a:gd name="T100" fmla="*/ 706 w 747"/>
                <a:gd name="T101" fmla="*/ 65 h 252"/>
                <a:gd name="T102" fmla="*/ 720 w 747"/>
                <a:gd name="T103" fmla="*/ 95 h 252"/>
                <a:gd name="T104" fmla="*/ 734 w 747"/>
                <a:gd name="T105" fmla="*/ 131 h 252"/>
                <a:gd name="T106" fmla="*/ 747 w 747"/>
                <a:gd name="T107" fmla="*/ 17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47" h="252">
                  <a:moveTo>
                    <a:pt x="0" y="178"/>
                  </a:moveTo>
                  <a:lnTo>
                    <a:pt x="7" y="175"/>
                  </a:lnTo>
                  <a:lnTo>
                    <a:pt x="14" y="173"/>
                  </a:lnTo>
                  <a:lnTo>
                    <a:pt x="21" y="170"/>
                  </a:lnTo>
                  <a:lnTo>
                    <a:pt x="28" y="165"/>
                  </a:lnTo>
                  <a:lnTo>
                    <a:pt x="35" y="163"/>
                  </a:lnTo>
                  <a:lnTo>
                    <a:pt x="42" y="163"/>
                  </a:lnTo>
                  <a:lnTo>
                    <a:pt x="49" y="161"/>
                  </a:lnTo>
                  <a:lnTo>
                    <a:pt x="56" y="163"/>
                  </a:lnTo>
                  <a:lnTo>
                    <a:pt x="63" y="164"/>
                  </a:lnTo>
                  <a:lnTo>
                    <a:pt x="70" y="168"/>
                  </a:lnTo>
                  <a:lnTo>
                    <a:pt x="77" y="172"/>
                  </a:lnTo>
                  <a:lnTo>
                    <a:pt x="84" y="170"/>
                  </a:lnTo>
                  <a:lnTo>
                    <a:pt x="91" y="153"/>
                  </a:lnTo>
                  <a:lnTo>
                    <a:pt x="97" y="150"/>
                  </a:lnTo>
                  <a:lnTo>
                    <a:pt x="104" y="159"/>
                  </a:lnTo>
                  <a:lnTo>
                    <a:pt x="111" y="179"/>
                  </a:lnTo>
                  <a:lnTo>
                    <a:pt x="118" y="196"/>
                  </a:lnTo>
                  <a:lnTo>
                    <a:pt x="125" y="208"/>
                  </a:lnTo>
                  <a:lnTo>
                    <a:pt x="132" y="219"/>
                  </a:lnTo>
                  <a:lnTo>
                    <a:pt x="139" y="224"/>
                  </a:lnTo>
                  <a:lnTo>
                    <a:pt x="146" y="232"/>
                  </a:lnTo>
                  <a:lnTo>
                    <a:pt x="153" y="236"/>
                  </a:lnTo>
                  <a:lnTo>
                    <a:pt x="160" y="241"/>
                  </a:lnTo>
                  <a:lnTo>
                    <a:pt x="167" y="245"/>
                  </a:lnTo>
                  <a:lnTo>
                    <a:pt x="174" y="248"/>
                  </a:lnTo>
                  <a:lnTo>
                    <a:pt x="181" y="250"/>
                  </a:lnTo>
                  <a:lnTo>
                    <a:pt x="188" y="251"/>
                  </a:lnTo>
                  <a:lnTo>
                    <a:pt x="195" y="252"/>
                  </a:lnTo>
                  <a:lnTo>
                    <a:pt x="202" y="251"/>
                  </a:lnTo>
                  <a:lnTo>
                    <a:pt x="209" y="251"/>
                  </a:lnTo>
                  <a:lnTo>
                    <a:pt x="216" y="249"/>
                  </a:lnTo>
                  <a:lnTo>
                    <a:pt x="223" y="247"/>
                  </a:lnTo>
                  <a:lnTo>
                    <a:pt x="230" y="245"/>
                  </a:lnTo>
                  <a:lnTo>
                    <a:pt x="237" y="241"/>
                  </a:lnTo>
                  <a:lnTo>
                    <a:pt x="244" y="239"/>
                  </a:lnTo>
                  <a:lnTo>
                    <a:pt x="251" y="235"/>
                  </a:lnTo>
                  <a:lnTo>
                    <a:pt x="258" y="230"/>
                  </a:lnTo>
                  <a:lnTo>
                    <a:pt x="265" y="226"/>
                  </a:lnTo>
                  <a:lnTo>
                    <a:pt x="272" y="222"/>
                  </a:lnTo>
                  <a:lnTo>
                    <a:pt x="279" y="217"/>
                  </a:lnTo>
                  <a:lnTo>
                    <a:pt x="286" y="211"/>
                  </a:lnTo>
                  <a:lnTo>
                    <a:pt x="293" y="202"/>
                  </a:lnTo>
                  <a:lnTo>
                    <a:pt x="300" y="188"/>
                  </a:lnTo>
                  <a:lnTo>
                    <a:pt x="307" y="172"/>
                  </a:lnTo>
                  <a:lnTo>
                    <a:pt x="314" y="158"/>
                  </a:lnTo>
                  <a:lnTo>
                    <a:pt x="321" y="141"/>
                  </a:lnTo>
                  <a:lnTo>
                    <a:pt x="328" y="115"/>
                  </a:lnTo>
                  <a:lnTo>
                    <a:pt x="335" y="93"/>
                  </a:lnTo>
                  <a:lnTo>
                    <a:pt x="342" y="59"/>
                  </a:lnTo>
                  <a:lnTo>
                    <a:pt x="349" y="22"/>
                  </a:lnTo>
                  <a:lnTo>
                    <a:pt x="356" y="0"/>
                  </a:lnTo>
                  <a:lnTo>
                    <a:pt x="363" y="7"/>
                  </a:lnTo>
                  <a:lnTo>
                    <a:pt x="370" y="18"/>
                  </a:lnTo>
                  <a:lnTo>
                    <a:pt x="377" y="41"/>
                  </a:lnTo>
                  <a:lnTo>
                    <a:pt x="384" y="56"/>
                  </a:lnTo>
                  <a:lnTo>
                    <a:pt x="391" y="85"/>
                  </a:lnTo>
                  <a:lnTo>
                    <a:pt x="398" y="111"/>
                  </a:lnTo>
                  <a:lnTo>
                    <a:pt x="405" y="135"/>
                  </a:lnTo>
                  <a:lnTo>
                    <a:pt x="412" y="153"/>
                  </a:lnTo>
                  <a:lnTo>
                    <a:pt x="419" y="168"/>
                  </a:lnTo>
                  <a:lnTo>
                    <a:pt x="426" y="178"/>
                  </a:lnTo>
                  <a:lnTo>
                    <a:pt x="433" y="185"/>
                  </a:lnTo>
                  <a:lnTo>
                    <a:pt x="440" y="185"/>
                  </a:lnTo>
                  <a:lnTo>
                    <a:pt x="447" y="184"/>
                  </a:lnTo>
                  <a:lnTo>
                    <a:pt x="454" y="181"/>
                  </a:lnTo>
                  <a:lnTo>
                    <a:pt x="461" y="178"/>
                  </a:lnTo>
                  <a:lnTo>
                    <a:pt x="468" y="183"/>
                  </a:lnTo>
                  <a:lnTo>
                    <a:pt x="475" y="182"/>
                  </a:lnTo>
                  <a:lnTo>
                    <a:pt x="482" y="182"/>
                  </a:lnTo>
                  <a:lnTo>
                    <a:pt x="489" y="190"/>
                  </a:lnTo>
                  <a:lnTo>
                    <a:pt x="496" y="201"/>
                  </a:lnTo>
                  <a:lnTo>
                    <a:pt x="503" y="210"/>
                  </a:lnTo>
                  <a:lnTo>
                    <a:pt x="510" y="217"/>
                  </a:lnTo>
                  <a:lnTo>
                    <a:pt x="517" y="224"/>
                  </a:lnTo>
                  <a:lnTo>
                    <a:pt x="524" y="230"/>
                  </a:lnTo>
                  <a:lnTo>
                    <a:pt x="531" y="232"/>
                  </a:lnTo>
                  <a:lnTo>
                    <a:pt x="538" y="234"/>
                  </a:lnTo>
                  <a:lnTo>
                    <a:pt x="545" y="234"/>
                  </a:lnTo>
                  <a:lnTo>
                    <a:pt x="552" y="235"/>
                  </a:lnTo>
                  <a:lnTo>
                    <a:pt x="559" y="234"/>
                  </a:lnTo>
                  <a:lnTo>
                    <a:pt x="566" y="233"/>
                  </a:lnTo>
                  <a:lnTo>
                    <a:pt x="573" y="232"/>
                  </a:lnTo>
                  <a:lnTo>
                    <a:pt x="580" y="229"/>
                  </a:lnTo>
                  <a:lnTo>
                    <a:pt x="587" y="227"/>
                  </a:lnTo>
                  <a:lnTo>
                    <a:pt x="594" y="223"/>
                  </a:lnTo>
                  <a:lnTo>
                    <a:pt x="601" y="218"/>
                  </a:lnTo>
                  <a:lnTo>
                    <a:pt x="608" y="213"/>
                  </a:lnTo>
                  <a:lnTo>
                    <a:pt x="615" y="206"/>
                  </a:lnTo>
                  <a:lnTo>
                    <a:pt x="622" y="199"/>
                  </a:lnTo>
                  <a:lnTo>
                    <a:pt x="629" y="196"/>
                  </a:lnTo>
                  <a:lnTo>
                    <a:pt x="636" y="193"/>
                  </a:lnTo>
                  <a:lnTo>
                    <a:pt x="643" y="189"/>
                  </a:lnTo>
                  <a:lnTo>
                    <a:pt x="650" y="183"/>
                  </a:lnTo>
                  <a:lnTo>
                    <a:pt x="657" y="173"/>
                  </a:lnTo>
                  <a:lnTo>
                    <a:pt x="664" y="160"/>
                  </a:lnTo>
                  <a:lnTo>
                    <a:pt x="671" y="142"/>
                  </a:lnTo>
                  <a:lnTo>
                    <a:pt x="678" y="122"/>
                  </a:lnTo>
                  <a:lnTo>
                    <a:pt x="685" y="99"/>
                  </a:lnTo>
                  <a:lnTo>
                    <a:pt x="692" y="77"/>
                  </a:lnTo>
                  <a:lnTo>
                    <a:pt x="699" y="57"/>
                  </a:lnTo>
                  <a:lnTo>
                    <a:pt x="706" y="65"/>
                  </a:lnTo>
                  <a:lnTo>
                    <a:pt x="713" y="74"/>
                  </a:lnTo>
                  <a:lnTo>
                    <a:pt x="720" y="95"/>
                  </a:lnTo>
                  <a:lnTo>
                    <a:pt x="727" y="115"/>
                  </a:lnTo>
                  <a:lnTo>
                    <a:pt x="734" y="131"/>
                  </a:lnTo>
                  <a:lnTo>
                    <a:pt x="741" y="149"/>
                  </a:lnTo>
                  <a:lnTo>
                    <a:pt x="747" y="170"/>
                  </a:lnTo>
                </a:path>
              </a:pathLst>
            </a:custGeom>
            <a:noFill/>
            <a:ln w="17463" cap="flat">
              <a:solidFill>
                <a:srgbClr val="CD37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1E100815-FF12-45F1-9932-9FF33E0CFA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8" y="1505"/>
              <a:ext cx="2179" cy="903"/>
            </a:xfrm>
            <a:custGeom>
              <a:avLst/>
              <a:gdLst>
                <a:gd name="T0" fmla="*/ 12 w 609"/>
                <a:gd name="T1" fmla="*/ 172 h 252"/>
                <a:gd name="T2" fmla="*/ 29 w 609"/>
                <a:gd name="T3" fmla="*/ 163 h 252"/>
                <a:gd name="T4" fmla="*/ 47 w 609"/>
                <a:gd name="T5" fmla="*/ 163 h 252"/>
                <a:gd name="T6" fmla="*/ 64 w 609"/>
                <a:gd name="T7" fmla="*/ 168 h 252"/>
                <a:gd name="T8" fmla="*/ 79 w 609"/>
                <a:gd name="T9" fmla="*/ 167 h 252"/>
                <a:gd name="T10" fmla="*/ 91 w 609"/>
                <a:gd name="T11" fmla="*/ 150 h 252"/>
                <a:gd name="T12" fmla="*/ 103 w 609"/>
                <a:gd name="T13" fmla="*/ 173 h 252"/>
                <a:gd name="T14" fmla="*/ 110 w 609"/>
                <a:gd name="T15" fmla="*/ 191 h 252"/>
                <a:gd name="T16" fmla="*/ 123 w 609"/>
                <a:gd name="T17" fmla="*/ 214 h 252"/>
                <a:gd name="T18" fmla="*/ 138 w 609"/>
                <a:gd name="T19" fmla="*/ 229 h 252"/>
                <a:gd name="T20" fmla="*/ 154 w 609"/>
                <a:gd name="T21" fmla="*/ 241 h 252"/>
                <a:gd name="T22" fmla="*/ 173 w 609"/>
                <a:gd name="T23" fmla="*/ 249 h 252"/>
                <a:gd name="T24" fmla="*/ 189 w 609"/>
                <a:gd name="T25" fmla="*/ 252 h 252"/>
                <a:gd name="T26" fmla="*/ 208 w 609"/>
                <a:gd name="T27" fmla="*/ 249 h 252"/>
                <a:gd name="T28" fmla="*/ 224 w 609"/>
                <a:gd name="T29" fmla="*/ 245 h 252"/>
                <a:gd name="T30" fmla="*/ 243 w 609"/>
                <a:gd name="T31" fmla="*/ 236 h 252"/>
                <a:gd name="T32" fmla="*/ 259 w 609"/>
                <a:gd name="T33" fmla="*/ 227 h 252"/>
                <a:gd name="T34" fmla="*/ 270 w 609"/>
                <a:gd name="T35" fmla="*/ 219 h 252"/>
                <a:gd name="T36" fmla="*/ 284 w 609"/>
                <a:gd name="T37" fmla="*/ 206 h 252"/>
                <a:gd name="T38" fmla="*/ 294 w 609"/>
                <a:gd name="T39" fmla="*/ 189 h 252"/>
                <a:gd name="T40" fmla="*/ 302 w 609"/>
                <a:gd name="T41" fmla="*/ 171 h 252"/>
                <a:gd name="T42" fmla="*/ 310 w 609"/>
                <a:gd name="T43" fmla="*/ 153 h 252"/>
                <a:gd name="T44" fmla="*/ 317 w 609"/>
                <a:gd name="T45" fmla="*/ 135 h 252"/>
                <a:gd name="T46" fmla="*/ 323 w 609"/>
                <a:gd name="T47" fmla="*/ 111 h 252"/>
                <a:gd name="T48" fmla="*/ 329 w 609"/>
                <a:gd name="T49" fmla="*/ 94 h 252"/>
                <a:gd name="T50" fmla="*/ 334 w 609"/>
                <a:gd name="T51" fmla="*/ 70 h 252"/>
                <a:gd name="T52" fmla="*/ 338 w 609"/>
                <a:gd name="T53" fmla="*/ 52 h 252"/>
                <a:gd name="T54" fmla="*/ 342 w 609"/>
                <a:gd name="T55" fmla="*/ 28 h 252"/>
                <a:gd name="T56" fmla="*/ 349 w 609"/>
                <a:gd name="T57" fmla="*/ 4 h 252"/>
                <a:gd name="T58" fmla="*/ 360 w 609"/>
                <a:gd name="T59" fmla="*/ 11 h 252"/>
                <a:gd name="T60" fmla="*/ 367 w 609"/>
                <a:gd name="T61" fmla="*/ 29 h 252"/>
                <a:gd name="T62" fmla="*/ 378 w 609"/>
                <a:gd name="T63" fmla="*/ 54 h 252"/>
                <a:gd name="T64" fmla="*/ 384 w 609"/>
                <a:gd name="T65" fmla="*/ 78 h 252"/>
                <a:gd name="T66" fmla="*/ 389 w 609"/>
                <a:gd name="T67" fmla="*/ 96 h 252"/>
                <a:gd name="T68" fmla="*/ 395 w 609"/>
                <a:gd name="T69" fmla="*/ 120 h 252"/>
                <a:gd name="T70" fmla="*/ 402 w 609"/>
                <a:gd name="T71" fmla="*/ 144 h 252"/>
                <a:gd name="T72" fmla="*/ 409 w 609"/>
                <a:gd name="T73" fmla="*/ 162 h 252"/>
                <a:gd name="T74" fmla="*/ 420 w 609"/>
                <a:gd name="T75" fmla="*/ 181 h 252"/>
                <a:gd name="T76" fmla="*/ 430 w 609"/>
                <a:gd name="T77" fmla="*/ 186 h 252"/>
                <a:gd name="T78" fmla="*/ 448 w 609"/>
                <a:gd name="T79" fmla="*/ 181 h 252"/>
                <a:gd name="T80" fmla="*/ 466 w 609"/>
                <a:gd name="T81" fmla="*/ 181 h 252"/>
                <a:gd name="T82" fmla="*/ 484 w 609"/>
                <a:gd name="T83" fmla="*/ 191 h 252"/>
                <a:gd name="T84" fmla="*/ 500 w 609"/>
                <a:gd name="T85" fmla="*/ 212 h 252"/>
                <a:gd name="T86" fmla="*/ 511 w 609"/>
                <a:gd name="T87" fmla="*/ 225 h 252"/>
                <a:gd name="T88" fmla="*/ 525 w 609"/>
                <a:gd name="T89" fmla="*/ 232 h 252"/>
                <a:gd name="T90" fmla="*/ 543 w 609"/>
                <a:gd name="T91" fmla="*/ 236 h 252"/>
                <a:gd name="T92" fmla="*/ 560 w 609"/>
                <a:gd name="T93" fmla="*/ 233 h 252"/>
                <a:gd name="T94" fmla="*/ 572 w 609"/>
                <a:gd name="T95" fmla="*/ 231 h 252"/>
                <a:gd name="T96" fmla="*/ 589 w 609"/>
                <a:gd name="T97" fmla="*/ 222 h 252"/>
                <a:gd name="T98" fmla="*/ 602 w 609"/>
                <a:gd name="T99" fmla="*/ 21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09" h="252">
                  <a:moveTo>
                    <a:pt x="6" y="174"/>
                  </a:moveTo>
                  <a:lnTo>
                    <a:pt x="8" y="174"/>
                  </a:lnTo>
                  <a:lnTo>
                    <a:pt x="12" y="172"/>
                  </a:lnTo>
                  <a:moveTo>
                    <a:pt x="18" y="169"/>
                  </a:moveTo>
                  <a:lnTo>
                    <a:pt x="22" y="166"/>
                  </a:lnTo>
                  <a:lnTo>
                    <a:pt x="23" y="166"/>
                  </a:lnTo>
                  <a:moveTo>
                    <a:pt x="29" y="163"/>
                  </a:moveTo>
                  <a:lnTo>
                    <a:pt x="35" y="163"/>
                  </a:lnTo>
                  <a:moveTo>
                    <a:pt x="41" y="162"/>
                  </a:moveTo>
                  <a:lnTo>
                    <a:pt x="43" y="162"/>
                  </a:lnTo>
                  <a:lnTo>
                    <a:pt x="47" y="163"/>
                  </a:lnTo>
                  <a:moveTo>
                    <a:pt x="53" y="163"/>
                  </a:moveTo>
                  <a:lnTo>
                    <a:pt x="57" y="164"/>
                  </a:lnTo>
                  <a:lnTo>
                    <a:pt x="59" y="165"/>
                  </a:lnTo>
                  <a:moveTo>
                    <a:pt x="64" y="168"/>
                  </a:moveTo>
                  <a:lnTo>
                    <a:pt x="69" y="172"/>
                  </a:lnTo>
                  <a:moveTo>
                    <a:pt x="75" y="171"/>
                  </a:moveTo>
                  <a:lnTo>
                    <a:pt x="78" y="169"/>
                  </a:lnTo>
                  <a:lnTo>
                    <a:pt x="79" y="167"/>
                  </a:lnTo>
                  <a:moveTo>
                    <a:pt x="82" y="161"/>
                  </a:moveTo>
                  <a:lnTo>
                    <a:pt x="85" y="155"/>
                  </a:lnTo>
                  <a:moveTo>
                    <a:pt x="89" y="151"/>
                  </a:moveTo>
                  <a:lnTo>
                    <a:pt x="91" y="150"/>
                  </a:lnTo>
                  <a:lnTo>
                    <a:pt x="94" y="154"/>
                  </a:lnTo>
                  <a:moveTo>
                    <a:pt x="98" y="161"/>
                  </a:moveTo>
                  <a:lnTo>
                    <a:pt x="101" y="167"/>
                  </a:lnTo>
                  <a:moveTo>
                    <a:pt x="103" y="173"/>
                  </a:moveTo>
                  <a:lnTo>
                    <a:pt x="105" y="179"/>
                  </a:lnTo>
                  <a:lnTo>
                    <a:pt x="105" y="179"/>
                  </a:lnTo>
                  <a:moveTo>
                    <a:pt x="108" y="185"/>
                  </a:moveTo>
                  <a:lnTo>
                    <a:pt x="110" y="191"/>
                  </a:lnTo>
                  <a:moveTo>
                    <a:pt x="113" y="196"/>
                  </a:moveTo>
                  <a:lnTo>
                    <a:pt x="116" y="202"/>
                  </a:lnTo>
                  <a:moveTo>
                    <a:pt x="119" y="208"/>
                  </a:moveTo>
                  <a:lnTo>
                    <a:pt x="123" y="214"/>
                  </a:lnTo>
                  <a:moveTo>
                    <a:pt x="127" y="219"/>
                  </a:moveTo>
                  <a:lnTo>
                    <a:pt x="133" y="223"/>
                  </a:lnTo>
                  <a:lnTo>
                    <a:pt x="134" y="224"/>
                  </a:lnTo>
                  <a:moveTo>
                    <a:pt x="138" y="229"/>
                  </a:moveTo>
                  <a:lnTo>
                    <a:pt x="140" y="231"/>
                  </a:lnTo>
                  <a:lnTo>
                    <a:pt x="143" y="233"/>
                  </a:lnTo>
                  <a:moveTo>
                    <a:pt x="148" y="237"/>
                  </a:moveTo>
                  <a:lnTo>
                    <a:pt x="154" y="241"/>
                  </a:lnTo>
                  <a:lnTo>
                    <a:pt x="155" y="241"/>
                  </a:lnTo>
                  <a:moveTo>
                    <a:pt x="161" y="244"/>
                  </a:moveTo>
                  <a:lnTo>
                    <a:pt x="167" y="247"/>
                  </a:lnTo>
                  <a:moveTo>
                    <a:pt x="173" y="249"/>
                  </a:moveTo>
                  <a:lnTo>
                    <a:pt x="175" y="250"/>
                  </a:lnTo>
                  <a:lnTo>
                    <a:pt x="179" y="251"/>
                  </a:lnTo>
                  <a:moveTo>
                    <a:pt x="185" y="251"/>
                  </a:moveTo>
                  <a:lnTo>
                    <a:pt x="189" y="252"/>
                  </a:lnTo>
                  <a:lnTo>
                    <a:pt x="191" y="252"/>
                  </a:lnTo>
                  <a:moveTo>
                    <a:pt x="196" y="251"/>
                  </a:moveTo>
                  <a:lnTo>
                    <a:pt x="202" y="250"/>
                  </a:lnTo>
                  <a:moveTo>
                    <a:pt x="208" y="249"/>
                  </a:moveTo>
                  <a:lnTo>
                    <a:pt x="210" y="249"/>
                  </a:lnTo>
                  <a:lnTo>
                    <a:pt x="214" y="248"/>
                  </a:lnTo>
                  <a:moveTo>
                    <a:pt x="220" y="246"/>
                  </a:moveTo>
                  <a:lnTo>
                    <a:pt x="224" y="245"/>
                  </a:lnTo>
                  <a:lnTo>
                    <a:pt x="226" y="244"/>
                  </a:lnTo>
                  <a:moveTo>
                    <a:pt x="231" y="241"/>
                  </a:moveTo>
                  <a:lnTo>
                    <a:pt x="237" y="239"/>
                  </a:lnTo>
                  <a:moveTo>
                    <a:pt x="243" y="236"/>
                  </a:moveTo>
                  <a:lnTo>
                    <a:pt x="245" y="235"/>
                  </a:lnTo>
                  <a:lnTo>
                    <a:pt x="249" y="233"/>
                  </a:lnTo>
                  <a:moveTo>
                    <a:pt x="254" y="230"/>
                  </a:moveTo>
                  <a:lnTo>
                    <a:pt x="259" y="227"/>
                  </a:lnTo>
                  <a:lnTo>
                    <a:pt x="259" y="227"/>
                  </a:lnTo>
                  <a:moveTo>
                    <a:pt x="264" y="223"/>
                  </a:moveTo>
                  <a:lnTo>
                    <a:pt x="266" y="222"/>
                  </a:lnTo>
                  <a:lnTo>
                    <a:pt x="270" y="219"/>
                  </a:lnTo>
                  <a:moveTo>
                    <a:pt x="275" y="215"/>
                  </a:moveTo>
                  <a:lnTo>
                    <a:pt x="280" y="211"/>
                  </a:lnTo>
                  <a:lnTo>
                    <a:pt x="280" y="211"/>
                  </a:lnTo>
                  <a:moveTo>
                    <a:pt x="284" y="206"/>
                  </a:moveTo>
                  <a:lnTo>
                    <a:pt x="287" y="203"/>
                  </a:lnTo>
                  <a:lnTo>
                    <a:pt x="288" y="201"/>
                  </a:lnTo>
                  <a:moveTo>
                    <a:pt x="291" y="195"/>
                  </a:moveTo>
                  <a:lnTo>
                    <a:pt x="294" y="189"/>
                  </a:lnTo>
                  <a:lnTo>
                    <a:pt x="294" y="189"/>
                  </a:lnTo>
                  <a:moveTo>
                    <a:pt x="297" y="183"/>
                  </a:moveTo>
                  <a:lnTo>
                    <a:pt x="299" y="177"/>
                  </a:lnTo>
                  <a:moveTo>
                    <a:pt x="302" y="171"/>
                  </a:moveTo>
                  <a:lnTo>
                    <a:pt x="304" y="165"/>
                  </a:lnTo>
                  <a:moveTo>
                    <a:pt x="307" y="159"/>
                  </a:moveTo>
                  <a:lnTo>
                    <a:pt x="308" y="157"/>
                  </a:lnTo>
                  <a:lnTo>
                    <a:pt x="310" y="153"/>
                  </a:lnTo>
                  <a:moveTo>
                    <a:pt x="312" y="147"/>
                  </a:moveTo>
                  <a:lnTo>
                    <a:pt x="315" y="141"/>
                  </a:lnTo>
                  <a:lnTo>
                    <a:pt x="315" y="141"/>
                  </a:lnTo>
                  <a:moveTo>
                    <a:pt x="317" y="135"/>
                  </a:moveTo>
                  <a:lnTo>
                    <a:pt x="318" y="129"/>
                  </a:lnTo>
                  <a:moveTo>
                    <a:pt x="320" y="123"/>
                  </a:moveTo>
                  <a:lnTo>
                    <a:pt x="321" y="117"/>
                  </a:lnTo>
                  <a:moveTo>
                    <a:pt x="323" y="111"/>
                  </a:moveTo>
                  <a:lnTo>
                    <a:pt x="325" y="105"/>
                  </a:lnTo>
                  <a:moveTo>
                    <a:pt x="327" y="99"/>
                  </a:moveTo>
                  <a:lnTo>
                    <a:pt x="329" y="94"/>
                  </a:lnTo>
                  <a:lnTo>
                    <a:pt x="329" y="94"/>
                  </a:lnTo>
                  <a:moveTo>
                    <a:pt x="330" y="88"/>
                  </a:moveTo>
                  <a:lnTo>
                    <a:pt x="332" y="82"/>
                  </a:lnTo>
                  <a:moveTo>
                    <a:pt x="333" y="76"/>
                  </a:moveTo>
                  <a:lnTo>
                    <a:pt x="334" y="70"/>
                  </a:lnTo>
                  <a:moveTo>
                    <a:pt x="335" y="64"/>
                  </a:moveTo>
                  <a:lnTo>
                    <a:pt x="336" y="61"/>
                  </a:lnTo>
                  <a:lnTo>
                    <a:pt x="337" y="58"/>
                  </a:lnTo>
                  <a:moveTo>
                    <a:pt x="338" y="52"/>
                  </a:moveTo>
                  <a:lnTo>
                    <a:pt x="339" y="46"/>
                  </a:lnTo>
                  <a:moveTo>
                    <a:pt x="340" y="40"/>
                  </a:moveTo>
                  <a:lnTo>
                    <a:pt x="341" y="34"/>
                  </a:lnTo>
                  <a:moveTo>
                    <a:pt x="342" y="28"/>
                  </a:moveTo>
                  <a:lnTo>
                    <a:pt x="343" y="22"/>
                  </a:lnTo>
                  <a:moveTo>
                    <a:pt x="345" y="16"/>
                  </a:moveTo>
                  <a:lnTo>
                    <a:pt x="347" y="10"/>
                  </a:lnTo>
                  <a:moveTo>
                    <a:pt x="349" y="4"/>
                  </a:moveTo>
                  <a:lnTo>
                    <a:pt x="350" y="0"/>
                  </a:lnTo>
                  <a:lnTo>
                    <a:pt x="352" y="1"/>
                  </a:lnTo>
                  <a:moveTo>
                    <a:pt x="357" y="5"/>
                  </a:moveTo>
                  <a:lnTo>
                    <a:pt x="360" y="11"/>
                  </a:lnTo>
                  <a:moveTo>
                    <a:pt x="363" y="17"/>
                  </a:moveTo>
                  <a:lnTo>
                    <a:pt x="364" y="18"/>
                  </a:lnTo>
                  <a:lnTo>
                    <a:pt x="366" y="23"/>
                  </a:lnTo>
                  <a:moveTo>
                    <a:pt x="367" y="29"/>
                  </a:moveTo>
                  <a:lnTo>
                    <a:pt x="369" y="35"/>
                  </a:lnTo>
                  <a:moveTo>
                    <a:pt x="371" y="41"/>
                  </a:moveTo>
                  <a:lnTo>
                    <a:pt x="374" y="47"/>
                  </a:lnTo>
                  <a:moveTo>
                    <a:pt x="378" y="54"/>
                  </a:moveTo>
                  <a:lnTo>
                    <a:pt x="380" y="60"/>
                  </a:lnTo>
                  <a:moveTo>
                    <a:pt x="381" y="66"/>
                  </a:moveTo>
                  <a:lnTo>
                    <a:pt x="383" y="72"/>
                  </a:lnTo>
                  <a:moveTo>
                    <a:pt x="384" y="78"/>
                  </a:moveTo>
                  <a:lnTo>
                    <a:pt x="385" y="81"/>
                  </a:lnTo>
                  <a:lnTo>
                    <a:pt x="386" y="84"/>
                  </a:lnTo>
                  <a:moveTo>
                    <a:pt x="387" y="90"/>
                  </a:moveTo>
                  <a:lnTo>
                    <a:pt x="389" y="96"/>
                  </a:lnTo>
                  <a:moveTo>
                    <a:pt x="390" y="102"/>
                  </a:moveTo>
                  <a:lnTo>
                    <a:pt x="392" y="108"/>
                  </a:lnTo>
                  <a:moveTo>
                    <a:pt x="393" y="114"/>
                  </a:moveTo>
                  <a:lnTo>
                    <a:pt x="395" y="120"/>
                  </a:lnTo>
                  <a:moveTo>
                    <a:pt x="397" y="126"/>
                  </a:moveTo>
                  <a:lnTo>
                    <a:pt x="399" y="132"/>
                  </a:lnTo>
                  <a:moveTo>
                    <a:pt x="401" y="138"/>
                  </a:moveTo>
                  <a:lnTo>
                    <a:pt x="402" y="144"/>
                  </a:lnTo>
                  <a:moveTo>
                    <a:pt x="404" y="150"/>
                  </a:moveTo>
                  <a:lnTo>
                    <a:pt x="406" y="156"/>
                  </a:lnTo>
                  <a:lnTo>
                    <a:pt x="406" y="156"/>
                  </a:lnTo>
                  <a:moveTo>
                    <a:pt x="409" y="162"/>
                  </a:moveTo>
                  <a:lnTo>
                    <a:pt x="413" y="168"/>
                  </a:lnTo>
                  <a:lnTo>
                    <a:pt x="414" y="169"/>
                  </a:lnTo>
                  <a:moveTo>
                    <a:pt x="417" y="175"/>
                  </a:moveTo>
                  <a:lnTo>
                    <a:pt x="420" y="181"/>
                  </a:lnTo>
                  <a:lnTo>
                    <a:pt x="420" y="181"/>
                  </a:lnTo>
                  <a:moveTo>
                    <a:pt x="425" y="185"/>
                  </a:moveTo>
                  <a:lnTo>
                    <a:pt x="427" y="187"/>
                  </a:lnTo>
                  <a:lnTo>
                    <a:pt x="430" y="186"/>
                  </a:lnTo>
                  <a:moveTo>
                    <a:pt x="436" y="185"/>
                  </a:moveTo>
                  <a:lnTo>
                    <a:pt x="441" y="185"/>
                  </a:lnTo>
                  <a:lnTo>
                    <a:pt x="442" y="184"/>
                  </a:lnTo>
                  <a:moveTo>
                    <a:pt x="448" y="181"/>
                  </a:moveTo>
                  <a:lnTo>
                    <a:pt x="454" y="178"/>
                  </a:lnTo>
                  <a:moveTo>
                    <a:pt x="460" y="180"/>
                  </a:moveTo>
                  <a:lnTo>
                    <a:pt x="462" y="181"/>
                  </a:lnTo>
                  <a:lnTo>
                    <a:pt x="466" y="181"/>
                  </a:lnTo>
                  <a:moveTo>
                    <a:pt x="472" y="182"/>
                  </a:moveTo>
                  <a:lnTo>
                    <a:pt x="476" y="183"/>
                  </a:lnTo>
                  <a:lnTo>
                    <a:pt x="478" y="185"/>
                  </a:lnTo>
                  <a:moveTo>
                    <a:pt x="484" y="191"/>
                  </a:moveTo>
                  <a:lnTo>
                    <a:pt x="487" y="197"/>
                  </a:lnTo>
                  <a:moveTo>
                    <a:pt x="491" y="202"/>
                  </a:moveTo>
                  <a:lnTo>
                    <a:pt x="496" y="207"/>
                  </a:lnTo>
                  <a:moveTo>
                    <a:pt x="500" y="212"/>
                  </a:moveTo>
                  <a:lnTo>
                    <a:pt x="504" y="218"/>
                  </a:lnTo>
                  <a:lnTo>
                    <a:pt x="505" y="219"/>
                  </a:lnTo>
                  <a:moveTo>
                    <a:pt x="510" y="224"/>
                  </a:moveTo>
                  <a:lnTo>
                    <a:pt x="511" y="225"/>
                  </a:lnTo>
                  <a:lnTo>
                    <a:pt x="515" y="228"/>
                  </a:lnTo>
                  <a:moveTo>
                    <a:pt x="520" y="231"/>
                  </a:moveTo>
                  <a:lnTo>
                    <a:pt x="525" y="232"/>
                  </a:lnTo>
                  <a:lnTo>
                    <a:pt x="525" y="232"/>
                  </a:lnTo>
                  <a:moveTo>
                    <a:pt x="531" y="235"/>
                  </a:moveTo>
                  <a:lnTo>
                    <a:pt x="532" y="235"/>
                  </a:lnTo>
                  <a:lnTo>
                    <a:pt x="537" y="236"/>
                  </a:lnTo>
                  <a:moveTo>
                    <a:pt x="543" y="236"/>
                  </a:moveTo>
                  <a:lnTo>
                    <a:pt x="546" y="236"/>
                  </a:lnTo>
                  <a:lnTo>
                    <a:pt x="549" y="235"/>
                  </a:lnTo>
                  <a:moveTo>
                    <a:pt x="555" y="234"/>
                  </a:moveTo>
                  <a:lnTo>
                    <a:pt x="560" y="233"/>
                  </a:lnTo>
                  <a:lnTo>
                    <a:pt x="560" y="233"/>
                  </a:lnTo>
                  <a:moveTo>
                    <a:pt x="566" y="232"/>
                  </a:moveTo>
                  <a:lnTo>
                    <a:pt x="567" y="232"/>
                  </a:lnTo>
                  <a:lnTo>
                    <a:pt x="572" y="231"/>
                  </a:lnTo>
                  <a:moveTo>
                    <a:pt x="578" y="228"/>
                  </a:moveTo>
                  <a:lnTo>
                    <a:pt x="581" y="227"/>
                  </a:lnTo>
                  <a:lnTo>
                    <a:pt x="584" y="225"/>
                  </a:lnTo>
                  <a:moveTo>
                    <a:pt x="589" y="222"/>
                  </a:moveTo>
                  <a:lnTo>
                    <a:pt x="595" y="218"/>
                  </a:lnTo>
                  <a:lnTo>
                    <a:pt x="596" y="217"/>
                  </a:lnTo>
                  <a:moveTo>
                    <a:pt x="601" y="212"/>
                  </a:moveTo>
                  <a:lnTo>
                    <a:pt x="602" y="211"/>
                  </a:lnTo>
                  <a:lnTo>
                    <a:pt x="606" y="208"/>
                  </a:lnTo>
                </a:path>
              </a:pathLst>
            </a:custGeom>
            <a:noFill/>
            <a:ln w="17463" cap="flat">
              <a:solidFill>
                <a:srgbClr val="FA807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02379A04-D431-4616-9EC2-9A42FC950A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24" y="1709"/>
              <a:ext cx="465" cy="523"/>
            </a:xfrm>
            <a:custGeom>
              <a:avLst/>
              <a:gdLst>
                <a:gd name="T0" fmla="*/ 0 w 130"/>
                <a:gd name="T1" fmla="*/ 146 h 146"/>
                <a:gd name="T2" fmla="*/ 5 w 130"/>
                <a:gd name="T3" fmla="*/ 142 h 146"/>
                <a:gd name="T4" fmla="*/ 5 w 130"/>
                <a:gd name="T5" fmla="*/ 142 h 146"/>
                <a:gd name="T6" fmla="*/ 11 w 130"/>
                <a:gd name="T7" fmla="*/ 139 h 146"/>
                <a:gd name="T8" fmla="*/ 12 w 130"/>
                <a:gd name="T9" fmla="*/ 139 h 146"/>
                <a:gd name="T10" fmla="*/ 17 w 130"/>
                <a:gd name="T11" fmla="*/ 137 h 146"/>
                <a:gd name="T12" fmla="*/ 23 w 130"/>
                <a:gd name="T13" fmla="*/ 134 h 146"/>
                <a:gd name="T14" fmla="*/ 26 w 130"/>
                <a:gd name="T15" fmla="*/ 132 h 146"/>
                <a:gd name="T16" fmla="*/ 28 w 130"/>
                <a:gd name="T17" fmla="*/ 131 h 146"/>
                <a:gd name="T18" fmla="*/ 33 w 130"/>
                <a:gd name="T19" fmla="*/ 127 h 146"/>
                <a:gd name="T20" fmla="*/ 37 w 130"/>
                <a:gd name="T21" fmla="*/ 121 h 146"/>
                <a:gd name="T22" fmla="*/ 40 w 130"/>
                <a:gd name="T23" fmla="*/ 116 h 146"/>
                <a:gd name="T24" fmla="*/ 43 w 130"/>
                <a:gd name="T25" fmla="*/ 110 h 146"/>
                <a:gd name="T26" fmla="*/ 46 w 130"/>
                <a:gd name="T27" fmla="*/ 104 h 146"/>
                <a:gd name="T28" fmla="*/ 47 w 130"/>
                <a:gd name="T29" fmla="*/ 103 h 146"/>
                <a:gd name="T30" fmla="*/ 49 w 130"/>
                <a:gd name="T31" fmla="*/ 98 h 146"/>
                <a:gd name="T32" fmla="*/ 51 w 130"/>
                <a:gd name="T33" fmla="*/ 92 h 146"/>
                <a:gd name="T34" fmla="*/ 54 w 130"/>
                <a:gd name="T35" fmla="*/ 86 h 146"/>
                <a:gd name="T36" fmla="*/ 56 w 130"/>
                <a:gd name="T37" fmla="*/ 80 h 146"/>
                <a:gd name="T38" fmla="*/ 58 w 130"/>
                <a:gd name="T39" fmla="*/ 74 h 146"/>
                <a:gd name="T40" fmla="*/ 60 w 130"/>
                <a:gd name="T41" fmla="*/ 68 h 146"/>
                <a:gd name="T42" fmla="*/ 61 w 130"/>
                <a:gd name="T43" fmla="*/ 64 h 146"/>
                <a:gd name="T44" fmla="*/ 62 w 130"/>
                <a:gd name="T45" fmla="*/ 62 h 146"/>
                <a:gd name="T46" fmla="*/ 64 w 130"/>
                <a:gd name="T47" fmla="*/ 56 h 146"/>
                <a:gd name="T48" fmla="*/ 66 w 130"/>
                <a:gd name="T49" fmla="*/ 50 h 146"/>
                <a:gd name="T50" fmla="*/ 68 w 130"/>
                <a:gd name="T51" fmla="*/ 44 h 146"/>
                <a:gd name="T52" fmla="*/ 68 w 130"/>
                <a:gd name="T53" fmla="*/ 43 h 146"/>
                <a:gd name="T54" fmla="*/ 69 w 130"/>
                <a:gd name="T55" fmla="*/ 38 h 146"/>
                <a:gd name="T56" fmla="*/ 71 w 130"/>
                <a:gd name="T57" fmla="*/ 32 h 146"/>
                <a:gd name="T58" fmla="*/ 73 w 130"/>
                <a:gd name="T59" fmla="*/ 26 h 146"/>
                <a:gd name="T60" fmla="*/ 74 w 130"/>
                <a:gd name="T61" fmla="*/ 20 h 146"/>
                <a:gd name="T62" fmla="*/ 75 w 130"/>
                <a:gd name="T63" fmla="*/ 17 h 146"/>
                <a:gd name="T64" fmla="*/ 76 w 130"/>
                <a:gd name="T65" fmla="*/ 14 h 146"/>
                <a:gd name="T66" fmla="*/ 78 w 130"/>
                <a:gd name="T67" fmla="*/ 8 h 146"/>
                <a:gd name="T68" fmla="*/ 81 w 130"/>
                <a:gd name="T69" fmla="*/ 2 h 146"/>
                <a:gd name="T70" fmla="*/ 84 w 130"/>
                <a:gd name="T71" fmla="*/ 0 h 146"/>
                <a:gd name="T72" fmla="*/ 88 w 130"/>
                <a:gd name="T73" fmla="*/ 5 h 146"/>
                <a:gd name="T74" fmla="*/ 92 w 130"/>
                <a:gd name="T75" fmla="*/ 10 h 146"/>
                <a:gd name="T76" fmla="*/ 95 w 130"/>
                <a:gd name="T77" fmla="*/ 16 h 146"/>
                <a:gd name="T78" fmla="*/ 97 w 130"/>
                <a:gd name="T79" fmla="*/ 22 h 146"/>
                <a:gd name="T80" fmla="*/ 99 w 130"/>
                <a:gd name="T81" fmla="*/ 28 h 146"/>
                <a:gd name="T82" fmla="*/ 101 w 130"/>
                <a:gd name="T83" fmla="*/ 34 h 146"/>
                <a:gd name="T84" fmla="*/ 103 w 130"/>
                <a:gd name="T85" fmla="*/ 40 h 146"/>
                <a:gd name="T86" fmla="*/ 105 w 130"/>
                <a:gd name="T87" fmla="*/ 46 h 146"/>
                <a:gd name="T88" fmla="*/ 106 w 130"/>
                <a:gd name="T89" fmla="*/ 52 h 146"/>
                <a:gd name="T90" fmla="*/ 108 w 130"/>
                <a:gd name="T91" fmla="*/ 58 h 146"/>
                <a:gd name="T92" fmla="*/ 110 w 130"/>
                <a:gd name="T93" fmla="*/ 63 h 146"/>
                <a:gd name="T94" fmla="*/ 110 w 130"/>
                <a:gd name="T95" fmla="*/ 63 h 146"/>
                <a:gd name="T96" fmla="*/ 112 w 130"/>
                <a:gd name="T97" fmla="*/ 69 h 146"/>
                <a:gd name="T98" fmla="*/ 115 w 130"/>
                <a:gd name="T99" fmla="*/ 75 h 146"/>
                <a:gd name="T100" fmla="*/ 117 w 130"/>
                <a:gd name="T101" fmla="*/ 80 h 146"/>
                <a:gd name="T102" fmla="*/ 119 w 130"/>
                <a:gd name="T103" fmla="*/ 86 h 146"/>
                <a:gd name="T104" fmla="*/ 122 w 130"/>
                <a:gd name="T105" fmla="*/ 92 h 146"/>
                <a:gd name="T106" fmla="*/ 124 w 130"/>
                <a:gd name="T107" fmla="*/ 97 h 146"/>
                <a:gd name="T108" fmla="*/ 124 w 130"/>
                <a:gd name="T109" fmla="*/ 97 h 146"/>
                <a:gd name="T110" fmla="*/ 128 w 130"/>
                <a:gd name="T111" fmla="*/ 102 h 146"/>
                <a:gd name="T112" fmla="*/ 130 w 130"/>
                <a:gd name="T113" fmla="*/ 10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0" h="146">
                  <a:moveTo>
                    <a:pt x="0" y="146"/>
                  </a:moveTo>
                  <a:lnTo>
                    <a:pt x="5" y="142"/>
                  </a:lnTo>
                  <a:lnTo>
                    <a:pt x="5" y="142"/>
                  </a:lnTo>
                  <a:moveTo>
                    <a:pt x="11" y="139"/>
                  </a:moveTo>
                  <a:lnTo>
                    <a:pt x="12" y="139"/>
                  </a:lnTo>
                  <a:lnTo>
                    <a:pt x="17" y="137"/>
                  </a:lnTo>
                  <a:moveTo>
                    <a:pt x="23" y="134"/>
                  </a:moveTo>
                  <a:lnTo>
                    <a:pt x="26" y="132"/>
                  </a:lnTo>
                  <a:lnTo>
                    <a:pt x="28" y="131"/>
                  </a:lnTo>
                  <a:moveTo>
                    <a:pt x="33" y="127"/>
                  </a:moveTo>
                  <a:lnTo>
                    <a:pt x="37" y="121"/>
                  </a:lnTo>
                  <a:moveTo>
                    <a:pt x="40" y="116"/>
                  </a:moveTo>
                  <a:lnTo>
                    <a:pt x="43" y="110"/>
                  </a:lnTo>
                  <a:moveTo>
                    <a:pt x="46" y="104"/>
                  </a:moveTo>
                  <a:lnTo>
                    <a:pt x="47" y="103"/>
                  </a:lnTo>
                  <a:lnTo>
                    <a:pt x="49" y="98"/>
                  </a:lnTo>
                  <a:moveTo>
                    <a:pt x="51" y="92"/>
                  </a:moveTo>
                  <a:lnTo>
                    <a:pt x="54" y="86"/>
                  </a:lnTo>
                  <a:moveTo>
                    <a:pt x="56" y="80"/>
                  </a:moveTo>
                  <a:lnTo>
                    <a:pt x="58" y="74"/>
                  </a:lnTo>
                  <a:moveTo>
                    <a:pt x="60" y="68"/>
                  </a:moveTo>
                  <a:lnTo>
                    <a:pt x="61" y="64"/>
                  </a:lnTo>
                  <a:lnTo>
                    <a:pt x="62" y="62"/>
                  </a:lnTo>
                  <a:moveTo>
                    <a:pt x="64" y="56"/>
                  </a:moveTo>
                  <a:lnTo>
                    <a:pt x="66" y="50"/>
                  </a:lnTo>
                  <a:moveTo>
                    <a:pt x="68" y="44"/>
                  </a:moveTo>
                  <a:lnTo>
                    <a:pt x="68" y="43"/>
                  </a:lnTo>
                  <a:lnTo>
                    <a:pt x="69" y="38"/>
                  </a:lnTo>
                  <a:moveTo>
                    <a:pt x="71" y="32"/>
                  </a:moveTo>
                  <a:lnTo>
                    <a:pt x="73" y="26"/>
                  </a:lnTo>
                  <a:moveTo>
                    <a:pt x="74" y="20"/>
                  </a:moveTo>
                  <a:lnTo>
                    <a:pt x="75" y="17"/>
                  </a:lnTo>
                  <a:lnTo>
                    <a:pt x="76" y="14"/>
                  </a:lnTo>
                  <a:moveTo>
                    <a:pt x="78" y="8"/>
                  </a:moveTo>
                  <a:lnTo>
                    <a:pt x="81" y="2"/>
                  </a:lnTo>
                  <a:moveTo>
                    <a:pt x="84" y="0"/>
                  </a:moveTo>
                  <a:lnTo>
                    <a:pt x="88" y="5"/>
                  </a:lnTo>
                  <a:moveTo>
                    <a:pt x="92" y="10"/>
                  </a:moveTo>
                  <a:lnTo>
                    <a:pt x="95" y="16"/>
                  </a:lnTo>
                  <a:moveTo>
                    <a:pt x="97" y="22"/>
                  </a:moveTo>
                  <a:lnTo>
                    <a:pt x="99" y="28"/>
                  </a:lnTo>
                  <a:moveTo>
                    <a:pt x="101" y="34"/>
                  </a:moveTo>
                  <a:lnTo>
                    <a:pt x="103" y="40"/>
                  </a:lnTo>
                  <a:moveTo>
                    <a:pt x="105" y="46"/>
                  </a:moveTo>
                  <a:lnTo>
                    <a:pt x="106" y="52"/>
                  </a:lnTo>
                  <a:moveTo>
                    <a:pt x="108" y="58"/>
                  </a:moveTo>
                  <a:lnTo>
                    <a:pt x="110" y="63"/>
                  </a:lnTo>
                  <a:lnTo>
                    <a:pt x="110" y="63"/>
                  </a:lnTo>
                  <a:moveTo>
                    <a:pt x="112" y="69"/>
                  </a:moveTo>
                  <a:lnTo>
                    <a:pt x="115" y="75"/>
                  </a:lnTo>
                  <a:moveTo>
                    <a:pt x="117" y="80"/>
                  </a:moveTo>
                  <a:lnTo>
                    <a:pt x="119" y="86"/>
                  </a:lnTo>
                  <a:moveTo>
                    <a:pt x="122" y="92"/>
                  </a:moveTo>
                  <a:lnTo>
                    <a:pt x="124" y="97"/>
                  </a:lnTo>
                  <a:lnTo>
                    <a:pt x="124" y="97"/>
                  </a:lnTo>
                  <a:moveTo>
                    <a:pt x="128" y="102"/>
                  </a:moveTo>
                  <a:lnTo>
                    <a:pt x="130" y="104"/>
                  </a:lnTo>
                </a:path>
              </a:pathLst>
            </a:custGeom>
            <a:noFill/>
            <a:ln w="17463" cap="flat">
              <a:solidFill>
                <a:srgbClr val="FA807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Rectangle 19">
              <a:extLst>
                <a:ext uri="{FF2B5EF4-FFF2-40B4-BE49-F238E27FC236}">
                  <a16:creationId xmlns:a16="http://schemas.microsoft.com/office/drawing/2014/main" id="{C505C818-95B9-44D7-A421-91B6CF72E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" y="2336"/>
              <a:ext cx="12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6B51BFAC-ED81-42EC-B45F-24144FE1D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" y="2017"/>
              <a:ext cx="12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9D97A287-22B7-4E64-A4A2-68EDFFA21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" y="1695"/>
              <a:ext cx="12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">
              <a:extLst>
                <a:ext uri="{FF2B5EF4-FFF2-40B4-BE49-F238E27FC236}">
                  <a16:creationId xmlns:a16="http://schemas.microsoft.com/office/drawing/2014/main" id="{81054820-3280-43B7-BB32-B774746EE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" y="2508"/>
              <a:ext cx="20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C6F82B22-FB6E-4BD4-83F4-9A8E7032E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" y="2590"/>
              <a:ext cx="21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4">
              <a:extLst>
                <a:ext uri="{FF2B5EF4-FFF2-40B4-BE49-F238E27FC236}">
                  <a16:creationId xmlns:a16="http://schemas.microsoft.com/office/drawing/2014/main" id="{A0A9488C-7113-4577-87EE-B5952643A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0" y="2508"/>
              <a:ext cx="20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1FD47E7E-B605-4E60-A7F4-AB6156D8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7" y="2590"/>
              <a:ext cx="21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6">
              <a:extLst>
                <a:ext uri="{FF2B5EF4-FFF2-40B4-BE49-F238E27FC236}">
                  <a16:creationId xmlns:a16="http://schemas.microsoft.com/office/drawing/2014/main" id="{C1282AF7-387C-486D-84FA-E550EDC94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2" y="2508"/>
              <a:ext cx="20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BD1FC57D-BEAE-4422-B008-2A44900A8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9" y="2590"/>
              <a:ext cx="21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BF06B68E-3F2D-407C-BCD0-28B0C4E5D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1293"/>
              <a:ext cx="165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 pro 100.000 Einwohner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6F28A300-8C96-4EA2-98FB-AF3123BCB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" y="1458"/>
              <a:ext cx="1224" cy="10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Rectangle 30">
              <a:extLst>
                <a:ext uri="{FF2B5EF4-FFF2-40B4-BE49-F238E27FC236}">
                  <a16:creationId xmlns:a16="http://schemas.microsoft.com/office/drawing/2014/main" id="{0BE6DA69-6086-44EB-85AC-28404A142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" y="1458"/>
              <a:ext cx="1224" cy="1015"/>
            </a:xfrm>
            <a:prstGeom prst="rect">
              <a:avLst/>
            </a:prstGeom>
            <a:noFill/>
            <a:ln w="28575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Line 31">
              <a:extLst>
                <a:ext uri="{FF2B5EF4-FFF2-40B4-BE49-F238E27FC236}">
                  <a16:creationId xmlns:a16="http://schemas.microsoft.com/office/drawing/2014/main" id="{20D7EE48-5E1B-4AF0-B711-FD8315B944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9" y="2426"/>
              <a:ext cx="1224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Line 32">
              <a:extLst>
                <a:ext uri="{FF2B5EF4-FFF2-40B4-BE49-F238E27FC236}">
                  <a16:creationId xmlns:a16="http://schemas.microsoft.com/office/drawing/2014/main" id="{B1FFAEFC-B87F-4318-A9E7-44667863C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9" y="2189"/>
              <a:ext cx="1224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1" name="Line 33">
              <a:extLst>
                <a:ext uri="{FF2B5EF4-FFF2-40B4-BE49-F238E27FC236}">
                  <a16:creationId xmlns:a16="http://schemas.microsoft.com/office/drawing/2014/main" id="{799B82C5-9A88-49DA-9C69-E6DBB2271A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9" y="1957"/>
              <a:ext cx="1224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2" name="Line 34">
              <a:extLst>
                <a:ext uri="{FF2B5EF4-FFF2-40B4-BE49-F238E27FC236}">
                  <a16:creationId xmlns:a16="http://schemas.microsoft.com/office/drawing/2014/main" id="{D05ADB5D-D412-4098-B1E5-8ACD10535B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9" y="1720"/>
              <a:ext cx="1224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3" name="Line 35">
              <a:extLst>
                <a:ext uri="{FF2B5EF4-FFF2-40B4-BE49-F238E27FC236}">
                  <a16:creationId xmlns:a16="http://schemas.microsoft.com/office/drawing/2014/main" id="{6A8C5E1D-CECE-4925-A74E-4FBFBFF334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9" y="1487"/>
              <a:ext cx="1224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4" name="Rectangle 36">
              <a:extLst>
                <a:ext uri="{FF2B5EF4-FFF2-40B4-BE49-F238E27FC236}">
                  <a16:creationId xmlns:a16="http://schemas.microsoft.com/office/drawing/2014/main" id="{CE2D11A5-74B0-4275-AD4C-EACAB935C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" y="2322"/>
              <a:ext cx="132" cy="104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" name="Rectangle 37">
              <a:extLst>
                <a:ext uri="{FF2B5EF4-FFF2-40B4-BE49-F238E27FC236}">
                  <a16:creationId xmlns:a16="http://schemas.microsoft.com/office/drawing/2014/main" id="{9BCE361E-2F6C-4247-B61B-E2F1152B5C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5" y="1570"/>
              <a:ext cx="129" cy="856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" name="Rectangle 38">
              <a:extLst>
                <a:ext uri="{FF2B5EF4-FFF2-40B4-BE49-F238E27FC236}">
                  <a16:creationId xmlns:a16="http://schemas.microsoft.com/office/drawing/2014/main" id="{D36E5672-41A8-4499-A5CE-96322797F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5" y="2222"/>
              <a:ext cx="132" cy="204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" name="Rectangle 39">
              <a:extLst>
                <a:ext uri="{FF2B5EF4-FFF2-40B4-BE49-F238E27FC236}">
                  <a16:creationId xmlns:a16="http://schemas.microsoft.com/office/drawing/2014/main" id="{FCF1116D-0A5D-43C2-BED0-3901F1E40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9" y="1989"/>
              <a:ext cx="128" cy="437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" name="Rectangle 40">
              <a:extLst>
                <a:ext uri="{FF2B5EF4-FFF2-40B4-BE49-F238E27FC236}">
                  <a16:creationId xmlns:a16="http://schemas.microsoft.com/office/drawing/2014/main" id="{47F56153-0460-47C8-9102-DF196D53B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4" y="2322"/>
              <a:ext cx="129" cy="104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" name="Rectangle 41">
              <a:extLst>
                <a:ext uri="{FF2B5EF4-FFF2-40B4-BE49-F238E27FC236}">
                  <a16:creationId xmlns:a16="http://schemas.microsoft.com/office/drawing/2014/main" id="{FCED0CDB-3E69-4472-9443-EFF123CB2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1541"/>
              <a:ext cx="132" cy="885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" name="Rectangle 42">
              <a:extLst>
                <a:ext uri="{FF2B5EF4-FFF2-40B4-BE49-F238E27FC236}">
                  <a16:creationId xmlns:a16="http://schemas.microsoft.com/office/drawing/2014/main" id="{0D9BCDED-5337-44E1-A881-7D17AE36F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7" y="2204"/>
              <a:ext cx="129" cy="222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1" name="Rectangle 43">
              <a:extLst>
                <a:ext uri="{FF2B5EF4-FFF2-40B4-BE49-F238E27FC236}">
                  <a16:creationId xmlns:a16="http://schemas.microsoft.com/office/drawing/2014/main" id="{1C79DEDE-D82A-49C8-875B-439502B5B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7" y="1917"/>
              <a:ext cx="133" cy="509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2" name="Rectangle 44">
              <a:extLst>
                <a:ext uri="{FF2B5EF4-FFF2-40B4-BE49-F238E27FC236}">
                  <a16:creationId xmlns:a16="http://schemas.microsoft.com/office/drawing/2014/main" id="{D7144891-779B-4285-AE7E-638DCB601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" y="2329"/>
              <a:ext cx="132" cy="97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3" name="Rectangle 45">
              <a:extLst>
                <a:ext uri="{FF2B5EF4-FFF2-40B4-BE49-F238E27FC236}">
                  <a16:creationId xmlns:a16="http://schemas.microsoft.com/office/drawing/2014/main" id="{17C8F8A6-7807-459C-9182-9F29FB566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" y="2329"/>
              <a:ext cx="132" cy="97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4" name="Rectangle 46">
              <a:extLst>
                <a:ext uri="{FF2B5EF4-FFF2-40B4-BE49-F238E27FC236}">
                  <a16:creationId xmlns:a16="http://schemas.microsoft.com/office/drawing/2014/main" id="{5D838E69-3DDD-42CD-A946-68131AA2C6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5" y="1770"/>
              <a:ext cx="129" cy="656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5" name="Rectangle 47">
              <a:extLst>
                <a:ext uri="{FF2B5EF4-FFF2-40B4-BE49-F238E27FC236}">
                  <a16:creationId xmlns:a16="http://schemas.microsoft.com/office/drawing/2014/main" id="{FF501BBA-AFF9-4403-B8B4-AFA580ECA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5" y="1770"/>
              <a:ext cx="129" cy="656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6" name="Rectangle 48">
              <a:extLst>
                <a:ext uri="{FF2B5EF4-FFF2-40B4-BE49-F238E27FC236}">
                  <a16:creationId xmlns:a16="http://schemas.microsoft.com/office/drawing/2014/main" id="{FF8C2380-C6B4-4F19-B7D4-6A20CEC24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5" y="2272"/>
              <a:ext cx="132" cy="154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7" name="Rectangle 49">
              <a:extLst>
                <a:ext uri="{FF2B5EF4-FFF2-40B4-BE49-F238E27FC236}">
                  <a16:creationId xmlns:a16="http://schemas.microsoft.com/office/drawing/2014/main" id="{8A9E6D7A-A1FD-40F4-B10A-6996DFD54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5" y="2272"/>
              <a:ext cx="132" cy="154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Rectangle 50">
              <a:extLst>
                <a:ext uri="{FF2B5EF4-FFF2-40B4-BE49-F238E27FC236}">
                  <a16:creationId xmlns:a16="http://schemas.microsoft.com/office/drawing/2014/main" id="{0A997132-A8BA-4F7B-AC6E-F66423B28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9" y="2182"/>
              <a:ext cx="128" cy="244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9" name="Rectangle 51">
              <a:extLst>
                <a:ext uri="{FF2B5EF4-FFF2-40B4-BE49-F238E27FC236}">
                  <a16:creationId xmlns:a16="http://schemas.microsoft.com/office/drawing/2014/main" id="{0A1915DE-D294-4458-B111-322751D0E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9" y="2182"/>
              <a:ext cx="128" cy="244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Rectangle 52">
              <a:extLst>
                <a:ext uri="{FF2B5EF4-FFF2-40B4-BE49-F238E27FC236}">
                  <a16:creationId xmlns:a16="http://schemas.microsoft.com/office/drawing/2014/main" id="{E26B1A92-3910-4878-85DE-9608D4090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4" y="2318"/>
              <a:ext cx="129" cy="10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61" name="Rectangle 53">
              <a:extLst>
                <a:ext uri="{FF2B5EF4-FFF2-40B4-BE49-F238E27FC236}">
                  <a16:creationId xmlns:a16="http://schemas.microsoft.com/office/drawing/2014/main" id="{B4F8311F-2BBA-4DB0-AD14-143B2535A8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4" y="2318"/>
              <a:ext cx="129" cy="108"/>
            </a:xfrm>
            <a:prstGeom prst="rect">
              <a:avLst/>
            </a:prstGeom>
            <a:noFill/>
            <a:ln w="6350" cap="sq">
              <a:solidFill>
                <a:schemeClr val="tx1">
                  <a:lumMod val="85000"/>
                  <a:lumOff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2" name="Rectangle 54">
              <a:extLst>
                <a:ext uri="{FF2B5EF4-FFF2-40B4-BE49-F238E27FC236}">
                  <a16:creationId xmlns:a16="http://schemas.microsoft.com/office/drawing/2014/main" id="{A11173D7-AD55-4454-940B-2BDAC08B4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1638"/>
              <a:ext cx="132" cy="78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3" name="Rectangle 55">
              <a:extLst>
                <a:ext uri="{FF2B5EF4-FFF2-40B4-BE49-F238E27FC236}">
                  <a16:creationId xmlns:a16="http://schemas.microsoft.com/office/drawing/2014/main" id="{627179A1-2E96-40D0-8A3A-2A00F950A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1638"/>
              <a:ext cx="132" cy="788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4" name="Rectangle 56">
              <a:extLst>
                <a:ext uri="{FF2B5EF4-FFF2-40B4-BE49-F238E27FC236}">
                  <a16:creationId xmlns:a16="http://schemas.microsoft.com/office/drawing/2014/main" id="{FD5A4DA3-236C-42CC-8BF2-FE3D40EE9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7" y="2243"/>
              <a:ext cx="129" cy="18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5" name="Rectangle 57">
              <a:extLst>
                <a:ext uri="{FF2B5EF4-FFF2-40B4-BE49-F238E27FC236}">
                  <a16:creationId xmlns:a16="http://schemas.microsoft.com/office/drawing/2014/main" id="{A0B423FD-A5C9-4B9A-8A11-946E64E3B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7" y="2243"/>
              <a:ext cx="129" cy="183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6" name="Rectangle 58">
              <a:extLst>
                <a:ext uri="{FF2B5EF4-FFF2-40B4-BE49-F238E27FC236}">
                  <a16:creationId xmlns:a16="http://schemas.microsoft.com/office/drawing/2014/main" id="{0320CF56-AA2D-4F51-846B-69CC2A3F1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7" y="2114"/>
              <a:ext cx="133" cy="31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7" name="Rectangle 59">
              <a:extLst>
                <a:ext uri="{FF2B5EF4-FFF2-40B4-BE49-F238E27FC236}">
                  <a16:creationId xmlns:a16="http://schemas.microsoft.com/office/drawing/2014/main" id="{664DBEFA-BBF0-430B-AB28-271E90D8C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7" y="2114"/>
              <a:ext cx="133" cy="312"/>
            </a:xfrm>
            <a:prstGeom prst="rect">
              <a:avLst/>
            </a:prstGeom>
            <a:noFill/>
            <a:ln w="6350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8" name="Line 60">
              <a:extLst>
                <a:ext uri="{FF2B5EF4-FFF2-40B4-BE49-F238E27FC236}">
                  <a16:creationId xmlns:a16="http://schemas.microsoft.com/office/drawing/2014/main" id="{33EF3F22-FBD1-4A6A-A9C2-ABF16CFDE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2" y="2261"/>
              <a:ext cx="132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9" name="Line 61">
              <a:extLst>
                <a:ext uri="{FF2B5EF4-FFF2-40B4-BE49-F238E27FC236}">
                  <a16:creationId xmlns:a16="http://schemas.microsoft.com/office/drawing/2014/main" id="{5FA6D133-7DD2-4ABA-9EC5-62591AC4B6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6" y="2261"/>
              <a:ext cx="0" cy="115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0" name="Line 62">
              <a:extLst>
                <a:ext uri="{FF2B5EF4-FFF2-40B4-BE49-F238E27FC236}">
                  <a16:creationId xmlns:a16="http://schemas.microsoft.com/office/drawing/2014/main" id="{F94EE41B-1191-43AE-A17D-189511B6FA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2" y="2376"/>
              <a:ext cx="132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" name="Line 63">
              <a:extLst>
                <a:ext uri="{FF2B5EF4-FFF2-40B4-BE49-F238E27FC236}">
                  <a16:creationId xmlns:a16="http://schemas.microsoft.com/office/drawing/2014/main" id="{DD5313F4-DF42-4326-B7C7-3FADFF6E77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5" y="1534"/>
              <a:ext cx="12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2" name="Line 64">
              <a:extLst>
                <a:ext uri="{FF2B5EF4-FFF2-40B4-BE49-F238E27FC236}">
                  <a16:creationId xmlns:a16="http://schemas.microsoft.com/office/drawing/2014/main" id="{3A2C854D-34EC-44F0-A11A-1092FA217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534"/>
              <a:ext cx="0" cy="68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3" name="Line 65">
              <a:extLst>
                <a:ext uri="{FF2B5EF4-FFF2-40B4-BE49-F238E27FC236}">
                  <a16:creationId xmlns:a16="http://schemas.microsoft.com/office/drawing/2014/main" id="{5CF6A643-96C1-4542-9116-8C78C0AE7F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5" y="1602"/>
              <a:ext cx="12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4" name="Line 66">
              <a:extLst>
                <a:ext uri="{FF2B5EF4-FFF2-40B4-BE49-F238E27FC236}">
                  <a16:creationId xmlns:a16="http://schemas.microsoft.com/office/drawing/2014/main" id="{08F61A92-177E-4306-96B7-AA845C12E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5" y="2200"/>
              <a:ext cx="132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5" name="Line 67">
              <a:extLst>
                <a:ext uri="{FF2B5EF4-FFF2-40B4-BE49-F238E27FC236}">
                  <a16:creationId xmlns:a16="http://schemas.microsoft.com/office/drawing/2014/main" id="{707C980A-2FD6-4A07-88E2-7997AD6DBF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0" y="2200"/>
              <a:ext cx="0" cy="43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6" name="Line 68">
              <a:extLst>
                <a:ext uri="{FF2B5EF4-FFF2-40B4-BE49-F238E27FC236}">
                  <a16:creationId xmlns:a16="http://schemas.microsoft.com/office/drawing/2014/main" id="{2CB5BE58-6B41-4E28-9E69-AC6995DE5B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5" y="2243"/>
              <a:ext cx="132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7" name="Line 69">
              <a:extLst>
                <a:ext uri="{FF2B5EF4-FFF2-40B4-BE49-F238E27FC236}">
                  <a16:creationId xmlns:a16="http://schemas.microsoft.com/office/drawing/2014/main" id="{901A3B64-B226-4102-BB70-4AB89077CD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9" y="1953"/>
              <a:ext cx="128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8" name="Line 70">
              <a:extLst>
                <a:ext uri="{FF2B5EF4-FFF2-40B4-BE49-F238E27FC236}">
                  <a16:creationId xmlns:a16="http://schemas.microsoft.com/office/drawing/2014/main" id="{D0EB4065-FF04-444E-A626-0B192E7D77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3" y="1953"/>
              <a:ext cx="0" cy="68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9" name="Line 71">
              <a:extLst>
                <a:ext uri="{FF2B5EF4-FFF2-40B4-BE49-F238E27FC236}">
                  <a16:creationId xmlns:a16="http://schemas.microsoft.com/office/drawing/2014/main" id="{8FE83360-A36A-45D8-B362-2EA82C6376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9" y="2021"/>
              <a:ext cx="128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Line 72">
              <a:extLst>
                <a:ext uri="{FF2B5EF4-FFF2-40B4-BE49-F238E27FC236}">
                  <a16:creationId xmlns:a16="http://schemas.microsoft.com/office/drawing/2014/main" id="{D75F7905-061F-4DC5-89B2-CE26157218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4" y="2258"/>
              <a:ext cx="12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1" name="Line 73">
              <a:extLst>
                <a:ext uri="{FF2B5EF4-FFF2-40B4-BE49-F238E27FC236}">
                  <a16:creationId xmlns:a16="http://schemas.microsoft.com/office/drawing/2014/main" id="{65BAA41B-2E46-45B8-80AF-417F9310D4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9" y="2258"/>
              <a:ext cx="0" cy="125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2" name="Line 74">
              <a:extLst>
                <a:ext uri="{FF2B5EF4-FFF2-40B4-BE49-F238E27FC236}">
                  <a16:creationId xmlns:a16="http://schemas.microsoft.com/office/drawing/2014/main" id="{5D9EA9F2-4F8A-40F9-8218-EF93530E89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4" y="2383"/>
              <a:ext cx="12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3" name="Line 75">
              <a:extLst>
                <a:ext uri="{FF2B5EF4-FFF2-40B4-BE49-F238E27FC236}">
                  <a16:creationId xmlns:a16="http://schemas.microsoft.com/office/drawing/2014/main" id="{AE1E4A9D-B9F2-4B90-8988-7A7241EC1D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505"/>
              <a:ext cx="132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4" name="Line 76">
              <a:extLst>
                <a:ext uri="{FF2B5EF4-FFF2-40B4-BE49-F238E27FC236}">
                  <a16:creationId xmlns:a16="http://schemas.microsoft.com/office/drawing/2014/main" id="{072ECE1C-DDB1-4B67-A808-451D7884A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2" y="1505"/>
              <a:ext cx="0" cy="75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5" name="Line 77">
              <a:extLst>
                <a:ext uri="{FF2B5EF4-FFF2-40B4-BE49-F238E27FC236}">
                  <a16:creationId xmlns:a16="http://schemas.microsoft.com/office/drawing/2014/main" id="{23D79EC5-3BC0-49F7-BED4-D55935BC91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580"/>
              <a:ext cx="132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6" name="Line 78">
              <a:extLst>
                <a:ext uri="{FF2B5EF4-FFF2-40B4-BE49-F238E27FC236}">
                  <a16:creationId xmlns:a16="http://schemas.microsoft.com/office/drawing/2014/main" id="{10885405-EF24-4B88-AAF0-E772381777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7" y="2175"/>
              <a:ext cx="12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7" name="Line 79">
              <a:extLst>
                <a:ext uri="{FF2B5EF4-FFF2-40B4-BE49-F238E27FC236}">
                  <a16:creationId xmlns:a16="http://schemas.microsoft.com/office/drawing/2014/main" id="{0867863E-A708-41DE-82F1-8016DDA66F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2" y="2175"/>
              <a:ext cx="0" cy="5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8" name="Line 80">
              <a:extLst>
                <a:ext uri="{FF2B5EF4-FFF2-40B4-BE49-F238E27FC236}">
                  <a16:creationId xmlns:a16="http://schemas.microsoft.com/office/drawing/2014/main" id="{6E236FF0-00D2-4DEC-9CA8-A4D865440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7" y="2225"/>
              <a:ext cx="129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9" name="Line 81">
              <a:extLst>
                <a:ext uri="{FF2B5EF4-FFF2-40B4-BE49-F238E27FC236}">
                  <a16:creationId xmlns:a16="http://schemas.microsoft.com/office/drawing/2014/main" id="{A02AB7BF-5620-4BD6-9EE6-3F27C43CF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7" y="1874"/>
              <a:ext cx="133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0" name="Line 82">
              <a:extLst>
                <a:ext uri="{FF2B5EF4-FFF2-40B4-BE49-F238E27FC236}">
                  <a16:creationId xmlns:a16="http://schemas.microsoft.com/office/drawing/2014/main" id="{226D8546-A0C1-400A-94F3-E0CE672DAD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35" y="1874"/>
              <a:ext cx="0" cy="79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1" name="Line 83">
              <a:extLst>
                <a:ext uri="{FF2B5EF4-FFF2-40B4-BE49-F238E27FC236}">
                  <a16:creationId xmlns:a16="http://schemas.microsoft.com/office/drawing/2014/main" id="{8FA5C91F-9F81-4234-8044-1FC725207D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7" y="1953"/>
              <a:ext cx="133" cy="0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2" name="Rectangle 84">
              <a:extLst>
                <a:ext uri="{FF2B5EF4-FFF2-40B4-BE49-F238E27FC236}">
                  <a16:creationId xmlns:a16="http://schemas.microsoft.com/office/drawing/2014/main" id="{039A0E2F-B810-467D-B60A-CA60FE584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" y="2390"/>
              <a:ext cx="19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     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85">
              <a:extLst>
                <a:ext uri="{FF2B5EF4-FFF2-40B4-BE49-F238E27FC236}">
                  <a16:creationId xmlns:a16="http://schemas.microsoft.com/office/drawing/2014/main" id="{30D4009E-6060-4955-BD9C-685DCC7AA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" y="2153"/>
              <a:ext cx="27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86">
              <a:extLst>
                <a:ext uri="{FF2B5EF4-FFF2-40B4-BE49-F238E27FC236}">
                  <a16:creationId xmlns:a16="http://schemas.microsoft.com/office/drawing/2014/main" id="{E17EAA6D-8FF6-460B-BB65-04E9D1E47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" y="1917"/>
              <a:ext cx="27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40.000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87">
              <a:extLst>
                <a:ext uri="{FF2B5EF4-FFF2-40B4-BE49-F238E27FC236}">
                  <a16:creationId xmlns:a16="http://schemas.microsoft.com/office/drawing/2014/main" id="{D1730427-885A-42EA-A823-FF07BF911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" y="1684"/>
              <a:ext cx="27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60.000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88">
              <a:extLst>
                <a:ext uri="{FF2B5EF4-FFF2-40B4-BE49-F238E27FC236}">
                  <a16:creationId xmlns:a16="http://schemas.microsoft.com/office/drawing/2014/main" id="{C4E4AC2E-C600-4ABB-9208-EAE432275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" y="1447"/>
              <a:ext cx="27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80.000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89">
              <a:extLst>
                <a:ext uri="{FF2B5EF4-FFF2-40B4-BE49-F238E27FC236}">
                  <a16:creationId xmlns:a16="http://schemas.microsoft.com/office/drawing/2014/main" id="{AC4E30F1-12DA-471E-8308-EFA0D78A7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2" y="2508"/>
              <a:ext cx="26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0">
              <a:extLst>
                <a:ext uri="{FF2B5EF4-FFF2-40B4-BE49-F238E27FC236}">
                  <a16:creationId xmlns:a16="http://schemas.microsoft.com/office/drawing/2014/main" id="{89569AD0-9CF9-4309-98B7-F0E364C26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2" y="2508"/>
              <a:ext cx="26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1">
              <a:extLst>
                <a:ext uri="{FF2B5EF4-FFF2-40B4-BE49-F238E27FC236}">
                  <a16:creationId xmlns:a16="http://schemas.microsoft.com/office/drawing/2014/main" id="{5200A230-2822-4879-AFA4-A87ACA191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5" y="2508"/>
              <a:ext cx="26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wave3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2">
              <a:extLst>
                <a:ext uri="{FF2B5EF4-FFF2-40B4-BE49-F238E27FC236}">
                  <a16:creationId xmlns:a16="http://schemas.microsoft.com/office/drawing/2014/main" id="{7AFAF2B2-2EFA-484A-A9E6-570B070B2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5" y="2508"/>
              <a:ext cx="26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3">
              <a:extLst>
                <a:ext uri="{FF2B5EF4-FFF2-40B4-BE49-F238E27FC236}">
                  <a16:creationId xmlns:a16="http://schemas.microsoft.com/office/drawing/2014/main" id="{75F12B49-F7A0-42F2-851F-9EFF565EA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" y="1288"/>
              <a:ext cx="8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Anzahl Sterbefälle 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94">
              <a:extLst>
                <a:ext uri="{FF2B5EF4-FFF2-40B4-BE49-F238E27FC236}">
                  <a16:creationId xmlns:a16="http://schemas.microsoft.com/office/drawing/2014/main" id="{AB6DF1D6-8501-425D-8037-F6D4D89CF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4" y="1303"/>
              <a:ext cx="93" cy="97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3" name="Rectangle 95">
              <a:extLst>
                <a:ext uri="{FF2B5EF4-FFF2-40B4-BE49-F238E27FC236}">
                  <a16:creationId xmlns:a16="http://schemas.microsoft.com/office/drawing/2014/main" id="{B6DE1F28-A2D1-4665-B016-34847AC98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" y="1303"/>
              <a:ext cx="96" cy="97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" name="Rectangle 96">
              <a:extLst>
                <a:ext uri="{FF2B5EF4-FFF2-40B4-BE49-F238E27FC236}">
                  <a16:creationId xmlns:a16="http://schemas.microsoft.com/office/drawing/2014/main" id="{9C13040C-CF82-414D-BD13-2A6DE8263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1" y="1313"/>
              <a:ext cx="12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an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97">
              <a:extLst>
                <a:ext uri="{FF2B5EF4-FFF2-40B4-BE49-F238E27FC236}">
                  <a16:creationId xmlns:a16="http://schemas.microsoft.com/office/drawing/2014/main" id="{B31E189A-B24B-449C-B661-70C1EA81A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" y="1313"/>
              <a:ext cx="14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mit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343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42717F3-51AA-4526-A6CA-3D99B7AB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17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097F9D2-5872-4BFA-9301-5CEB5DAE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Modellierung mit gemeldeten COVID-19 Infektionsfällen </a:t>
            </a:r>
          </a:p>
        </p:txBody>
      </p:sp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FC225407-1B6F-4836-9FF0-C8EE6B01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B3BB3A29-A716-4190-9B4A-9E0A56A55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grpSp>
        <p:nvGrpSpPr>
          <p:cNvPr id="136" name="Group 124">
            <a:extLst>
              <a:ext uri="{FF2B5EF4-FFF2-40B4-BE49-F238E27FC236}">
                <a16:creationId xmlns:a16="http://schemas.microsoft.com/office/drawing/2014/main" id="{13A48B06-6011-485B-B688-478685ED120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7050" y="1679576"/>
            <a:ext cx="7664450" cy="2659064"/>
            <a:chOff x="332" y="1058"/>
            <a:chExt cx="4828" cy="1675"/>
          </a:xfrm>
        </p:grpSpPr>
        <p:sp>
          <p:nvSpPr>
            <p:cNvPr id="137" name="AutoShape 123">
              <a:extLst>
                <a:ext uri="{FF2B5EF4-FFF2-40B4-BE49-F238E27FC236}">
                  <a16:creationId xmlns:a16="http://schemas.microsoft.com/office/drawing/2014/main" id="{5EE0EB23-A652-4D8A-BDC1-CDCA0CC1A3F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2" y="1122"/>
              <a:ext cx="4828" cy="1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38" name="Rectangle 125">
              <a:extLst>
                <a:ext uri="{FF2B5EF4-FFF2-40B4-BE49-F238E27FC236}">
                  <a16:creationId xmlns:a16="http://schemas.microsoft.com/office/drawing/2014/main" id="{D64B28E8-1965-4DA2-9D87-170EA9418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" y="1441"/>
              <a:ext cx="2759" cy="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9" name="Rectangle 126">
              <a:extLst>
                <a:ext uri="{FF2B5EF4-FFF2-40B4-BE49-F238E27FC236}">
                  <a16:creationId xmlns:a16="http://schemas.microsoft.com/office/drawing/2014/main" id="{4A25D692-6840-4917-9A8E-FC6AAC169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" y="1441"/>
              <a:ext cx="2759" cy="950"/>
            </a:xfrm>
            <a:prstGeom prst="rect">
              <a:avLst/>
            </a:prstGeom>
            <a:noFill/>
            <a:ln w="26988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0" name="Line 127">
              <a:extLst>
                <a:ext uri="{FF2B5EF4-FFF2-40B4-BE49-F238E27FC236}">
                  <a16:creationId xmlns:a16="http://schemas.microsoft.com/office/drawing/2014/main" id="{1551EC79-66C5-4A52-98E5-AFE85CFEB6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300"/>
              <a:ext cx="2759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1" name="Line 128">
              <a:extLst>
                <a:ext uri="{FF2B5EF4-FFF2-40B4-BE49-F238E27FC236}">
                  <a16:creationId xmlns:a16="http://schemas.microsoft.com/office/drawing/2014/main" id="{F45FC75D-5EC5-451B-9606-23B310C438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1998"/>
              <a:ext cx="2759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2" name="Line 129">
              <a:extLst>
                <a:ext uri="{FF2B5EF4-FFF2-40B4-BE49-F238E27FC236}">
                  <a16:creationId xmlns:a16="http://schemas.microsoft.com/office/drawing/2014/main" id="{73588377-7F84-4EB9-9473-40F9810025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1693"/>
              <a:ext cx="2759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3" name="Line 130">
              <a:extLst>
                <a:ext uri="{FF2B5EF4-FFF2-40B4-BE49-F238E27FC236}">
                  <a16:creationId xmlns:a16="http://schemas.microsoft.com/office/drawing/2014/main" id="{93208EAD-BD80-4073-B5DA-2BB56E2F8D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5" y="1441"/>
              <a:ext cx="0" cy="95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4" name="Line 131">
              <a:extLst>
                <a:ext uri="{FF2B5EF4-FFF2-40B4-BE49-F238E27FC236}">
                  <a16:creationId xmlns:a16="http://schemas.microsoft.com/office/drawing/2014/main" id="{D5C570BD-1B0B-46F4-8472-79CE0E50EB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36" y="1441"/>
              <a:ext cx="0" cy="95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5" name="Line 132">
              <a:extLst>
                <a:ext uri="{FF2B5EF4-FFF2-40B4-BE49-F238E27FC236}">
                  <a16:creationId xmlns:a16="http://schemas.microsoft.com/office/drawing/2014/main" id="{1A7E3B93-D7B6-451E-9B18-6A72A2574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6" y="1441"/>
              <a:ext cx="0" cy="95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6" name="Freeform 133">
              <a:extLst>
                <a:ext uri="{FF2B5EF4-FFF2-40B4-BE49-F238E27FC236}">
                  <a16:creationId xmlns:a16="http://schemas.microsoft.com/office/drawing/2014/main" id="{1DAEB348-3B4D-45F3-8DF6-B078FCF08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" y="1498"/>
              <a:ext cx="2505" cy="849"/>
            </a:xfrm>
            <a:custGeom>
              <a:avLst/>
              <a:gdLst>
                <a:gd name="T0" fmla="*/ 7 w 747"/>
                <a:gd name="T1" fmla="*/ 164 h 253"/>
                <a:gd name="T2" fmla="*/ 21 w 747"/>
                <a:gd name="T3" fmla="*/ 179 h 253"/>
                <a:gd name="T4" fmla="*/ 35 w 747"/>
                <a:gd name="T5" fmla="*/ 174 h 253"/>
                <a:gd name="T6" fmla="*/ 42 w 747"/>
                <a:gd name="T7" fmla="*/ 157 h 253"/>
                <a:gd name="T8" fmla="*/ 56 w 747"/>
                <a:gd name="T9" fmla="*/ 161 h 253"/>
                <a:gd name="T10" fmla="*/ 70 w 747"/>
                <a:gd name="T11" fmla="*/ 152 h 253"/>
                <a:gd name="T12" fmla="*/ 84 w 747"/>
                <a:gd name="T13" fmla="*/ 157 h 253"/>
                <a:gd name="T14" fmla="*/ 91 w 747"/>
                <a:gd name="T15" fmla="*/ 130 h 253"/>
                <a:gd name="T16" fmla="*/ 104 w 747"/>
                <a:gd name="T17" fmla="*/ 168 h 253"/>
                <a:gd name="T18" fmla="*/ 118 w 747"/>
                <a:gd name="T19" fmla="*/ 205 h 253"/>
                <a:gd name="T20" fmla="*/ 132 w 747"/>
                <a:gd name="T21" fmla="*/ 230 h 253"/>
                <a:gd name="T22" fmla="*/ 139 w 747"/>
                <a:gd name="T23" fmla="*/ 225 h 253"/>
                <a:gd name="T24" fmla="*/ 153 w 747"/>
                <a:gd name="T25" fmla="*/ 223 h 253"/>
                <a:gd name="T26" fmla="*/ 167 w 747"/>
                <a:gd name="T27" fmla="*/ 246 h 253"/>
                <a:gd name="T28" fmla="*/ 181 w 747"/>
                <a:gd name="T29" fmla="*/ 245 h 253"/>
                <a:gd name="T30" fmla="*/ 188 w 747"/>
                <a:gd name="T31" fmla="*/ 253 h 253"/>
                <a:gd name="T32" fmla="*/ 202 w 747"/>
                <a:gd name="T33" fmla="*/ 233 h 253"/>
                <a:gd name="T34" fmla="*/ 216 w 747"/>
                <a:gd name="T35" fmla="*/ 217 h 253"/>
                <a:gd name="T36" fmla="*/ 230 w 747"/>
                <a:gd name="T37" fmla="*/ 215 h 253"/>
                <a:gd name="T38" fmla="*/ 237 w 747"/>
                <a:gd name="T39" fmla="*/ 239 h 253"/>
                <a:gd name="T40" fmla="*/ 251 w 747"/>
                <a:gd name="T41" fmla="*/ 226 h 253"/>
                <a:gd name="T42" fmla="*/ 265 w 747"/>
                <a:gd name="T43" fmla="*/ 218 h 253"/>
                <a:gd name="T44" fmla="*/ 279 w 747"/>
                <a:gd name="T45" fmla="*/ 217 h 253"/>
                <a:gd name="T46" fmla="*/ 286 w 747"/>
                <a:gd name="T47" fmla="*/ 210 h 253"/>
                <a:gd name="T48" fmla="*/ 300 w 747"/>
                <a:gd name="T49" fmla="*/ 188 h 253"/>
                <a:gd name="T50" fmla="*/ 314 w 747"/>
                <a:gd name="T51" fmla="*/ 157 h 253"/>
                <a:gd name="T52" fmla="*/ 328 w 747"/>
                <a:gd name="T53" fmla="*/ 114 h 253"/>
                <a:gd name="T54" fmla="*/ 335 w 747"/>
                <a:gd name="T55" fmla="*/ 79 h 253"/>
                <a:gd name="T56" fmla="*/ 349 w 747"/>
                <a:gd name="T57" fmla="*/ 22 h 253"/>
                <a:gd name="T58" fmla="*/ 363 w 747"/>
                <a:gd name="T59" fmla="*/ 1 h 253"/>
                <a:gd name="T60" fmla="*/ 377 w 747"/>
                <a:gd name="T61" fmla="*/ 28 h 253"/>
                <a:gd name="T62" fmla="*/ 384 w 747"/>
                <a:gd name="T63" fmla="*/ 40 h 253"/>
                <a:gd name="T64" fmla="*/ 398 w 747"/>
                <a:gd name="T65" fmla="*/ 103 h 253"/>
                <a:gd name="T66" fmla="*/ 412 w 747"/>
                <a:gd name="T67" fmla="*/ 137 h 253"/>
                <a:gd name="T68" fmla="*/ 426 w 747"/>
                <a:gd name="T69" fmla="*/ 192 h 253"/>
                <a:gd name="T70" fmla="*/ 433 w 747"/>
                <a:gd name="T71" fmla="*/ 187 h 253"/>
                <a:gd name="T72" fmla="*/ 447 w 747"/>
                <a:gd name="T73" fmla="*/ 193 h 253"/>
                <a:gd name="T74" fmla="*/ 461 w 747"/>
                <a:gd name="T75" fmla="*/ 182 h 253"/>
                <a:gd name="T76" fmla="*/ 475 w 747"/>
                <a:gd name="T77" fmla="*/ 170 h 253"/>
                <a:gd name="T78" fmla="*/ 482 w 747"/>
                <a:gd name="T79" fmla="*/ 163 h 253"/>
                <a:gd name="T80" fmla="*/ 496 w 747"/>
                <a:gd name="T81" fmla="*/ 188 h 253"/>
                <a:gd name="T82" fmla="*/ 510 w 747"/>
                <a:gd name="T83" fmla="*/ 227 h 253"/>
                <a:gd name="T84" fmla="*/ 524 w 747"/>
                <a:gd name="T85" fmla="*/ 220 h 253"/>
                <a:gd name="T86" fmla="*/ 531 w 747"/>
                <a:gd name="T87" fmla="*/ 176 h 253"/>
                <a:gd name="T88" fmla="*/ 545 w 747"/>
                <a:gd name="T89" fmla="*/ 231 h 253"/>
                <a:gd name="T90" fmla="*/ 559 w 747"/>
                <a:gd name="T91" fmla="*/ 214 h 253"/>
                <a:gd name="T92" fmla="*/ 573 w 747"/>
                <a:gd name="T93" fmla="*/ 226 h 253"/>
                <a:gd name="T94" fmla="*/ 580 w 747"/>
                <a:gd name="T95" fmla="*/ 231 h 253"/>
                <a:gd name="T96" fmla="*/ 594 w 747"/>
                <a:gd name="T97" fmla="*/ 219 h 253"/>
                <a:gd name="T98" fmla="*/ 608 w 747"/>
                <a:gd name="T99" fmla="*/ 222 h 253"/>
                <a:gd name="T100" fmla="*/ 622 w 747"/>
                <a:gd name="T101" fmla="*/ 204 h 253"/>
                <a:gd name="T102" fmla="*/ 629 w 747"/>
                <a:gd name="T103" fmla="*/ 201 h 253"/>
                <a:gd name="T104" fmla="*/ 643 w 747"/>
                <a:gd name="T105" fmla="*/ 200 h 253"/>
                <a:gd name="T106" fmla="*/ 657 w 747"/>
                <a:gd name="T107" fmla="*/ 157 h 253"/>
                <a:gd name="T108" fmla="*/ 671 w 747"/>
                <a:gd name="T109" fmla="*/ 142 h 253"/>
                <a:gd name="T110" fmla="*/ 678 w 747"/>
                <a:gd name="T111" fmla="*/ 124 h 253"/>
                <a:gd name="T112" fmla="*/ 692 w 747"/>
                <a:gd name="T113" fmla="*/ 66 h 253"/>
                <a:gd name="T114" fmla="*/ 706 w 747"/>
                <a:gd name="T115" fmla="*/ 47 h 253"/>
                <a:gd name="T116" fmla="*/ 720 w 747"/>
                <a:gd name="T117" fmla="*/ 89 h 253"/>
                <a:gd name="T118" fmla="*/ 727 w 747"/>
                <a:gd name="T119" fmla="*/ 99 h 253"/>
                <a:gd name="T120" fmla="*/ 741 w 747"/>
                <a:gd name="T121" fmla="*/ 16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7" h="253">
                  <a:moveTo>
                    <a:pt x="0" y="178"/>
                  </a:moveTo>
                  <a:lnTo>
                    <a:pt x="0" y="178"/>
                  </a:lnTo>
                  <a:lnTo>
                    <a:pt x="0" y="178"/>
                  </a:lnTo>
                  <a:lnTo>
                    <a:pt x="0" y="178"/>
                  </a:lnTo>
                  <a:lnTo>
                    <a:pt x="7" y="164"/>
                  </a:lnTo>
                  <a:lnTo>
                    <a:pt x="7" y="164"/>
                  </a:lnTo>
                  <a:lnTo>
                    <a:pt x="7" y="164"/>
                  </a:lnTo>
                  <a:lnTo>
                    <a:pt x="7" y="164"/>
                  </a:lnTo>
                  <a:lnTo>
                    <a:pt x="14" y="176"/>
                  </a:lnTo>
                  <a:lnTo>
                    <a:pt x="14" y="176"/>
                  </a:lnTo>
                  <a:lnTo>
                    <a:pt x="14" y="176"/>
                  </a:lnTo>
                  <a:lnTo>
                    <a:pt x="14" y="176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8" y="154"/>
                  </a:lnTo>
                  <a:lnTo>
                    <a:pt x="28" y="154"/>
                  </a:lnTo>
                  <a:lnTo>
                    <a:pt x="28" y="154"/>
                  </a:lnTo>
                  <a:lnTo>
                    <a:pt x="28" y="154"/>
                  </a:lnTo>
                  <a:lnTo>
                    <a:pt x="35" y="174"/>
                  </a:lnTo>
                  <a:lnTo>
                    <a:pt x="35" y="174"/>
                  </a:lnTo>
                  <a:lnTo>
                    <a:pt x="35" y="174"/>
                  </a:lnTo>
                  <a:lnTo>
                    <a:pt x="35" y="174"/>
                  </a:lnTo>
                  <a:lnTo>
                    <a:pt x="42" y="157"/>
                  </a:lnTo>
                  <a:lnTo>
                    <a:pt x="42" y="157"/>
                  </a:lnTo>
                  <a:lnTo>
                    <a:pt x="42" y="157"/>
                  </a:lnTo>
                  <a:lnTo>
                    <a:pt x="42" y="157"/>
                  </a:lnTo>
                  <a:lnTo>
                    <a:pt x="49" y="176"/>
                  </a:lnTo>
                  <a:lnTo>
                    <a:pt x="49" y="176"/>
                  </a:lnTo>
                  <a:lnTo>
                    <a:pt x="49" y="176"/>
                  </a:lnTo>
                  <a:lnTo>
                    <a:pt x="49" y="176"/>
                  </a:lnTo>
                  <a:lnTo>
                    <a:pt x="56" y="161"/>
                  </a:lnTo>
                  <a:lnTo>
                    <a:pt x="56" y="161"/>
                  </a:lnTo>
                  <a:lnTo>
                    <a:pt x="56" y="161"/>
                  </a:lnTo>
                  <a:lnTo>
                    <a:pt x="56" y="161"/>
                  </a:lnTo>
                  <a:lnTo>
                    <a:pt x="63" y="157"/>
                  </a:lnTo>
                  <a:lnTo>
                    <a:pt x="63" y="157"/>
                  </a:lnTo>
                  <a:lnTo>
                    <a:pt x="63" y="157"/>
                  </a:lnTo>
                  <a:lnTo>
                    <a:pt x="63" y="157"/>
                  </a:lnTo>
                  <a:lnTo>
                    <a:pt x="70" y="152"/>
                  </a:lnTo>
                  <a:lnTo>
                    <a:pt x="70" y="152"/>
                  </a:lnTo>
                  <a:lnTo>
                    <a:pt x="70" y="152"/>
                  </a:lnTo>
                  <a:lnTo>
                    <a:pt x="70" y="152"/>
                  </a:lnTo>
                  <a:lnTo>
                    <a:pt x="77" y="155"/>
                  </a:lnTo>
                  <a:lnTo>
                    <a:pt x="77" y="155"/>
                  </a:lnTo>
                  <a:lnTo>
                    <a:pt x="77" y="155"/>
                  </a:lnTo>
                  <a:lnTo>
                    <a:pt x="77" y="155"/>
                  </a:lnTo>
                  <a:lnTo>
                    <a:pt x="84" y="157"/>
                  </a:lnTo>
                  <a:lnTo>
                    <a:pt x="84" y="157"/>
                  </a:lnTo>
                  <a:lnTo>
                    <a:pt x="84" y="157"/>
                  </a:lnTo>
                  <a:lnTo>
                    <a:pt x="84" y="157"/>
                  </a:lnTo>
                  <a:lnTo>
                    <a:pt x="91" y="130"/>
                  </a:lnTo>
                  <a:lnTo>
                    <a:pt x="91" y="130"/>
                  </a:lnTo>
                  <a:lnTo>
                    <a:pt x="91" y="130"/>
                  </a:lnTo>
                  <a:lnTo>
                    <a:pt x="91" y="130"/>
                  </a:lnTo>
                  <a:lnTo>
                    <a:pt x="97" y="135"/>
                  </a:lnTo>
                  <a:lnTo>
                    <a:pt x="97" y="135"/>
                  </a:lnTo>
                  <a:lnTo>
                    <a:pt x="97" y="135"/>
                  </a:lnTo>
                  <a:lnTo>
                    <a:pt x="97" y="135"/>
                  </a:lnTo>
                  <a:lnTo>
                    <a:pt x="104" y="168"/>
                  </a:lnTo>
                  <a:lnTo>
                    <a:pt x="104" y="168"/>
                  </a:lnTo>
                  <a:lnTo>
                    <a:pt x="104" y="168"/>
                  </a:lnTo>
                  <a:lnTo>
                    <a:pt x="104" y="168"/>
                  </a:lnTo>
                  <a:lnTo>
                    <a:pt x="111" y="187"/>
                  </a:lnTo>
                  <a:lnTo>
                    <a:pt x="111" y="187"/>
                  </a:lnTo>
                  <a:lnTo>
                    <a:pt x="111" y="187"/>
                  </a:lnTo>
                  <a:lnTo>
                    <a:pt x="111" y="187"/>
                  </a:lnTo>
                  <a:lnTo>
                    <a:pt x="118" y="205"/>
                  </a:lnTo>
                  <a:lnTo>
                    <a:pt x="118" y="205"/>
                  </a:lnTo>
                  <a:lnTo>
                    <a:pt x="118" y="205"/>
                  </a:lnTo>
                  <a:lnTo>
                    <a:pt x="118" y="205"/>
                  </a:lnTo>
                  <a:lnTo>
                    <a:pt x="125" y="212"/>
                  </a:lnTo>
                  <a:lnTo>
                    <a:pt x="125" y="212"/>
                  </a:lnTo>
                  <a:lnTo>
                    <a:pt x="125" y="212"/>
                  </a:lnTo>
                  <a:lnTo>
                    <a:pt x="125" y="212"/>
                  </a:lnTo>
                  <a:lnTo>
                    <a:pt x="132" y="230"/>
                  </a:lnTo>
                  <a:lnTo>
                    <a:pt x="132" y="230"/>
                  </a:lnTo>
                  <a:lnTo>
                    <a:pt x="132" y="230"/>
                  </a:lnTo>
                  <a:lnTo>
                    <a:pt x="132" y="230"/>
                  </a:lnTo>
                  <a:lnTo>
                    <a:pt x="139" y="225"/>
                  </a:lnTo>
                  <a:lnTo>
                    <a:pt x="139" y="225"/>
                  </a:lnTo>
                  <a:lnTo>
                    <a:pt x="139" y="225"/>
                  </a:lnTo>
                  <a:lnTo>
                    <a:pt x="139" y="225"/>
                  </a:lnTo>
                  <a:lnTo>
                    <a:pt x="146" y="236"/>
                  </a:lnTo>
                  <a:lnTo>
                    <a:pt x="146" y="236"/>
                  </a:lnTo>
                  <a:lnTo>
                    <a:pt x="146" y="236"/>
                  </a:lnTo>
                  <a:lnTo>
                    <a:pt x="146" y="236"/>
                  </a:lnTo>
                  <a:lnTo>
                    <a:pt x="153" y="223"/>
                  </a:lnTo>
                  <a:lnTo>
                    <a:pt x="153" y="223"/>
                  </a:lnTo>
                  <a:lnTo>
                    <a:pt x="153" y="223"/>
                  </a:lnTo>
                  <a:lnTo>
                    <a:pt x="153" y="223"/>
                  </a:lnTo>
                  <a:lnTo>
                    <a:pt x="160" y="241"/>
                  </a:lnTo>
                  <a:lnTo>
                    <a:pt x="160" y="241"/>
                  </a:lnTo>
                  <a:lnTo>
                    <a:pt x="160" y="241"/>
                  </a:lnTo>
                  <a:lnTo>
                    <a:pt x="160" y="241"/>
                  </a:lnTo>
                  <a:lnTo>
                    <a:pt x="167" y="246"/>
                  </a:lnTo>
                  <a:lnTo>
                    <a:pt x="167" y="246"/>
                  </a:lnTo>
                  <a:lnTo>
                    <a:pt x="167" y="246"/>
                  </a:lnTo>
                  <a:lnTo>
                    <a:pt x="167" y="246"/>
                  </a:lnTo>
                  <a:lnTo>
                    <a:pt x="174" y="222"/>
                  </a:lnTo>
                  <a:lnTo>
                    <a:pt x="174" y="222"/>
                  </a:lnTo>
                  <a:lnTo>
                    <a:pt x="174" y="222"/>
                  </a:lnTo>
                  <a:lnTo>
                    <a:pt x="174" y="222"/>
                  </a:lnTo>
                  <a:lnTo>
                    <a:pt x="181" y="245"/>
                  </a:lnTo>
                  <a:lnTo>
                    <a:pt x="181" y="245"/>
                  </a:lnTo>
                  <a:lnTo>
                    <a:pt x="181" y="245"/>
                  </a:lnTo>
                  <a:lnTo>
                    <a:pt x="181" y="245"/>
                  </a:lnTo>
                  <a:lnTo>
                    <a:pt x="188" y="253"/>
                  </a:lnTo>
                  <a:lnTo>
                    <a:pt x="188" y="253"/>
                  </a:lnTo>
                  <a:lnTo>
                    <a:pt x="188" y="253"/>
                  </a:lnTo>
                  <a:lnTo>
                    <a:pt x="188" y="253"/>
                  </a:lnTo>
                  <a:lnTo>
                    <a:pt x="195" y="242"/>
                  </a:lnTo>
                  <a:lnTo>
                    <a:pt x="195" y="242"/>
                  </a:lnTo>
                  <a:lnTo>
                    <a:pt x="195" y="242"/>
                  </a:lnTo>
                  <a:lnTo>
                    <a:pt x="195" y="242"/>
                  </a:lnTo>
                  <a:lnTo>
                    <a:pt x="202" y="233"/>
                  </a:lnTo>
                  <a:lnTo>
                    <a:pt x="202" y="233"/>
                  </a:lnTo>
                  <a:lnTo>
                    <a:pt x="202" y="233"/>
                  </a:lnTo>
                  <a:lnTo>
                    <a:pt x="202" y="233"/>
                  </a:lnTo>
                  <a:lnTo>
                    <a:pt x="209" y="218"/>
                  </a:lnTo>
                  <a:lnTo>
                    <a:pt x="209" y="218"/>
                  </a:lnTo>
                  <a:lnTo>
                    <a:pt x="209" y="218"/>
                  </a:lnTo>
                  <a:lnTo>
                    <a:pt x="209" y="218"/>
                  </a:lnTo>
                  <a:lnTo>
                    <a:pt x="216" y="217"/>
                  </a:lnTo>
                  <a:lnTo>
                    <a:pt x="216" y="217"/>
                  </a:lnTo>
                  <a:lnTo>
                    <a:pt x="216" y="217"/>
                  </a:lnTo>
                  <a:lnTo>
                    <a:pt x="216" y="217"/>
                  </a:lnTo>
                  <a:lnTo>
                    <a:pt x="223" y="156"/>
                  </a:lnTo>
                  <a:lnTo>
                    <a:pt x="223" y="156"/>
                  </a:lnTo>
                  <a:lnTo>
                    <a:pt x="223" y="156"/>
                  </a:lnTo>
                  <a:lnTo>
                    <a:pt x="223" y="156"/>
                  </a:lnTo>
                  <a:lnTo>
                    <a:pt x="230" y="215"/>
                  </a:lnTo>
                  <a:lnTo>
                    <a:pt x="230" y="215"/>
                  </a:lnTo>
                  <a:lnTo>
                    <a:pt x="230" y="215"/>
                  </a:lnTo>
                  <a:lnTo>
                    <a:pt x="230" y="215"/>
                  </a:lnTo>
                  <a:lnTo>
                    <a:pt x="237" y="239"/>
                  </a:lnTo>
                  <a:lnTo>
                    <a:pt x="237" y="239"/>
                  </a:lnTo>
                  <a:lnTo>
                    <a:pt x="237" y="239"/>
                  </a:lnTo>
                  <a:lnTo>
                    <a:pt x="237" y="239"/>
                  </a:lnTo>
                  <a:lnTo>
                    <a:pt x="244" y="236"/>
                  </a:lnTo>
                  <a:lnTo>
                    <a:pt x="244" y="236"/>
                  </a:lnTo>
                  <a:lnTo>
                    <a:pt x="244" y="236"/>
                  </a:lnTo>
                  <a:lnTo>
                    <a:pt x="244" y="236"/>
                  </a:lnTo>
                  <a:lnTo>
                    <a:pt x="251" y="226"/>
                  </a:lnTo>
                  <a:lnTo>
                    <a:pt x="251" y="226"/>
                  </a:lnTo>
                  <a:lnTo>
                    <a:pt x="251" y="226"/>
                  </a:lnTo>
                  <a:lnTo>
                    <a:pt x="251" y="226"/>
                  </a:lnTo>
                  <a:lnTo>
                    <a:pt x="258" y="215"/>
                  </a:lnTo>
                  <a:lnTo>
                    <a:pt x="258" y="215"/>
                  </a:lnTo>
                  <a:lnTo>
                    <a:pt x="258" y="215"/>
                  </a:lnTo>
                  <a:lnTo>
                    <a:pt x="258" y="215"/>
                  </a:lnTo>
                  <a:lnTo>
                    <a:pt x="265" y="218"/>
                  </a:lnTo>
                  <a:lnTo>
                    <a:pt x="265" y="218"/>
                  </a:lnTo>
                  <a:lnTo>
                    <a:pt x="265" y="218"/>
                  </a:lnTo>
                  <a:lnTo>
                    <a:pt x="265" y="218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2" y="214"/>
                  </a:lnTo>
                  <a:lnTo>
                    <a:pt x="279" y="217"/>
                  </a:lnTo>
                  <a:lnTo>
                    <a:pt x="279" y="217"/>
                  </a:lnTo>
                  <a:lnTo>
                    <a:pt x="279" y="217"/>
                  </a:lnTo>
                  <a:lnTo>
                    <a:pt x="279" y="217"/>
                  </a:lnTo>
                  <a:lnTo>
                    <a:pt x="286" y="210"/>
                  </a:lnTo>
                  <a:lnTo>
                    <a:pt x="286" y="210"/>
                  </a:lnTo>
                  <a:lnTo>
                    <a:pt x="286" y="210"/>
                  </a:lnTo>
                  <a:lnTo>
                    <a:pt x="286" y="210"/>
                  </a:lnTo>
                  <a:lnTo>
                    <a:pt x="293" y="188"/>
                  </a:lnTo>
                  <a:lnTo>
                    <a:pt x="293" y="188"/>
                  </a:lnTo>
                  <a:lnTo>
                    <a:pt x="293" y="188"/>
                  </a:lnTo>
                  <a:lnTo>
                    <a:pt x="293" y="188"/>
                  </a:lnTo>
                  <a:lnTo>
                    <a:pt x="300" y="188"/>
                  </a:lnTo>
                  <a:lnTo>
                    <a:pt x="300" y="188"/>
                  </a:lnTo>
                  <a:lnTo>
                    <a:pt x="300" y="188"/>
                  </a:lnTo>
                  <a:lnTo>
                    <a:pt x="300" y="188"/>
                  </a:lnTo>
                  <a:lnTo>
                    <a:pt x="307" y="176"/>
                  </a:lnTo>
                  <a:lnTo>
                    <a:pt x="307" y="176"/>
                  </a:lnTo>
                  <a:lnTo>
                    <a:pt x="307" y="176"/>
                  </a:lnTo>
                  <a:lnTo>
                    <a:pt x="307" y="176"/>
                  </a:lnTo>
                  <a:lnTo>
                    <a:pt x="314" y="157"/>
                  </a:lnTo>
                  <a:lnTo>
                    <a:pt x="314" y="157"/>
                  </a:lnTo>
                  <a:lnTo>
                    <a:pt x="314" y="157"/>
                  </a:lnTo>
                  <a:lnTo>
                    <a:pt x="314" y="157"/>
                  </a:lnTo>
                  <a:lnTo>
                    <a:pt x="321" y="145"/>
                  </a:lnTo>
                  <a:lnTo>
                    <a:pt x="321" y="145"/>
                  </a:lnTo>
                  <a:lnTo>
                    <a:pt x="321" y="145"/>
                  </a:lnTo>
                  <a:lnTo>
                    <a:pt x="321" y="145"/>
                  </a:lnTo>
                  <a:lnTo>
                    <a:pt x="328" y="114"/>
                  </a:lnTo>
                  <a:lnTo>
                    <a:pt x="328" y="114"/>
                  </a:lnTo>
                  <a:lnTo>
                    <a:pt x="328" y="114"/>
                  </a:lnTo>
                  <a:lnTo>
                    <a:pt x="328" y="114"/>
                  </a:lnTo>
                  <a:lnTo>
                    <a:pt x="335" y="79"/>
                  </a:lnTo>
                  <a:lnTo>
                    <a:pt x="335" y="79"/>
                  </a:lnTo>
                  <a:lnTo>
                    <a:pt x="335" y="79"/>
                  </a:lnTo>
                  <a:lnTo>
                    <a:pt x="335" y="79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9" y="22"/>
                  </a:lnTo>
                  <a:lnTo>
                    <a:pt x="349" y="22"/>
                  </a:lnTo>
                  <a:lnTo>
                    <a:pt x="349" y="22"/>
                  </a:lnTo>
                  <a:lnTo>
                    <a:pt x="349" y="22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3" y="1"/>
                  </a:lnTo>
                  <a:lnTo>
                    <a:pt x="363" y="1"/>
                  </a:lnTo>
                  <a:lnTo>
                    <a:pt x="363" y="1"/>
                  </a:lnTo>
                  <a:lnTo>
                    <a:pt x="363" y="1"/>
                  </a:lnTo>
                  <a:lnTo>
                    <a:pt x="370" y="19"/>
                  </a:lnTo>
                  <a:lnTo>
                    <a:pt x="370" y="19"/>
                  </a:lnTo>
                  <a:lnTo>
                    <a:pt x="370" y="19"/>
                  </a:lnTo>
                  <a:lnTo>
                    <a:pt x="370" y="19"/>
                  </a:lnTo>
                  <a:lnTo>
                    <a:pt x="377" y="28"/>
                  </a:lnTo>
                  <a:lnTo>
                    <a:pt x="377" y="28"/>
                  </a:lnTo>
                  <a:lnTo>
                    <a:pt x="377" y="28"/>
                  </a:lnTo>
                  <a:lnTo>
                    <a:pt x="377" y="28"/>
                  </a:lnTo>
                  <a:lnTo>
                    <a:pt x="384" y="40"/>
                  </a:lnTo>
                  <a:lnTo>
                    <a:pt x="384" y="40"/>
                  </a:lnTo>
                  <a:lnTo>
                    <a:pt x="384" y="40"/>
                  </a:lnTo>
                  <a:lnTo>
                    <a:pt x="384" y="40"/>
                  </a:lnTo>
                  <a:lnTo>
                    <a:pt x="391" y="79"/>
                  </a:lnTo>
                  <a:lnTo>
                    <a:pt x="391" y="79"/>
                  </a:lnTo>
                  <a:lnTo>
                    <a:pt x="391" y="79"/>
                  </a:lnTo>
                  <a:lnTo>
                    <a:pt x="391" y="79"/>
                  </a:lnTo>
                  <a:lnTo>
                    <a:pt x="398" y="103"/>
                  </a:lnTo>
                  <a:lnTo>
                    <a:pt x="398" y="103"/>
                  </a:lnTo>
                  <a:lnTo>
                    <a:pt x="398" y="103"/>
                  </a:lnTo>
                  <a:lnTo>
                    <a:pt x="398" y="103"/>
                  </a:lnTo>
                  <a:lnTo>
                    <a:pt x="405" y="125"/>
                  </a:lnTo>
                  <a:lnTo>
                    <a:pt x="405" y="125"/>
                  </a:lnTo>
                  <a:lnTo>
                    <a:pt x="405" y="125"/>
                  </a:lnTo>
                  <a:lnTo>
                    <a:pt x="405" y="125"/>
                  </a:lnTo>
                  <a:lnTo>
                    <a:pt x="412" y="137"/>
                  </a:lnTo>
                  <a:lnTo>
                    <a:pt x="412" y="137"/>
                  </a:lnTo>
                  <a:lnTo>
                    <a:pt x="412" y="137"/>
                  </a:lnTo>
                  <a:lnTo>
                    <a:pt x="412" y="137"/>
                  </a:lnTo>
                  <a:lnTo>
                    <a:pt x="419" y="178"/>
                  </a:lnTo>
                  <a:lnTo>
                    <a:pt x="419" y="178"/>
                  </a:lnTo>
                  <a:lnTo>
                    <a:pt x="419" y="178"/>
                  </a:lnTo>
                  <a:lnTo>
                    <a:pt x="419" y="178"/>
                  </a:lnTo>
                  <a:lnTo>
                    <a:pt x="426" y="192"/>
                  </a:lnTo>
                  <a:lnTo>
                    <a:pt x="426" y="192"/>
                  </a:lnTo>
                  <a:lnTo>
                    <a:pt x="426" y="192"/>
                  </a:lnTo>
                  <a:lnTo>
                    <a:pt x="426" y="192"/>
                  </a:lnTo>
                  <a:lnTo>
                    <a:pt x="433" y="187"/>
                  </a:lnTo>
                  <a:lnTo>
                    <a:pt x="433" y="187"/>
                  </a:lnTo>
                  <a:lnTo>
                    <a:pt x="433" y="187"/>
                  </a:lnTo>
                  <a:lnTo>
                    <a:pt x="433" y="187"/>
                  </a:lnTo>
                  <a:lnTo>
                    <a:pt x="440" y="195"/>
                  </a:lnTo>
                  <a:lnTo>
                    <a:pt x="440" y="195"/>
                  </a:lnTo>
                  <a:lnTo>
                    <a:pt x="440" y="195"/>
                  </a:lnTo>
                  <a:lnTo>
                    <a:pt x="440" y="195"/>
                  </a:lnTo>
                  <a:lnTo>
                    <a:pt x="447" y="193"/>
                  </a:lnTo>
                  <a:lnTo>
                    <a:pt x="447" y="193"/>
                  </a:lnTo>
                  <a:lnTo>
                    <a:pt x="447" y="193"/>
                  </a:lnTo>
                  <a:lnTo>
                    <a:pt x="447" y="193"/>
                  </a:lnTo>
                  <a:lnTo>
                    <a:pt x="454" y="191"/>
                  </a:lnTo>
                  <a:lnTo>
                    <a:pt x="454" y="191"/>
                  </a:lnTo>
                  <a:lnTo>
                    <a:pt x="454" y="191"/>
                  </a:lnTo>
                  <a:lnTo>
                    <a:pt x="454" y="191"/>
                  </a:lnTo>
                  <a:lnTo>
                    <a:pt x="461" y="182"/>
                  </a:lnTo>
                  <a:lnTo>
                    <a:pt x="461" y="182"/>
                  </a:lnTo>
                  <a:lnTo>
                    <a:pt x="461" y="182"/>
                  </a:lnTo>
                  <a:lnTo>
                    <a:pt x="461" y="182"/>
                  </a:lnTo>
                  <a:lnTo>
                    <a:pt x="468" y="175"/>
                  </a:lnTo>
                  <a:lnTo>
                    <a:pt x="468" y="175"/>
                  </a:lnTo>
                  <a:lnTo>
                    <a:pt x="468" y="175"/>
                  </a:lnTo>
                  <a:lnTo>
                    <a:pt x="468" y="175"/>
                  </a:lnTo>
                  <a:lnTo>
                    <a:pt x="475" y="170"/>
                  </a:lnTo>
                  <a:lnTo>
                    <a:pt x="475" y="170"/>
                  </a:lnTo>
                  <a:lnTo>
                    <a:pt x="475" y="170"/>
                  </a:lnTo>
                  <a:lnTo>
                    <a:pt x="475" y="170"/>
                  </a:lnTo>
                  <a:lnTo>
                    <a:pt x="482" y="163"/>
                  </a:lnTo>
                  <a:lnTo>
                    <a:pt x="482" y="163"/>
                  </a:lnTo>
                  <a:lnTo>
                    <a:pt x="482" y="163"/>
                  </a:lnTo>
                  <a:lnTo>
                    <a:pt x="482" y="163"/>
                  </a:lnTo>
                  <a:lnTo>
                    <a:pt x="489" y="169"/>
                  </a:lnTo>
                  <a:lnTo>
                    <a:pt x="489" y="169"/>
                  </a:lnTo>
                  <a:lnTo>
                    <a:pt x="489" y="169"/>
                  </a:lnTo>
                  <a:lnTo>
                    <a:pt x="489" y="169"/>
                  </a:lnTo>
                  <a:lnTo>
                    <a:pt x="496" y="188"/>
                  </a:lnTo>
                  <a:lnTo>
                    <a:pt x="496" y="188"/>
                  </a:lnTo>
                  <a:lnTo>
                    <a:pt x="496" y="188"/>
                  </a:lnTo>
                  <a:lnTo>
                    <a:pt x="496" y="188"/>
                  </a:lnTo>
                  <a:lnTo>
                    <a:pt x="503" y="210"/>
                  </a:lnTo>
                  <a:lnTo>
                    <a:pt x="503" y="210"/>
                  </a:lnTo>
                  <a:lnTo>
                    <a:pt x="503" y="210"/>
                  </a:lnTo>
                  <a:lnTo>
                    <a:pt x="503" y="210"/>
                  </a:lnTo>
                  <a:lnTo>
                    <a:pt x="510" y="227"/>
                  </a:lnTo>
                  <a:lnTo>
                    <a:pt x="510" y="227"/>
                  </a:lnTo>
                  <a:lnTo>
                    <a:pt x="510" y="227"/>
                  </a:lnTo>
                  <a:lnTo>
                    <a:pt x="510" y="227"/>
                  </a:lnTo>
                  <a:lnTo>
                    <a:pt x="517" y="200"/>
                  </a:lnTo>
                  <a:lnTo>
                    <a:pt x="517" y="200"/>
                  </a:lnTo>
                  <a:lnTo>
                    <a:pt x="517" y="200"/>
                  </a:lnTo>
                  <a:lnTo>
                    <a:pt x="517" y="200"/>
                  </a:lnTo>
                  <a:lnTo>
                    <a:pt x="524" y="220"/>
                  </a:lnTo>
                  <a:lnTo>
                    <a:pt x="524" y="220"/>
                  </a:lnTo>
                  <a:lnTo>
                    <a:pt x="524" y="220"/>
                  </a:lnTo>
                  <a:lnTo>
                    <a:pt x="524" y="220"/>
                  </a:lnTo>
                  <a:lnTo>
                    <a:pt x="531" y="176"/>
                  </a:lnTo>
                  <a:lnTo>
                    <a:pt x="531" y="176"/>
                  </a:lnTo>
                  <a:lnTo>
                    <a:pt x="531" y="176"/>
                  </a:lnTo>
                  <a:lnTo>
                    <a:pt x="531" y="176"/>
                  </a:lnTo>
                  <a:lnTo>
                    <a:pt x="538" y="226"/>
                  </a:lnTo>
                  <a:lnTo>
                    <a:pt x="538" y="226"/>
                  </a:lnTo>
                  <a:lnTo>
                    <a:pt x="538" y="226"/>
                  </a:lnTo>
                  <a:lnTo>
                    <a:pt x="538" y="226"/>
                  </a:lnTo>
                  <a:lnTo>
                    <a:pt x="545" y="231"/>
                  </a:lnTo>
                  <a:lnTo>
                    <a:pt x="545" y="231"/>
                  </a:lnTo>
                  <a:lnTo>
                    <a:pt x="545" y="231"/>
                  </a:lnTo>
                  <a:lnTo>
                    <a:pt x="545" y="231"/>
                  </a:lnTo>
                  <a:lnTo>
                    <a:pt x="552" y="232"/>
                  </a:lnTo>
                  <a:lnTo>
                    <a:pt x="552" y="232"/>
                  </a:lnTo>
                  <a:lnTo>
                    <a:pt x="552" y="232"/>
                  </a:lnTo>
                  <a:lnTo>
                    <a:pt x="552" y="232"/>
                  </a:lnTo>
                  <a:lnTo>
                    <a:pt x="559" y="214"/>
                  </a:lnTo>
                  <a:lnTo>
                    <a:pt x="559" y="214"/>
                  </a:lnTo>
                  <a:lnTo>
                    <a:pt x="559" y="214"/>
                  </a:lnTo>
                  <a:lnTo>
                    <a:pt x="559" y="214"/>
                  </a:lnTo>
                  <a:lnTo>
                    <a:pt x="566" y="215"/>
                  </a:lnTo>
                  <a:lnTo>
                    <a:pt x="566" y="215"/>
                  </a:lnTo>
                  <a:lnTo>
                    <a:pt x="566" y="215"/>
                  </a:lnTo>
                  <a:lnTo>
                    <a:pt x="566" y="215"/>
                  </a:lnTo>
                  <a:lnTo>
                    <a:pt x="573" y="226"/>
                  </a:lnTo>
                  <a:lnTo>
                    <a:pt x="573" y="226"/>
                  </a:lnTo>
                  <a:lnTo>
                    <a:pt x="573" y="226"/>
                  </a:lnTo>
                  <a:lnTo>
                    <a:pt x="573" y="226"/>
                  </a:lnTo>
                  <a:lnTo>
                    <a:pt x="580" y="231"/>
                  </a:lnTo>
                  <a:lnTo>
                    <a:pt x="580" y="231"/>
                  </a:lnTo>
                  <a:lnTo>
                    <a:pt x="580" y="231"/>
                  </a:lnTo>
                  <a:lnTo>
                    <a:pt x="580" y="231"/>
                  </a:lnTo>
                  <a:lnTo>
                    <a:pt x="587" y="217"/>
                  </a:lnTo>
                  <a:lnTo>
                    <a:pt x="587" y="217"/>
                  </a:lnTo>
                  <a:lnTo>
                    <a:pt x="587" y="217"/>
                  </a:lnTo>
                  <a:lnTo>
                    <a:pt x="587" y="217"/>
                  </a:lnTo>
                  <a:lnTo>
                    <a:pt x="594" y="219"/>
                  </a:lnTo>
                  <a:lnTo>
                    <a:pt x="594" y="219"/>
                  </a:lnTo>
                  <a:lnTo>
                    <a:pt x="594" y="219"/>
                  </a:lnTo>
                  <a:lnTo>
                    <a:pt x="594" y="219"/>
                  </a:lnTo>
                  <a:lnTo>
                    <a:pt x="601" y="227"/>
                  </a:lnTo>
                  <a:lnTo>
                    <a:pt x="601" y="227"/>
                  </a:lnTo>
                  <a:lnTo>
                    <a:pt x="601" y="227"/>
                  </a:lnTo>
                  <a:lnTo>
                    <a:pt x="601" y="227"/>
                  </a:lnTo>
                  <a:lnTo>
                    <a:pt x="608" y="222"/>
                  </a:lnTo>
                  <a:lnTo>
                    <a:pt x="608" y="222"/>
                  </a:lnTo>
                  <a:lnTo>
                    <a:pt x="608" y="222"/>
                  </a:lnTo>
                  <a:lnTo>
                    <a:pt x="608" y="222"/>
                  </a:lnTo>
                  <a:lnTo>
                    <a:pt x="615" y="182"/>
                  </a:lnTo>
                  <a:lnTo>
                    <a:pt x="615" y="182"/>
                  </a:lnTo>
                  <a:lnTo>
                    <a:pt x="615" y="182"/>
                  </a:lnTo>
                  <a:lnTo>
                    <a:pt x="615" y="182"/>
                  </a:lnTo>
                  <a:lnTo>
                    <a:pt x="622" y="204"/>
                  </a:lnTo>
                  <a:lnTo>
                    <a:pt x="622" y="204"/>
                  </a:lnTo>
                  <a:lnTo>
                    <a:pt x="622" y="204"/>
                  </a:lnTo>
                  <a:lnTo>
                    <a:pt x="622" y="204"/>
                  </a:lnTo>
                  <a:lnTo>
                    <a:pt x="629" y="201"/>
                  </a:lnTo>
                  <a:lnTo>
                    <a:pt x="629" y="201"/>
                  </a:lnTo>
                  <a:lnTo>
                    <a:pt x="629" y="201"/>
                  </a:lnTo>
                  <a:lnTo>
                    <a:pt x="629" y="201"/>
                  </a:lnTo>
                  <a:lnTo>
                    <a:pt x="636" y="202"/>
                  </a:lnTo>
                  <a:lnTo>
                    <a:pt x="636" y="202"/>
                  </a:lnTo>
                  <a:lnTo>
                    <a:pt x="636" y="202"/>
                  </a:lnTo>
                  <a:lnTo>
                    <a:pt x="636" y="202"/>
                  </a:lnTo>
                  <a:lnTo>
                    <a:pt x="643" y="200"/>
                  </a:lnTo>
                  <a:lnTo>
                    <a:pt x="643" y="200"/>
                  </a:lnTo>
                  <a:lnTo>
                    <a:pt x="643" y="200"/>
                  </a:lnTo>
                  <a:lnTo>
                    <a:pt x="643" y="200"/>
                  </a:lnTo>
                  <a:lnTo>
                    <a:pt x="650" y="180"/>
                  </a:lnTo>
                  <a:lnTo>
                    <a:pt x="650" y="180"/>
                  </a:lnTo>
                  <a:lnTo>
                    <a:pt x="650" y="180"/>
                  </a:lnTo>
                  <a:lnTo>
                    <a:pt x="650" y="180"/>
                  </a:lnTo>
                  <a:lnTo>
                    <a:pt x="657" y="157"/>
                  </a:lnTo>
                  <a:lnTo>
                    <a:pt x="657" y="157"/>
                  </a:lnTo>
                  <a:lnTo>
                    <a:pt x="657" y="157"/>
                  </a:lnTo>
                  <a:lnTo>
                    <a:pt x="657" y="157"/>
                  </a:lnTo>
                  <a:lnTo>
                    <a:pt x="664" y="144"/>
                  </a:lnTo>
                  <a:lnTo>
                    <a:pt x="664" y="144"/>
                  </a:lnTo>
                  <a:lnTo>
                    <a:pt x="664" y="144"/>
                  </a:lnTo>
                  <a:lnTo>
                    <a:pt x="664" y="144"/>
                  </a:lnTo>
                  <a:lnTo>
                    <a:pt x="671" y="142"/>
                  </a:lnTo>
                  <a:lnTo>
                    <a:pt x="671" y="142"/>
                  </a:lnTo>
                  <a:lnTo>
                    <a:pt x="671" y="142"/>
                  </a:lnTo>
                  <a:lnTo>
                    <a:pt x="671" y="142"/>
                  </a:lnTo>
                  <a:lnTo>
                    <a:pt x="678" y="124"/>
                  </a:lnTo>
                  <a:lnTo>
                    <a:pt x="678" y="124"/>
                  </a:lnTo>
                  <a:lnTo>
                    <a:pt x="678" y="124"/>
                  </a:lnTo>
                  <a:lnTo>
                    <a:pt x="678" y="124"/>
                  </a:lnTo>
                  <a:lnTo>
                    <a:pt x="685" y="91"/>
                  </a:lnTo>
                  <a:lnTo>
                    <a:pt x="685" y="91"/>
                  </a:lnTo>
                  <a:lnTo>
                    <a:pt x="685" y="91"/>
                  </a:lnTo>
                  <a:lnTo>
                    <a:pt x="685" y="91"/>
                  </a:lnTo>
                  <a:lnTo>
                    <a:pt x="692" y="66"/>
                  </a:lnTo>
                  <a:lnTo>
                    <a:pt x="692" y="66"/>
                  </a:lnTo>
                  <a:lnTo>
                    <a:pt x="692" y="66"/>
                  </a:lnTo>
                  <a:lnTo>
                    <a:pt x="692" y="66"/>
                  </a:lnTo>
                  <a:lnTo>
                    <a:pt x="699" y="41"/>
                  </a:lnTo>
                  <a:lnTo>
                    <a:pt x="699" y="41"/>
                  </a:lnTo>
                  <a:lnTo>
                    <a:pt x="699" y="41"/>
                  </a:lnTo>
                  <a:lnTo>
                    <a:pt x="699" y="41"/>
                  </a:lnTo>
                  <a:lnTo>
                    <a:pt x="706" y="47"/>
                  </a:lnTo>
                  <a:lnTo>
                    <a:pt x="706" y="47"/>
                  </a:lnTo>
                  <a:lnTo>
                    <a:pt x="706" y="47"/>
                  </a:lnTo>
                  <a:lnTo>
                    <a:pt x="706" y="47"/>
                  </a:lnTo>
                  <a:lnTo>
                    <a:pt x="713" y="76"/>
                  </a:lnTo>
                  <a:lnTo>
                    <a:pt x="713" y="76"/>
                  </a:lnTo>
                  <a:lnTo>
                    <a:pt x="713" y="76"/>
                  </a:lnTo>
                  <a:lnTo>
                    <a:pt x="713" y="76"/>
                  </a:lnTo>
                  <a:lnTo>
                    <a:pt x="720" y="89"/>
                  </a:lnTo>
                  <a:lnTo>
                    <a:pt x="720" y="89"/>
                  </a:lnTo>
                  <a:lnTo>
                    <a:pt x="720" y="89"/>
                  </a:lnTo>
                  <a:lnTo>
                    <a:pt x="720" y="89"/>
                  </a:lnTo>
                  <a:lnTo>
                    <a:pt x="727" y="99"/>
                  </a:lnTo>
                  <a:lnTo>
                    <a:pt x="727" y="99"/>
                  </a:lnTo>
                  <a:lnTo>
                    <a:pt x="727" y="99"/>
                  </a:lnTo>
                  <a:lnTo>
                    <a:pt x="727" y="99"/>
                  </a:lnTo>
                  <a:lnTo>
                    <a:pt x="734" y="138"/>
                  </a:lnTo>
                  <a:lnTo>
                    <a:pt x="734" y="138"/>
                  </a:lnTo>
                  <a:lnTo>
                    <a:pt x="734" y="138"/>
                  </a:lnTo>
                  <a:lnTo>
                    <a:pt x="734" y="138"/>
                  </a:lnTo>
                  <a:lnTo>
                    <a:pt x="741" y="160"/>
                  </a:lnTo>
                  <a:lnTo>
                    <a:pt x="741" y="160"/>
                  </a:lnTo>
                  <a:lnTo>
                    <a:pt x="741" y="160"/>
                  </a:lnTo>
                  <a:lnTo>
                    <a:pt x="741" y="160"/>
                  </a:lnTo>
                  <a:lnTo>
                    <a:pt x="747" y="162"/>
                  </a:lnTo>
                  <a:lnTo>
                    <a:pt x="747" y="162"/>
                  </a:lnTo>
                  <a:lnTo>
                    <a:pt x="747" y="162"/>
                  </a:lnTo>
                  <a:lnTo>
                    <a:pt x="747" y="162"/>
                  </a:lnTo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7" name="Freeform 134">
              <a:extLst>
                <a:ext uri="{FF2B5EF4-FFF2-40B4-BE49-F238E27FC236}">
                  <a16:creationId xmlns:a16="http://schemas.microsoft.com/office/drawing/2014/main" id="{F4814737-8449-4E9F-9C83-03FE73827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" y="2058"/>
              <a:ext cx="2505" cy="272"/>
            </a:xfrm>
            <a:custGeom>
              <a:avLst/>
              <a:gdLst>
                <a:gd name="T0" fmla="*/ 7 w 747"/>
                <a:gd name="T1" fmla="*/ 6 h 81"/>
                <a:gd name="T2" fmla="*/ 21 w 747"/>
                <a:gd name="T3" fmla="*/ 2 h 81"/>
                <a:gd name="T4" fmla="*/ 35 w 747"/>
                <a:gd name="T5" fmla="*/ 0 h 81"/>
                <a:gd name="T6" fmla="*/ 49 w 747"/>
                <a:gd name="T7" fmla="*/ 2 h 81"/>
                <a:gd name="T8" fmla="*/ 63 w 747"/>
                <a:gd name="T9" fmla="*/ 6 h 81"/>
                <a:gd name="T10" fmla="*/ 77 w 747"/>
                <a:gd name="T11" fmla="*/ 13 h 81"/>
                <a:gd name="T12" fmla="*/ 91 w 747"/>
                <a:gd name="T13" fmla="*/ 23 h 81"/>
                <a:gd name="T14" fmla="*/ 104 w 747"/>
                <a:gd name="T15" fmla="*/ 34 h 81"/>
                <a:gd name="T16" fmla="*/ 118 w 747"/>
                <a:gd name="T17" fmla="*/ 44 h 81"/>
                <a:gd name="T18" fmla="*/ 132 w 747"/>
                <a:gd name="T19" fmla="*/ 54 h 81"/>
                <a:gd name="T20" fmla="*/ 146 w 747"/>
                <a:gd name="T21" fmla="*/ 64 h 81"/>
                <a:gd name="T22" fmla="*/ 160 w 747"/>
                <a:gd name="T23" fmla="*/ 71 h 81"/>
                <a:gd name="T24" fmla="*/ 174 w 747"/>
                <a:gd name="T25" fmla="*/ 78 h 81"/>
                <a:gd name="T26" fmla="*/ 188 w 747"/>
                <a:gd name="T27" fmla="*/ 81 h 81"/>
                <a:gd name="T28" fmla="*/ 202 w 747"/>
                <a:gd name="T29" fmla="*/ 81 h 81"/>
                <a:gd name="T30" fmla="*/ 216 w 747"/>
                <a:gd name="T31" fmla="*/ 79 h 81"/>
                <a:gd name="T32" fmla="*/ 230 w 747"/>
                <a:gd name="T33" fmla="*/ 74 h 81"/>
                <a:gd name="T34" fmla="*/ 244 w 747"/>
                <a:gd name="T35" fmla="*/ 68 h 81"/>
                <a:gd name="T36" fmla="*/ 258 w 747"/>
                <a:gd name="T37" fmla="*/ 61 h 81"/>
                <a:gd name="T38" fmla="*/ 272 w 747"/>
                <a:gd name="T39" fmla="*/ 53 h 81"/>
                <a:gd name="T40" fmla="*/ 286 w 747"/>
                <a:gd name="T41" fmla="*/ 44 h 81"/>
                <a:gd name="T42" fmla="*/ 300 w 747"/>
                <a:gd name="T43" fmla="*/ 36 h 81"/>
                <a:gd name="T44" fmla="*/ 314 w 747"/>
                <a:gd name="T45" fmla="*/ 29 h 81"/>
                <a:gd name="T46" fmla="*/ 328 w 747"/>
                <a:gd name="T47" fmla="*/ 25 h 81"/>
                <a:gd name="T48" fmla="*/ 342 w 747"/>
                <a:gd name="T49" fmla="*/ 22 h 81"/>
                <a:gd name="T50" fmla="*/ 356 w 747"/>
                <a:gd name="T51" fmla="*/ 23 h 81"/>
                <a:gd name="T52" fmla="*/ 370 w 747"/>
                <a:gd name="T53" fmla="*/ 23 h 81"/>
                <a:gd name="T54" fmla="*/ 384 w 747"/>
                <a:gd name="T55" fmla="*/ 27 h 81"/>
                <a:gd name="T56" fmla="*/ 398 w 747"/>
                <a:gd name="T57" fmla="*/ 31 h 81"/>
                <a:gd name="T58" fmla="*/ 412 w 747"/>
                <a:gd name="T59" fmla="*/ 36 h 81"/>
                <a:gd name="T60" fmla="*/ 426 w 747"/>
                <a:gd name="T61" fmla="*/ 42 h 81"/>
                <a:gd name="T62" fmla="*/ 440 w 747"/>
                <a:gd name="T63" fmla="*/ 48 h 81"/>
                <a:gd name="T64" fmla="*/ 454 w 747"/>
                <a:gd name="T65" fmla="*/ 53 h 81"/>
                <a:gd name="T66" fmla="*/ 468 w 747"/>
                <a:gd name="T67" fmla="*/ 58 h 81"/>
                <a:gd name="T68" fmla="*/ 482 w 747"/>
                <a:gd name="T69" fmla="*/ 62 h 81"/>
                <a:gd name="T70" fmla="*/ 496 w 747"/>
                <a:gd name="T71" fmla="*/ 65 h 81"/>
                <a:gd name="T72" fmla="*/ 510 w 747"/>
                <a:gd name="T73" fmla="*/ 67 h 81"/>
                <a:gd name="T74" fmla="*/ 524 w 747"/>
                <a:gd name="T75" fmla="*/ 67 h 81"/>
                <a:gd name="T76" fmla="*/ 538 w 747"/>
                <a:gd name="T77" fmla="*/ 67 h 81"/>
                <a:gd name="T78" fmla="*/ 552 w 747"/>
                <a:gd name="T79" fmla="*/ 66 h 81"/>
                <a:gd name="T80" fmla="*/ 566 w 747"/>
                <a:gd name="T81" fmla="*/ 64 h 81"/>
                <a:gd name="T82" fmla="*/ 580 w 747"/>
                <a:gd name="T83" fmla="*/ 61 h 81"/>
                <a:gd name="T84" fmla="*/ 594 w 747"/>
                <a:gd name="T85" fmla="*/ 56 h 81"/>
                <a:gd name="T86" fmla="*/ 608 w 747"/>
                <a:gd name="T87" fmla="*/ 50 h 81"/>
                <a:gd name="T88" fmla="*/ 622 w 747"/>
                <a:gd name="T89" fmla="*/ 44 h 81"/>
                <a:gd name="T90" fmla="*/ 636 w 747"/>
                <a:gd name="T91" fmla="*/ 37 h 81"/>
                <a:gd name="T92" fmla="*/ 650 w 747"/>
                <a:gd name="T93" fmla="*/ 29 h 81"/>
                <a:gd name="T94" fmla="*/ 664 w 747"/>
                <a:gd name="T95" fmla="*/ 23 h 81"/>
                <a:gd name="T96" fmla="*/ 678 w 747"/>
                <a:gd name="T97" fmla="*/ 16 h 81"/>
                <a:gd name="T98" fmla="*/ 692 w 747"/>
                <a:gd name="T99" fmla="*/ 11 h 81"/>
                <a:gd name="T100" fmla="*/ 706 w 747"/>
                <a:gd name="T101" fmla="*/ 10 h 81"/>
                <a:gd name="T102" fmla="*/ 720 w 747"/>
                <a:gd name="T103" fmla="*/ 11 h 81"/>
                <a:gd name="T104" fmla="*/ 734 w 747"/>
                <a:gd name="T105" fmla="*/ 15 h 81"/>
                <a:gd name="T106" fmla="*/ 747 w 747"/>
                <a:gd name="T107" fmla="*/ 2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47" h="81">
                  <a:moveTo>
                    <a:pt x="0" y="9"/>
                  </a:moveTo>
                  <a:lnTo>
                    <a:pt x="7" y="6"/>
                  </a:lnTo>
                  <a:lnTo>
                    <a:pt x="14" y="3"/>
                  </a:lnTo>
                  <a:lnTo>
                    <a:pt x="21" y="2"/>
                  </a:lnTo>
                  <a:lnTo>
                    <a:pt x="28" y="1"/>
                  </a:lnTo>
                  <a:lnTo>
                    <a:pt x="35" y="0"/>
                  </a:lnTo>
                  <a:lnTo>
                    <a:pt x="42" y="0"/>
                  </a:lnTo>
                  <a:lnTo>
                    <a:pt x="49" y="2"/>
                  </a:lnTo>
                  <a:lnTo>
                    <a:pt x="56" y="3"/>
                  </a:lnTo>
                  <a:lnTo>
                    <a:pt x="63" y="6"/>
                  </a:lnTo>
                  <a:lnTo>
                    <a:pt x="70" y="9"/>
                  </a:lnTo>
                  <a:lnTo>
                    <a:pt x="77" y="13"/>
                  </a:lnTo>
                  <a:lnTo>
                    <a:pt x="84" y="18"/>
                  </a:lnTo>
                  <a:lnTo>
                    <a:pt x="91" y="23"/>
                  </a:lnTo>
                  <a:lnTo>
                    <a:pt x="97" y="27"/>
                  </a:lnTo>
                  <a:lnTo>
                    <a:pt x="104" y="34"/>
                  </a:lnTo>
                  <a:lnTo>
                    <a:pt x="111" y="39"/>
                  </a:lnTo>
                  <a:lnTo>
                    <a:pt x="118" y="44"/>
                  </a:lnTo>
                  <a:lnTo>
                    <a:pt x="125" y="49"/>
                  </a:lnTo>
                  <a:lnTo>
                    <a:pt x="132" y="54"/>
                  </a:lnTo>
                  <a:lnTo>
                    <a:pt x="139" y="59"/>
                  </a:lnTo>
                  <a:lnTo>
                    <a:pt x="146" y="64"/>
                  </a:lnTo>
                  <a:lnTo>
                    <a:pt x="153" y="69"/>
                  </a:lnTo>
                  <a:lnTo>
                    <a:pt x="160" y="71"/>
                  </a:lnTo>
                  <a:lnTo>
                    <a:pt x="167" y="75"/>
                  </a:lnTo>
                  <a:lnTo>
                    <a:pt x="174" y="78"/>
                  </a:lnTo>
                  <a:lnTo>
                    <a:pt x="181" y="80"/>
                  </a:lnTo>
                  <a:lnTo>
                    <a:pt x="188" y="81"/>
                  </a:lnTo>
                  <a:lnTo>
                    <a:pt x="195" y="81"/>
                  </a:lnTo>
                  <a:lnTo>
                    <a:pt x="202" y="81"/>
                  </a:lnTo>
                  <a:lnTo>
                    <a:pt x="209" y="80"/>
                  </a:lnTo>
                  <a:lnTo>
                    <a:pt x="216" y="79"/>
                  </a:lnTo>
                  <a:lnTo>
                    <a:pt x="223" y="77"/>
                  </a:lnTo>
                  <a:lnTo>
                    <a:pt x="230" y="74"/>
                  </a:lnTo>
                  <a:lnTo>
                    <a:pt x="237" y="71"/>
                  </a:lnTo>
                  <a:lnTo>
                    <a:pt x="244" y="68"/>
                  </a:lnTo>
                  <a:lnTo>
                    <a:pt x="251" y="64"/>
                  </a:lnTo>
                  <a:lnTo>
                    <a:pt x="258" y="61"/>
                  </a:lnTo>
                  <a:lnTo>
                    <a:pt x="265" y="57"/>
                  </a:lnTo>
                  <a:lnTo>
                    <a:pt x="272" y="53"/>
                  </a:lnTo>
                  <a:lnTo>
                    <a:pt x="279" y="48"/>
                  </a:lnTo>
                  <a:lnTo>
                    <a:pt x="286" y="44"/>
                  </a:lnTo>
                  <a:lnTo>
                    <a:pt x="293" y="40"/>
                  </a:lnTo>
                  <a:lnTo>
                    <a:pt x="300" y="36"/>
                  </a:lnTo>
                  <a:lnTo>
                    <a:pt x="307" y="33"/>
                  </a:lnTo>
                  <a:lnTo>
                    <a:pt x="314" y="29"/>
                  </a:lnTo>
                  <a:lnTo>
                    <a:pt x="321" y="27"/>
                  </a:lnTo>
                  <a:lnTo>
                    <a:pt x="328" y="25"/>
                  </a:lnTo>
                  <a:lnTo>
                    <a:pt x="335" y="23"/>
                  </a:lnTo>
                  <a:lnTo>
                    <a:pt x="342" y="22"/>
                  </a:lnTo>
                  <a:lnTo>
                    <a:pt x="349" y="22"/>
                  </a:lnTo>
                  <a:lnTo>
                    <a:pt x="356" y="23"/>
                  </a:lnTo>
                  <a:lnTo>
                    <a:pt x="363" y="22"/>
                  </a:lnTo>
                  <a:lnTo>
                    <a:pt x="370" y="23"/>
                  </a:lnTo>
                  <a:lnTo>
                    <a:pt x="377" y="25"/>
                  </a:lnTo>
                  <a:lnTo>
                    <a:pt x="384" y="27"/>
                  </a:lnTo>
                  <a:lnTo>
                    <a:pt x="391" y="29"/>
                  </a:lnTo>
                  <a:lnTo>
                    <a:pt x="398" y="31"/>
                  </a:lnTo>
                  <a:lnTo>
                    <a:pt x="405" y="34"/>
                  </a:lnTo>
                  <a:lnTo>
                    <a:pt x="412" y="36"/>
                  </a:lnTo>
                  <a:lnTo>
                    <a:pt x="419" y="39"/>
                  </a:lnTo>
                  <a:lnTo>
                    <a:pt x="426" y="42"/>
                  </a:lnTo>
                  <a:lnTo>
                    <a:pt x="433" y="46"/>
                  </a:lnTo>
                  <a:lnTo>
                    <a:pt x="440" y="48"/>
                  </a:lnTo>
                  <a:lnTo>
                    <a:pt x="447" y="50"/>
                  </a:lnTo>
                  <a:lnTo>
                    <a:pt x="454" y="53"/>
                  </a:lnTo>
                  <a:lnTo>
                    <a:pt x="461" y="56"/>
                  </a:lnTo>
                  <a:lnTo>
                    <a:pt x="468" y="58"/>
                  </a:lnTo>
                  <a:lnTo>
                    <a:pt x="475" y="60"/>
                  </a:lnTo>
                  <a:lnTo>
                    <a:pt x="482" y="62"/>
                  </a:lnTo>
                  <a:lnTo>
                    <a:pt x="489" y="63"/>
                  </a:lnTo>
                  <a:lnTo>
                    <a:pt x="496" y="65"/>
                  </a:lnTo>
                  <a:lnTo>
                    <a:pt x="503" y="66"/>
                  </a:lnTo>
                  <a:lnTo>
                    <a:pt x="510" y="67"/>
                  </a:lnTo>
                  <a:lnTo>
                    <a:pt x="517" y="67"/>
                  </a:lnTo>
                  <a:lnTo>
                    <a:pt x="524" y="67"/>
                  </a:lnTo>
                  <a:lnTo>
                    <a:pt x="531" y="67"/>
                  </a:lnTo>
                  <a:lnTo>
                    <a:pt x="538" y="67"/>
                  </a:lnTo>
                  <a:lnTo>
                    <a:pt x="545" y="67"/>
                  </a:lnTo>
                  <a:lnTo>
                    <a:pt x="552" y="66"/>
                  </a:lnTo>
                  <a:lnTo>
                    <a:pt x="559" y="65"/>
                  </a:lnTo>
                  <a:lnTo>
                    <a:pt x="566" y="64"/>
                  </a:lnTo>
                  <a:lnTo>
                    <a:pt x="573" y="63"/>
                  </a:lnTo>
                  <a:lnTo>
                    <a:pt x="580" y="61"/>
                  </a:lnTo>
                  <a:lnTo>
                    <a:pt x="587" y="58"/>
                  </a:lnTo>
                  <a:lnTo>
                    <a:pt x="594" y="56"/>
                  </a:lnTo>
                  <a:lnTo>
                    <a:pt x="601" y="53"/>
                  </a:lnTo>
                  <a:lnTo>
                    <a:pt x="608" y="50"/>
                  </a:lnTo>
                  <a:lnTo>
                    <a:pt x="615" y="48"/>
                  </a:lnTo>
                  <a:lnTo>
                    <a:pt x="622" y="44"/>
                  </a:lnTo>
                  <a:lnTo>
                    <a:pt x="629" y="41"/>
                  </a:lnTo>
                  <a:lnTo>
                    <a:pt x="636" y="37"/>
                  </a:lnTo>
                  <a:lnTo>
                    <a:pt x="643" y="33"/>
                  </a:lnTo>
                  <a:lnTo>
                    <a:pt x="650" y="29"/>
                  </a:lnTo>
                  <a:lnTo>
                    <a:pt x="657" y="25"/>
                  </a:lnTo>
                  <a:lnTo>
                    <a:pt x="664" y="23"/>
                  </a:lnTo>
                  <a:lnTo>
                    <a:pt x="671" y="19"/>
                  </a:lnTo>
                  <a:lnTo>
                    <a:pt x="678" y="16"/>
                  </a:lnTo>
                  <a:lnTo>
                    <a:pt x="685" y="13"/>
                  </a:lnTo>
                  <a:lnTo>
                    <a:pt x="692" y="11"/>
                  </a:lnTo>
                  <a:lnTo>
                    <a:pt x="699" y="10"/>
                  </a:lnTo>
                  <a:lnTo>
                    <a:pt x="706" y="10"/>
                  </a:lnTo>
                  <a:lnTo>
                    <a:pt x="713" y="10"/>
                  </a:lnTo>
                  <a:lnTo>
                    <a:pt x="720" y="11"/>
                  </a:lnTo>
                  <a:lnTo>
                    <a:pt x="727" y="12"/>
                  </a:lnTo>
                  <a:lnTo>
                    <a:pt x="734" y="15"/>
                  </a:lnTo>
                  <a:lnTo>
                    <a:pt x="741" y="18"/>
                  </a:lnTo>
                  <a:lnTo>
                    <a:pt x="747" y="23"/>
                  </a:lnTo>
                </a:path>
              </a:pathLst>
            </a:custGeom>
            <a:noFill/>
            <a:ln w="15875" cap="flat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8" name="Freeform 135">
              <a:extLst>
                <a:ext uri="{FF2B5EF4-FFF2-40B4-BE49-F238E27FC236}">
                  <a16:creationId xmlns:a16="http://schemas.microsoft.com/office/drawing/2014/main" id="{3B6A00DE-8F8F-46FA-8353-00F6630A94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5" y="2055"/>
              <a:ext cx="2485" cy="279"/>
            </a:xfrm>
            <a:custGeom>
              <a:avLst/>
              <a:gdLst>
                <a:gd name="T0" fmla="*/ 8 w 741"/>
                <a:gd name="T1" fmla="*/ 4 h 83"/>
                <a:gd name="T2" fmla="*/ 22 w 741"/>
                <a:gd name="T3" fmla="*/ 1 h 83"/>
                <a:gd name="T4" fmla="*/ 35 w 741"/>
                <a:gd name="T5" fmla="*/ 0 h 83"/>
                <a:gd name="T6" fmla="*/ 47 w 741"/>
                <a:gd name="T7" fmla="*/ 3 h 83"/>
                <a:gd name="T8" fmla="*/ 59 w 741"/>
                <a:gd name="T9" fmla="*/ 8 h 83"/>
                <a:gd name="T10" fmla="*/ 75 w 741"/>
                <a:gd name="T11" fmla="*/ 17 h 83"/>
                <a:gd name="T12" fmla="*/ 85 w 741"/>
                <a:gd name="T13" fmla="*/ 24 h 83"/>
                <a:gd name="T14" fmla="*/ 98 w 741"/>
                <a:gd name="T15" fmla="*/ 34 h 83"/>
                <a:gd name="T16" fmla="*/ 111 w 741"/>
                <a:gd name="T17" fmla="*/ 44 h 83"/>
                <a:gd name="T18" fmla="*/ 121 w 741"/>
                <a:gd name="T19" fmla="*/ 52 h 83"/>
                <a:gd name="T20" fmla="*/ 136 w 741"/>
                <a:gd name="T21" fmla="*/ 63 h 83"/>
                <a:gd name="T22" fmla="*/ 147 w 741"/>
                <a:gd name="T23" fmla="*/ 70 h 83"/>
                <a:gd name="T24" fmla="*/ 161 w 741"/>
                <a:gd name="T25" fmla="*/ 77 h 83"/>
                <a:gd name="T26" fmla="*/ 175 w 741"/>
                <a:gd name="T27" fmla="*/ 81 h 83"/>
                <a:gd name="T28" fmla="*/ 188 w 741"/>
                <a:gd name="T29" fmla="*/ 83 h 83"/>
                <a:gd name="T30" fmla="*/ 200 w 741"/>
                <a:gd name="T31" fmla="*/ 82 h 83"/>
                <a:gd name="T32" fmla="*/ 212 w 741"/>
                <a:gd name="T33" fmla="*/ 79 h 83"/>
                <a:gd name="T34" fmla="*/ 229 w 741"/>
                <a:gd name="T35" fmla="*/ 74 h 83"/>
                <a:gd name="T36" fmla="*/ 240 w 741"/>
                <a:gd name="T37" fmla="*/ 68 h 83"/>
                <a:gd name="T38" fmla="*/ 251 w 741"/>
                <a:gd name="T39" fmla="*/ 62 h 83"/>
                <a:gd name="T40" fmla="*/ 263 w 741"/>
                <a:gd name="T41" fmla="*/ 55 h 83"/>
                <a:gd name="T42" fmla="*/ 274 w 741"/>
                <a:gd name="T43" fmla="*/ 48 h 83"/>
                <a:gd name="T44" fmla="*/ 286 w 741"/>
                <a:gd name="T45" fmla="*/ 42 h 83"/>
                <a:gd name="T46" fmla="*/ 298 w 741"/>
                <a:gd name="T47" fmla="*/ 35 h 83"/>
                <a:gd name="T48" fmla="*/ 308 w 741"/>
                <a:gd name="T49" fmla="*/ 30 h 83"/>
                <a:gd name="T50" fmla="*/ 322 w 741"/>
                <a:gd name="T51" fmla="*/ 24 h 83"/>
                <a:gd name="T52" fmla="*/ 336 w 741"/>
                <a:gd name="T53" fmla="*/ 22 h 83"/>
                <a:gd name="T54" fmla="*/ 349 w 741"/>
                <a:gd name="T55" fmla="*/ 22 h 83"/>
                <a:gd name="T56" fmla="*/ 361 w 741"/>
                <a:gd name="T57" fmla="*/ 22 h 83"/>
                <a:gd name="T58" fmla="*/ 373 w 741"/>
                <a:gd name="T59" fmla="*/ 25 h 83"/>
                <a:gd name="T60" fmla="*/ 390 w 741"/>
                <a:gd name="T61" fmla="*/ 30 h 83"/>
                <a:gd name="T62" fmla="*/ 402 w 741"/>
                <a:gd name="T63" fmla="*/ 34 h 83"/>
                <a:gd name="T64" fmla="*/ 413 w 741"/>
                <a:gd name="T65" fmla="*/ 38 h 83"/>
                <a:gd name="T66" fmla="*/ 427 w 741"/>
                <a:gd name="T67" fmla="*/ 45 h 83"/>
                <a:gd name="T68" fmla="*/ 441 w 741"/>
                <a:gd name="T69" fmla="*/ 51 h 83"/>
                <a:gd name="T70" fmla="*/ 454 w 741"/>
                <a:gd name="T71" fmla="*/ 56 h 83"/>
                <a:gd name="T72" fmla="*/ 466 w 741"/>
                <a:gd name="T73" fmla="*/ 60 h 83"/>
                <a:gd name="T74" fmla="*/ 478 w 741"/>
                <a:gd name="T75" fmla="*/ 63 h 83"/>
                <a:gd name="T76" fmla="*/ 495 w 741"/>
                <a:gd name="T77" fmla="*/ 67 h 83"/>
                <a:gd name="T78" fmla="*/ 507 w 741"/>
                <a:gd name="T79" fmla="*/ 68 h 83"/>
                <a:gd name="T80" fmla="*/ 518 w 741"/>
                <a:gd name="T81" fmla="*/ 70 h 83"/>
                <a:gd name="T82" fmla="*/ 532 w 741"/>
                <a:gd name="T83" fmla="*/ 69 h 83"/>
                <a:gd name="T84" fmla="*/ 546 w 741"/>
                <a:gd name="T85" fmla="*/ 68 h 83"/>
                <a:gd name="T86" fmla="*/ 560 w 741"/>
                <a:gd name="T87" fmla="*/ 66 h 83"/>
                <a:gd name="T88" fmla="*/ 567 w 741"/>
                <a:gd name="T89" fmla="*/ 65 h 83"/>
                <a:gd name="T90" fmla="*/ 581 w 741"/>
                <a:gd name="T91" fmla="*/ 60 h 83"/>
                <a:gd name="T92" fmla="*/ 595 w 741"/>
                <a:gd name="T93" fmla="*/ 53 h 83"/>
                <a:gd name="T94" fmla="*/ 602 w 741"/>
                <a:gd name="T95" fmla="*/ 50 h 83"/>
                <a:gd name="T96" fmla="*/ 616 w 741"/>
                <a:gd name="T97" fmla="*/ 41 h 83"/>
                <a:gd name="T98" fmla="*/ 628 w 741"/>
                <a:gd name="T99" fmla="*/ 33 h 83"/>
                <a:gd name="T100" fmla="*/ 639 w 741"/>
                <a:gd name="T101" fmla="*/ 26 h 83"/>
                <a:gd name="T102" fmla="*/ 655 w 741"/>
                <a:gd name="T103" fmla="*/ 16 h 83"/>
                <a:gd name="T104" fmla="*/ 665 w 741"/>
                <a:gd name="T105" fmla="*/ 10 h 83"/>
                <a:gd name="T106" fmla="*/ 679 w 741"/>
                <a:gd name="T107" fmla="*/ 4 h 83"/>
                <a:gd name="T108" fmla="*/ 693 w 741"/>
                <a:gd name="T109" fmla="*/ 1 h 83"/>
                <a:gd name="T110" fmla="*/ 706 w 741"/>
                <a:gd name="T111" fmla="*/ 3 h 83"/>
                <a:gd name="T112" fmla="*/ 718 w 741"/>
                <a:gd name="T113" fmla="*/ 8 h 83"/>
                <a:gd name="T114" fmla="*/ 729 w 741"/>
                <a:gd name="T115" fmla="*/ 18 h 83"/>
                <a:gd name="T116" fmla="*/ 738 w 741"/>
                <a:gd name="T117" fmla="*/ 27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41" h="83">
                  <a:moveTo>
                    <a:pt x="6" y="5"/>
                  </a:moveTo>
                  <a:lnTo>
                    <a:pt x="8" y="4"/>
                  </a:lnTo>
                  <a:lnTo>
                    <a:pt x="12" y="3"/>
                  </a:lnTo>
                  <a:moveTo>
                    <a:pt x="18" y="2"/>
                  </a:moveTo>
                  <a:lnTo>
                    <a:pt x="22" y="1"/>
                  </a:lnTo>
                  <a:lnTo>
                    <a:pt x="24" y="1"/>
                  </a:lnTo>
                  <a:moveTo>
                    <a:pt x="29" y="0"/>
                  </a:moveTo>
                  <a:lnTo>
                    <a:pt x="35" y="0"/>
                  </a:lnTo>
                  <a:moveTo>
                    <a:pt x="41" y="1"/>
                  </a:moveTo>
                  <a:lnTo>
                    <a:pt x="43" y="2"/>
                  </a:lnTo>
                  <a:lnTo>
                    <a:pt x="47" y="3"/>
                  </a:lnTo>
                  <a:moveTo>
                    <a:pt x="53" y="5"/>
                  </a:moveTo>
                  <a:lnTo>
                    <a:pt x="57" y="7"/>
                  </a:lnTo>
                  <a:lnTo>
                    <a:pt x="59" y="8"/>
                  </a:lnTo>
                  <a:moveTo>
                    <a:pt x="64" y="10"/>
                  </a:moveTo>
                  <a:lnTo>
                    <a:pt x="69" y="14"/>
                  </a:lnTo>
                  <a:moveTo>
                    <a:pt x="75" y="17"/>
                  </a:moveTo>
                  <a:lnTo>
                    <a:pt x="78" y="19"/>
                  </a:lnTo>
                  <a:lnTo>
                    <a:pt x="80" y="20"/>
                  </a:lnTo>
                  <a:moveTo>
                    <a:pt x="85" y="24"/>
                  </a:moveTo>
                  <a:lnTo>
                    <a:pt x="90" y="29"/>
                  </a:lnTo>
                  <a:moveTo>
                    <a:pt x="96" y="33"/>
                  </a:moveTo>
                  <a:lnTo>
                    <a:pt x="98" y="34"/>
                  </a:lnTo>
                  <a:lnTo>
                    <a:pt x="101" y="37"/>
                  </a:lnTo>
                  <a:moveTo>
                    <a:pt x="105" y="41"/>
                  </a:moveTo>
                  <a:lnTo>
                    <a:pt x="111" y="44"/>
                  </a:lnTo>
                  <a:moveTo>
                    <a:pt x="116" y="48"/>
                  </a:moveTo>
                  <a:lnTo>
                    <a:pt x="119" y="51"/>
                  </a:lnTo>
                  <a:lnTo>
                    <a:pt x="121" y="52"/>
                  </a:lnTo>
                  <a:moveTo>
                    <a:pt x="126" y="55"/>
                  </a:moveTo>
                  <a:lnTo>
                    <a:pt x="131" y="59"/>
                  </a:lnTo>
                  <a:moveTo>
                    <a:pt x="136" y="63"/>
                  </a:moveTo>
                  <a:lnTo>
                    <a:pt x="140" y="66"/>
                  </a:lnTo>
                  <a:lnTo>
                    <a:pt x="141" y="67"/>
                  </a:lnTo>
                  <a:moveTo>
                    <a:pt x="147" y="70"/>
                  </a:moveTo>
                  <a:lnTo>
                    <a:pt x="153" y="73"/>
                  </a:lnTo>
                  <a:moveTo>
                    <a:pt x="159" y="76"/>
                  </a:moveTo>
                  <a:lnTo>
                    <a:pt x="161" y="77"/>
                  </a:lnTo>
                  <a:lnTo>
                    <a:pt x="165" y="79"/>
                  </a:lnTo>
                  <a:moveTo>
                    <a:pt x="171" y="80"/>
                  </a:moveTo>
                  <a:lnTo>
                    <a:pt x="175" y="81"/>
                  </a:lnTo>
                  <a:lnTo>
                    <a:pt x="177" y="81"/>
                  </a:lnTo>
                  <a:moveTo>
                    <a:pt x="182" y="82"/>
                  </a:moveTo>
                  <a:lnTo>
                    <a:pt x="188" y="83"/>
                  </a:lnTo>
                  <a:moveTo>
                    <a:pt x="194" y="83"/>
                  </a:moveTo>
                  <a:lnTo>
                    <a:pt x="196" y="83"/>
                  </a:lnTo>
                  <a:lnTo>
                    <a:pt x="200" y="82"/>
                  </a:lnTo>
                  <a:moveTo>
                    <a:pt x="206" y="81"/>
                  </a:moveTo>
                  <a:lnTo>
                    <a:pt x="210" y="80"/>
                  </a:lnTo>
                  <a:lnTo>
                    <a:pt x="212" y="79"/>
                  </a:lnTo>
                  <a:moveTo>
                    <a:pt x="217" y="78"/>
                  </a:moveTo>
                  <a:lnTo>
                    <a:pt x="223" y="75"/>
                  </a:lnTo>
                  <a:moveTo>
                    <a:pt x="229" y="74"/>
                  </a:moveTo>
                  <a:lnTo>
                    <a:pt x="231" y="73"/>
                  </a:lnTo>
                  <a:lnTo>
                    <a:pt x="235" y="71"/>
                  </a:lnTo>
                  <a:moveTo>
                    <a:pt x="240" y="68"/>
                  </a:moveTo>
                  <a:lnTo>
                    <a:pt x="245" y="65"/>
                  </a:lnTo>
                  <a:lnTo>
                    <a:pt x="245" y="65"/>
                  </a:lnTo>
                  <a:moveTo>
                    <a:pt x="251" y="62"/>
                  </a:moveTo>
                  <a:lnTo>
                    <a:pt x="252" y="61"/>
                  </a:lnTo>
                  <a:lnTo>
                    <a:pt x="257" y="58"/>
                  </a:lnTo>
                  <a:moveTo>
                    <a:pt x="263" y="55"/>
                  </a:moveTo>
                  <a:lnTo>
                    <a:pt x="266" y="54"/>
                  </a:lnTo>
                  <a:lnTo>
                    <a:pt x="269" y="52"/>
                  </a:lnTo>
                  <a:moveTo>
                    <a:pt x="274" y="48"/>
                  </a:moveTo>
                  <a:lnTo>
                    <a:pt x="280" y="45"/>
                  </a:lnTo>
                  <a:lnTo>
                    <a:pt x="280" y="45"/>
                  </a:lnTo>
                  <a:moveTo>
                    <a:pt x="286" y="42"/>
                  </a:moveTo>
                  <a:lnTo>
                    <a:pt x="287" y="41"/>
                  </a:lnTo>
                  <a:lnTo>
                    <a:pt x="292" y="38"/>
                  </a:lnTo>
                  <a:moveTo>
                    <a:pt x="298" y="35"/>
                  </a:moveTo>
                  <a:lnTo>
                    <a:pt x="301" y="33"/>
                  </a:lnTo>
                  <a:lnTo>
                    <a:pt x="303" y="32"/>
                  </a:lnTo>
                  <a:moveTo>
                    <a:pt x="308" y="30"/>
                  </a:moveTo>
                  <a:lnTo>
                    <a:pt x="314" y="27"/>
                  </a:lnTo>
                  <a:moveTo>
                    <a:pt x="320" y="25"/>
                  </a:moveTo>
                  <a:lnTo>
                    <a:pt x="322" y="24"/>
                  </a:lnTo>
                  <a:lnTo>
                    <a:pt x="326" y="23"/>
                  </a:lnTo>
                  <a:moveTo>
                    <a:pt x="332" y="23"/>
                  </a:moveTo>
                  <a:lnTo>
                    <a:pt x="336" y="22"/>
                  </a:lnTo>
                  <a:lnTo>
                    <a:pt x="338" y="22"/>
                  </a:lnTo>
                  <a:moveTo>
                    <a:pt x="343" y="21"/>
                  </a:moveTo>
                  <a:lnTo>
                    <a:pt x="349" y="22"/>
                  </a:lnTo>
                  <a:moveTo>
                    <a:pt x="355" y="21"/>
                  </a:moveTo>
                  <a:lnTo>
                    <a:pt x="357" y="21"/>
                  </a:lnTo>
                  <a:lnTo>
                    <a:pt x="361" y="22"/>
                  </a:lnTo>
                  <a:moveTo>
                    <a:pt x="367" y="23"/>
                  </a:moveTo>
                  <a:lnTo>
                    <a:pt x="371" y="24"/>
                  </a:lnTo>
                  <a:lnTo>
                    <a:pt x="373" y="25"/>
                  </a:lnTo>
                  <a:moveTo>
                    <a:pt x="378" y="26"/>
                  </a:moveTo>
                  <a:lnTo>
                    <a:pt x="384" y="28"/>
                  </a:lnTo>
                  <a:moveTo>
                    <a:pt x="390" y="30"/>
                  </a:moveTo>
                  <a:lnTo>
                    <a:pt x="392" y="31"/>
                  </a:lnTo>
                  <a:lnTo>
                    <a:pt x="396" y="32"/>
                  </a:lnTo>
                  <a:moveTo>
                    <a:pt x="402" y="34"/>
                  </a:moveTo>
                  <a:lnTo>
                    <a:pt x="406" y="36"/>
                  </a:lnTo>
                  <a:lnTo>
                    <a:pt x="408" y="37"/>
                  </a:lnTo>
                  <a:moveTo>
                    <a:pt x="413" y="38"/>
                  </a:moveTo>
                  <a:lnTo>
                    <a:pt x="419" y="41"/>
                  </a:lnTo>
                  <a:moveTo>
                    <a:pt x="425" y="44"/>
                  </a:moveTo>
                  <a:lnTo>
                    <a:pt x="427" y="45"/>
                  </a:lnTo>
                  <a:lnTo>
                    <a:pt x="431" y="46"/>
                  </a:lnTo>
                  <a:moveTo>
                    <a:pt x="437" y="49"/>
                  </a:moveTo>
                  <a:lnTo>
                    <a:pt x="441" y="51"/>
                  </a:lnTo>
                  <a:lnTo>
                    <a:pt x="443" y="52"/>
                  </a:lnTo>
                  <a:moveTo>
                    <a:pt x="448" y="54"/>
                  </a:moveTo>
                  <a:lnTo>
                    <a:pt x="454" y="56"/>
                  </a:lnTo>
                  <a:moveTo>
                    <a:pt x="460" y="58"/>
                  </a:moveTo>
                  <a:lnTo>
                    <a:pt x="462" y="59"/>
                  </a:lnTo>
                  <a:lnTo>
                    <a:pt x="466" y="60"/>
                  </a:lnTo>
                  <a:moveTo>
                    <a:pt x="472" y="62"/>
                  </a:moveTo>
                  <a:lnTo>
                    <a:pt x="476" y="63"/>
                  </a:lnTo>
                  <a:lnTo>
                    <a:pt x="478" y="63"/>
                  </a:lnTo>
                  <a:moveTo>
                    <a:pt x="483" y="64"/>
                  </a:moveTo>
                  <a:lnTo>
                    <a:pt x="489" y="67"/>
                  </a:lnTo>
                  <a:moveTo>
                    <a:pt x="495" y="67"/>
                  </a:moveTo>
                  <a:lnTo>
                    <a:pt x="497" y="67"/>
                  </a:lnTo>
                  <a:lnTo>
                    <a:pt x="501" y="68"/>
                  </a:lnTo>
                  <a:moveTo>
                    <a:pt x="507" y="68"/>
                  </a:moveTo>
                  <a:lnTo>
                    <a:pt x="511" y="69"/>
                  </a:lnTo>
                  <a:lnTo>
                    <a:pt x="513" y="69"/>
                  </a:lnTo>
                  <a:moveTo>
                    <a:pt x="518" y="70"/>
                  </a:moveTo>
                  <a:lnTo>
                    <a:pt x="524" y="69"/>
                  </a:lnTo>
                  <a:moveTo>
                    <a:pt x="530" y="69"/>
                  </a:moveTo>
                  <a:lnTo>
                    <a:pt x="532" y="69"/>
                  </a:lnTo>
                  <a:lnTo>
                    <a:pt x="536" y="69"/>
                  </a:lnTo>
                  <a:moveTo>
                    <a:pt x="542" y="69"/>
                  </a:moveTo>
                  <a:lnTo>
                    <a:pt x="546" y="68"/>
                  </a:lnTo>
                  <a:lnTo>
                    <a:pt x="548" y="68"/>
                  </a:lnTo>
                  <a:moveTo>
                    <a:pt x="554" y="68"/>
                  </a:moveTo>
                  <a:lnTo>
                    <a:pt x="560" y="66"/>
                  </a:lnTo>
                  <a:lnTo>
                    <a:pt x="560" y="66"/>
                  </a:lnTo>
                  <a:moveTo>
                    <a:pt x="566" y="65"/>
                  </a:moveTo>
                  <a:lnTo>
                    <a:pt x="567" y="65"/>
                  </a:lnTo>
                  <a:lnTo>
                    <a:pt x="572" y="63"/>
                  </a:lnTo>
                  <a:moveTo>
                    <a:pt x="578" y="61"/>
                  </a:moveTo>
                  <a:lnTo>
                    <a:pt x="581" y="60"/>
                  </a:lnTo>
                  <a:lnTo>
                    <a:pt x="584" y="59"/>
                  </a:lnTo>
                  <a:moveTo>
                    <a:pt x="589" y="56"/>
                  </a:moveTo>
                  <a:lnTo>
                    <a:pt x="595" y="53"/>
                  </a:lnTo>
                  <a:lnTo>
                    <a:pt x="595" y="53"/>
                  </a:lnTo>
                  <a:moveTo>
                    <a:pt x="601" y="50"/>
                  </a:moveTo>
                  <a:lnTo>
                    <a:pt x="602" y="50"/>
                  </a:lnTo>
                  <a:lnTo>
                    <a:pt x="607" y="47"/>
                  </a:lnTo>
                  <a:moveTo>
                    <a:pt x="613" y="43"/>
                  </a:moveTo>
                  <a:lnTo>
                    <a:pt x="616" y="41"/>
                  </a:lnTo>
                  <a:lnTo>
                    <a:pt x="618" y="40"/>
                  </a:lnTo>
                  <a:moveTo>
                    <a:pt x="623" y="37"/>
                  </a:moveTo>
                  <a:lnTo>
                    <a:pt x="628" y="33"/>
                  </a:lnTo>
                  <a:moveTo>
                    <a:pt x="634" y="29"/>
                  </a:moveTo>
                  <a:lnTo>
                    <a:pt x="637" y="27"/>
                  </a:lnTo>
                  <a:lnTo>
                    <a:pt x="639" y="26"/>
                  </a:lnTo>
                  <a:moveTo>
                    <a:pt x="644" y="23"/>
                  </a:moveTo>
                  <a:lnTo>
                    <a:pt x="649" y="19"/>
                  </a:lnTo>
                  <a:moveTo>
                    <a:pt x="655" y="16"/>
                  </a:moveTo>
                  <a:lnTo>
                    <a:pt x="658" y="14"/>
                  </a:lnTo>
                  <a:lnTo>
                    <a:pt x="660" y="13"/>
                  </a:lnTo>
                  <a:moveTo>
                    <a:pt x="665" y="10"/>
                  </a:moveTo>
                  <a:lnTo>
                    <a:pt x="671" y="7"/>
                  </a:lnTo>
                  <a:moveTo>
                    <a:pt x="677" y="5"/>
                  </a:moveTo>
                  <a:lnTo>
                    <a:pt x="679" y="4"/>
                  </a:lnTo>
                  <a:lnTo>
                    <a:pt x="683" y="3"/>
                  </a:lnTo>
                  <a:moveTo>
                    <a:pt x="689" y="2"/>
                  </a:moveTo>
                  <a:lnTo>
                    <a:pt x="693" y="1"/>
                  </a:lnTo>
                  <a:lnTo>
                    <a:pt x="695" y="1"/>
                  </a:lnTo>
                  <a:moveTo>
                    <a:pt x="700" y="2"/>
                  </a:moveTo>
                  <a:lnTo>
                    <a:pt x="706" y="3"/>
                  </a:lnTo>
                  <a:moveTo>
                    <a:pt x="712" y="5"/>
                  </a:moveTo>
                  <a:lnTo>
                    <a:pt x="714" y="6"/>
                  </a:lnTo>
                  <a:lnTo>
                    <a:pt x="718" y="8"/>
                  </a:lnTo>
                  <a:moveTo>
                    <a:pt x="723" y="12"/>
                  </a:moveTo>
                  <a:lnTo>
                    <a:pt x="728" y="17"/>
                  </a:lnTo>
                  <a:lnTo>
                    <a:pt x="729" y="18"/>
                  </a:lnTo>
                  <a:moveTo>
                    <a:pt x="734" y="22"/>
                  </a:moveTo>
                  <a:lnTo>
                    <a:pt x="735" y="23"/>
                  </a:lnTo>
                  <a:lnTo>
                    <a:pt x="738" y="27"/>
                  </a:lnTo>
                </a:path>
              </a:pathLst>
            </a:custGeom>
            <a:noFill/>
            <a:ln w="15875" cap="flat">
              <a:solidFill>
                <a:srgbClr val="00CED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9" name="Freeform 136">
              <a:extLst>
                <a:ext uri="{FF2B5EF4-FFF2-40B4-BE49-F238E27FC236}">
                  <a16:creationId xmlns:a16="http://schemas.microsoft.com/office/drawing/2014/main" id="{7B34E4E7-A7F0-49BA-9AA5-745D2ACAA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" y="1484"/>
              <a:ext cx="2505" cy="846"/>
            </a:xfrm>
            <a:custGeom>
              <a:avLst/>
              <a:gdLst>
                <a:gd name="T0" fmla="*/ 7 w 747"/>
                <a:gd name="T1" fmla="*/ 174 h 252"/>
                <a:gd name="T2" fmla="*/ 21 w 747"/>
                <a:gd name="T3" fmla="*/ 169 h 252"/>
                <a:gd name="T4" fmla="*/ 35 w 747"/>
                <a:gd name="T5" fmla="*/ 162 h 252"/>
                <a:gd name="T6" fmla="*/ 49 w 747"/>
                <a:gd name="T7" fmla="*/ 161 h 252"/>
                <a:gd name="T8" fmla="*/ 63 w 747"/>
                <a:gd name="T9" fmla="*/ 163 h 252"/>
                <a:gd name="T10" fmla="*/ 77 w 747"/>
                <a:gd name="T11" fmla="*/ 172 h 252"/>
                <a:gd name="T12" fmla="*/ 91 w 747"/>
                <a:gd name="T13" fmla="*/ 153 h 252"/>
                <a:gd name="T14" fmla="*/ 104 w 747"/>
                <a:gd name="T15" fmla="*/ 160 h 252"/>
                <a:gd name="T16" fmla="*/ 118 w 747"/>
                <a:gd name="T17" fmla="*/ 196 h 252"/>
                <a:gd name="T18" fmla="*/ 132 w 747"/>
                <a:gd name="T19" fmla="*/ 218 h 252"/>
                <a:gd name="T20" fmla="*/ 146 w 747"/>
                <a:gd name="T21" fmla="*/ 232 h 252"/>
                <a:gd name="T22" fmla="*/ 160 w 747"/>
                <a:gd name="T23" fmla="*/ 241 h 252"/>
                <a:gd name="T24" fmla="*/ 174 w 747"/>
                <a:gd name="T25" fmla="*/ 248 h 252"/>
                <a:gd name="T26" fmla="*/ 188 w 747"/>
                <a:gd name="T27" fmla="*/ 252 h 252"/>
                <a:gd name="T28" fmla="*/ 202 w 747"/>
                <a:gd name="T29" fmla="*/ 251 h 252"/>
                <a:gd name="T30" fmla="*/ 216 w 747"/>
                <a:gd name="T31" fmla="*/ 249 h 252"/>
                <a:gd name="T32" fmla="*/ 230 w 747"/>
                <a:gd name="T33" fmla="*/ 245 h 252"/>
                <a:gd name="T34" fmla="*/ 244 w 747"/>
                <a:gd name="T35" fmla="*/ 239 h 252"/>
                <a:gd name="T36" fmla="*/ 258 w 747"/>
                <a:gd name="T37" fmla="*/ 231 h 252"/>
                <a:gd name="T38" fmla="*/ 272 w 747"/>
                <a:gd name="T39" fmla="*/ 222 h 252"/>
                <a:gd name="T40" fmla="*/ 286 w 747"/>
                <a:gd name="T41" fmla="*/ 209 h 252"/>
                <a:gd name="T42" fmla="*/ 300 w 747"/>
                <a:gd name="T43" fmla="*/ 188 h 252"/>
                <a:gd name="T44" fmla="*/ 314 w 747"/>
                <a:gd name="T45" fmla="*/ 158 h 252"/>
                <a:gd name="T46" fmla="*/ 328 w 747"/>
                <a:gd name="T47" fmla="*/ 115 h 252"/>
                <a:gd name="T48" fmla="*/ 342 w 747"/>
                <a:gd name="T49" fmla="*/ 59 h 252"/>
                <a:gd name="T50" fmla="*/ 356 w 747"/>
                <a:gd name="T51" fmla="*/ 0 h 252"/>
                <a:gd name="T52" fmla="*/ 370 w 747"/>
                <a:gd name="T53" fmla="*/ 17 h 252"/>
                <a:gd name="T54" fmla="*/ 384 w 747"/>
                <a:gd name="T55" fmla="*/ 55 h 252"/>
                <a:gd name="T56" fmla="*/ 398 w 747"/>
                <a:gd name="T57" fmla="*/ 110 h 252"/>
                <a:gd name="T58" fmla="*/ 412 w 747"/>
                <a:gd name="T59" fmla="*/ 153 h 252"/>
                <a:gd name="T60" fmla="*/ 426 w 747"/>
                <a:gd name="T61" fmla="*/ 179 h 252"/>
                <a:gd name="T62" fmla="*/ 440 w 747"/>
                <a:gd name="T63" fmla="*/ 183 h 252"/>
                <a:gd name="T64" fmla="*/ 454 w 747"/>
                <a:gd name="T65" fmla="*/ 181 h 252"/>
                <a:gd name="T66" fmla="*/ 468 w 747"/>
                <a:gd name="T67" fmla="*/ 182 h 252"/>
                <a:gd name="T68" fmla="*/ 482 w 747"/>
                <a:gd name="T69" fmla="*/ 181 h 252"/>
                <a:gd name="T70" fmla="*/ 496 w 747"/>
                <a:gd name="T71" fmla="*/ 201 h 252"/>
                <a:gd name="T72" fmla="*/ 510 w 747"/>
                <a:gd name="T73" fmla="*/ 217 h 252"/>
                <a:gd name="T74" fmla="*/ 524 w 747"/>
                <a:gd name="T75" fmla="*/ 230 h 252"/>
                <a:gd name="T76" fmla="*/ 538 w 747"/>
                <a:gd name="T77" fmla="*/ 235 h 252"/>
                <a:gd name="T78" fmla="*/ 552 w 747"/>
                <a:gd name="T79" fmla="*/ 235 h 252"/>
                <a:gd name="T80" fmla="*/ 566 w 747"/>
                <a:gd name="T81" fmla="*/ 232 h 252"/>
                <a:gd name="T82" fmla="*/ 580 w 747"/>
                <a:gd name="T83" fmla="*/ 230 h 252"/>
                <a:gd name="T84" fmla="*/ 594 w 747"/>
                <a:gd name="T85" fmla="*/ 222 h 252"/>
                <a:gd name="T86" fmla="*/ 608 w 747"/>
                <a:gd name="T87" fmla="*/ 211 h 252"/>
                <a:gd name="T88" fmla="*/ 622 w 747"/>
                <a:gd name="T89" fmla="*/ 198 h 252"/>
                <a:gd name="T90" fmla="*/ 636 w 747"/>
                <a:gd name="T91" fmla="*/ 193 h 252"/>
                <a:gd name="T92" fmla="*/ 650 w 747"/>
                <a:gd name="T93" fmla="*/ 182 h 252"/>
                <a:gd name="T94" fmla="*/ 664 w 747"/>
                <a:gd name="T95" fmla="*/ 159 h 252"/>
                <a:gd name="T96" fmla="*/ 678 w 747"/>
                <a:gd name="T97" fmla="*/ 120 h 252"/>
                <a:gd name="T98" fmla="*/ 692 w 747"/>
                <a:gd name="T99" fmla="*/ 74 h 252"/>
                <a:gd name="T100" fmla="*/ 706 w 747"/>
                <a:gd name="T101" fmla="*/ 61 h 252"/>
                <a:gd name="T102" fmla="*/ 720 w 747"/>
                <a:gd name="T103" fmla="*/ 97 h 252"/>
                <a:gd name="T104" fmla="*/ 734 w 747"/>
                <a:gd name="T105" fmla="*/ 135 h 252"/>
                <a:gd name="T106" fmla="*/ 747 w 747"/>
                <a:gd name="T107" fmla="*/ 16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47" h="252">
                  <a:moveTo>
                    <a:pt x="0" y="178"/>
                  </a:moveTo>
                  <a:lnTo>
                    <a:pt x="7" y="174"/>
                  </a:lnTo>
                  <a:lnTo>
                    <a:pt x="14" y="172"/>
                  </a:lnTo>
                  <a:lnTo>
                    <a:pt x="21" y="169"/>
                  </a:lnTo>
                  <a:lnTo>
                    <a:pt x="28" y="165"/>
                  </a:lnTo>
                  <a:lnTo>
                    <a:pt x="35" y="162"/>
                  </a:lnTo>
                  <a:lnTo>
                    <a:pt x="42" y="162"/>
                  </a:lnTo>
                  <a:lnTo>
                    <a:pt x="49" y="161"/>
                  </a:lnTo>
                  <a:lnTo>
                    <a:pt x="56" y="162"/>
                  </a:lnTo>
                  <a:lnTo>
                    <a:pt x="63" y="163"/>
                  </a:lnTo>
                  <a:lnTo>
                    <a:pt x="70" y="168"/>
                  </a:lnTo>
                  <a:lnTo>
                    <a:pt x="77" y="172"/>
                  </a:lnTo>
                  <a:lnTo>
                    <a:pt x="84" y="170"/>
                  </a:lnTo>
                  <a:lnTo>
                    <a:pt x="91" y="153"/>
                  </a:lnTo>
                  <a:lnTo>
                    <a:pt x="97" y="150"/>
                  </a:lnTo>
                  <a:lnTo>
                    <a:pt x="104" y="160"/>
                  </a:lnTo>
                  <a:lnTo>
                    <a:pt x="111" y="179"/>
                  </a:lnTo>
                  <a:lnTo>
                    <a:pt x="118" y="196"/>
                  </a:lnTo>
                  <a:lnTo>
                    <a:pt x="125" y="207"/>
                  </a:lnTo>
                  <a:lnTo>
                    <a:pt x="132" y="218"/>
                  </a:lnTo>
                  <a:lnTo>
                    <a:pt x="139" y="224"/>
                  </a:lnTo>
                  <a:lnTo>
                    <a:pt x="146" y="232"/>
                  </a:lnTo>
                  <a:lnTo>
                    <a:pt x="153" y="237"/>
                  </a:lnTo>
                  <a:lnTo>
                    <a:pt x="160" y="241"/>
                  </a:lnTo>
                  <a:lnTo>
                    <a:pt x="167" y="245"/>
                  </a:lnTo>
                  <a:lnTo>
                    <a:pt x="174" y="248"/>
                  </a:lnTo>
                  <a:lnTo>
                    <a:pt x="181" y="250"/>
                  </a:lnTo>
                  <a:lnTo>
                    <a:pt x="188" y="252"/>
                  </a:lnTo>
                  <a:lnTo>
                    <a:pt x="195" y="252"/>
                  </a:lnTo>
                  <a:lnTo>
                    <a:pt x="202" y="251"/>
                  </a:lnTo>
                  <a:lnTo>
                    <a:pt x="209" y="251"/>
                  </a:lnTo>
                  <a:lnTo>
                    <a:pt x="216" y="249"/>
                  </a:lnTo>
                  <a:lnTo>
                    <a:pt x="223" y="247"/>
                  </a:lnTo>
                  <a:lnTo>
                    <a:pt x="230" y="245"/>
                  </a:lnTo>
                  <a:lnTo>
                    <a:pt x="237" y="241"/>
                  </a:lnTo>
                  <a:lnTo>
                    <a:pt x="244" y="239"/>
                  </a:lnTo>
                  <a:lnTo>
                    <a:pt x="251" y="235"/>
                  </a:lnTo>
                  <a:lnTo>
                    <a:pt x="258" y="231"/>
                  </a:lnTo>
                  <a:lnTo>
                    <a:pt x="265" y="226"/>
                  </a:lnTo>
                  <a:lnTo>
                    <a:pt x="272" y="222"/>
                  </a:lnTo>
                  <a:lnTo>
                    <a:pt x="279" y="216"/>
                  </a:lnTo>
                  <a:lnTo>
                    <a:pt x="286" y="209"/>
                  </a:lnTo>
                  <a:lnTo>
                    <a:pt x="293" y="202"/>
                  </a:lnTo>
                  <a:lnTo>
                    <a:pt x="300" y="188"/>
                  </a:lnTo>
                  <a:lnTo>
                    <a:pt x="307" y="171"/>
                  </a:lnTo>
                  <a:lnTo>
                    <a:pt x="314" y="158"/>
                  </a:lnTo>
                  <a:lnTo>
                    <a:pt x="321" y="141"/>
                  </a:lnTo>
                  <a:lnTo>
                    <a:pt x="328" y="115"/>
                  </a:lnTo>
                  <a:lnTo>
                    <a:pt x="335" y="93"/>
                  </a:lnTo>
                  <a:lnTo>
                    <a:pt x="342" y="59"/>
                  </a:lnTo>
                  <a:lnTo>
                    <a:pt x="349" y="21"/>
                  </a:lnTo>
                  <a:lnTo>
                    <a:pt x="356" y="0"/>
                  </a:lnTo>
                  <a:lnTo>
                    <a:pt x="363" y="6"/>
                  </a:lnTo>
                  <a:lnTo>
                    <a:pt x="370" y="17"/>
                  </a:lnTo>
                  <a:lnTo>
                    <a:pt x="377" y="40"/>
                  </a:lnTo>
                  <a:lnTo>
                    <a:pt x="384" y="55"/>
                  </a:lnTo>
                  <a:lnTo>
                    <a:pt x="391" y="84"/>
                  </a:lnTo>
                  <a:lnTo>
                    <a:pt x="398" y="110"/>
                  </a:lnTo>
                  <a:lnTo>
                    <a:pt x="405" y="134"/>
                  </a:lnTo>
                  <a:lnTo>
                    <a:pt x="412" y="153"/>
                  </a:lnTo>
                  <a:lnTo>
                    <a:pt x="419" y="167"/>
                  </a:lnTo>
                  <a:lnTo>
                    <a:pt x="426" y="179"/>
                  </a:lnTo>
                  <a:lnTo>
                    <a:pt x="433" y="185"/>
                  </a:lnTo>
                  <a:lnTo>
                    <a:pt x="440" y="183"/>
                  </a:lnTo>
                  <a:lnTo>
                    <a:pt x="447" y="183"/>
                  </a:lnTo>
                  <a:lnTo>
                    <a:pt x="454" y="181"/>
                  </a:lnTo>
                  <a:lnTo>
                    <a:pt x="461" y="178"/>
                  </a:lnTo>
                  <a:lnTo>
                    <a:pt x="468" y="182"/>
                  </a:lnTo>
                  <a:lnTo>
                    <a:pt x="475" y="181"/>
                  </a:lnTo>
                  <a:lnTo>
                    <a:pt x="482" y="181"/>
                  </a:lnTo>
                  <a:lnTo>
                    <a:pt x="489" y="189"/>
                  </a:lnTo>
                  <a:lnTo>
                    <a:pt x="496" y="201"/>
                  </a:lnTo>
                  <a:lnTo>
                    <a:pt x="503" y="209"/>
                  </a:lnTo>
                  <a:lnTo>
                    <a:pt x="510" y="217"/>
                  </a:lnTo>
                  <a:lnTo>
                    <a:pt x="517" y="225"/>
                  </a:lnTo>
                  <a:lnTo>
                    <a:pt x="524" y="230"/>
                  </a:lnTo>
                  <a:lnTo>
                    <a:pt x="531" y="232"/>
                  </a:lnTo>
                  <a:lnTo>
                    <a:pt x="538" y="235"/>
                  </a:lnTo>
                  <a:lnTo>
                    <a:pt x="545" y="235"/>
                  </a:lnTo>
                  <a:lnTo>
                    <a:pt x="552" y="235"/>
                  </a:lnTo>
                  <a:lnTo>
                    <a:pt x="559" y="235"/>
                  </a:lnTo>
                  <a:lnTo>
                    <a:pt x="566" y="232"/>
                  </a:lnTo>
                  <a:lnTo>
                    <a:pt x="573" y="232"/>
                  </a:lnTo>
                  <a:lnTo>
                    <a:pt x="580" y="230"/>
                  </a:lnTo>
                  <a:lnTo>
                    <a:pt x="587" y="227"/>
                  </a:lnTo>
                  <a:lnTo>
                    <a:pt x="594" y="222"/>
                  </a:lnTo>
                  <a:lnTo>
                    <a:pt x="601" y="219"/>
                  </a:lnTo>
                  <a:lnTo>
                    <a:pt x="608" y="211"/>
                  </a:lnTo>
                  <a:lnTo>
                    <a:pt x="615" y="205"/>
                  </a:lnTo>
                  <a:lnTo>
                    <a:pt x="622" y="198"/>
                  </a:lnTo>
                  <a:lnTo>
                    <a:pt x="629" y="196"/>
                  </a:lnTo>
                  <a:lnTo>
                    <a:pt x="636" y="193"/>
                  </a:lnTo>
                  <a:lnTo>
                    <a:pt x="643" y="188"/>
                  </a:lnTo>
                  <a:lnTo>
                    <a:pt x="650" y="182"/>
                  </a:lnTo>
                  <a:lnTo>
                    <a:pt x="657" y="172"/>
                  </a:lnTo>
                  <a:lnTo>
                    <a:pt x="664" y="159"/>
                  </a:lnTo>
                  <a:lnTo>
                    <a:pt x="671" y="142"/>
                  </a:lnTo>
                  <a:lnTo>
                    <a:pt x="678" y="120"/>
                  </a:lnTo>
                  <a:lnTo>
                    <a:pt x="685" y="98"/>
                  </a:lnTo>
                  <a:lnTo>
                    <a:pt x="692" y="74"/>
                  </a:lnTo>
                  <a:lnTo>
                    <a:pt x="699" y="56"/>
                  </a:lnTo>
                  <a:lnTo>
                    <a:pt x="706" y="61"/>
                  </a:lnTo>
                  <a:lnTo>
                    <a:pt x="713" y="72"/>
                  </a:lnTo>
                  <a:lnTo>
                    <a:pt x="720" y="97"/>
                  </a:lnTo>
                  <a:lnTo>
                    <a:pt x="727" y="117"/>
                  </a:lnTo>
                  <a:lnTo>
                    <a:pt x="734" y="135"/>
                  </a:lnTo>
                  <a:lnTo>
                    <a:pt x="741" y="153"/>
                  </a:lnTo>
                  <a:lnTo>
                    <a:pt x="747" y="161"/>
                  </a:lnTo>
                </a:path>
              </a:pathLst>
            </a:custGeom>
            <a:noFill/>
            <a:ln w="15875" cap="flat">
              <a:solidFill>
                <a:srgbClr val="CD37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0" name="Freeform 137">
              <a:extLst>
                <a:ext uri="{FF2B5EF4-FFF2-40B4-BE49-F238E27FC236}">
                  <a16:creationId xmlns:a16="http://schemas.microsoft.com/office/drawing/2014/main" id="{99660F5B-FB5A-414E-93F2-D84F72F712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5" y="1518"/>
              <a:ext cx="2066" cy="812"/>
            </a:xfrm>
            <a:custGeom>
              <a:avLst/>
              <a:gdLst>
                <a:gd name="T0" fmla="*/ 12 w 616"/>
                <a:gd name="T1" fmla="*/ 161 h 242"/>
                <a:gd name="T2" fmla="*/ 29 w 616"/>
                <a:gd name="T3" fmla="*/ 152 h 242"/>
                <a:gd name="T4" fmla="*/ 47 w 616"/>
                <a:gd name="T5" fmla="*/ 152 h 242"/>
                <a:gd name="T6" fmla="*/ 64 w 616"/>
                <a:gd name="T7" fmla="*/ 158 h 242"/>
                <a:gd name="T8" fmla="*/ 79 w 616"/>
                <a:gd name="T9" fmla="*/ 157 h 242"/>
                <a:gd name="T10" fmla="*/ 91 w 616"/>
                <a:gd name="T11" fmla="*/ 139 h 242"/>
                <a:gd name="T12" fmla="*/ 103 w 616"/>
                <a:gd name="T13" fmla="*/ 162 h 242"/>
                <a:gd name="T14" fmla="*/ 112 w 616"/>
                <a:gd name="T15" fmla="*/ 186 h 242"/>
                <a:gd name="T16" fmla="*/ 126 w 616"/>
                <a:gd name="T17" fmla="*/ 208 h 242"/>
                <a:gd name="T18" fmla="*/ 140 w 616"/>
                <a:gd name="T19" fmla="*/ 222 h 242"/>
                <a:gd name="T20" fmla="*/ 156 w 616"/>
                <a:gd name="T21" fmla="*/ 233 h 242"/>
                <a:gd name="T22" fmla="*/ 168 w 616"/>
                <a:gd name="T23" fmla="*/ 238 h 242"/>
                <a:gd name="T24" fmla="*/ 185 w 616"/>
                <a:gd name="T25" fmla="*/ 242 h 242"/>
                <a:gd name="T26" fmla="*/ 202 w 616"/>
                <a:gd name="T27" fmla="*/ 241 h 242"/>
                <a:gd name="T28" fmla="*/ 217 w 616"/>
                <a:gd name="T29" fmla="*/ 237 h 242"/>
                <a:gd name="T30" fmla="*/ 231 w 616"/>
                <a:gd name="T31" fmla="*/ 230 h 242"/>
                <a:gd name="T32" fmla="*/ 249 w 616"/>
                <a:gd name="T33" fmla="*/ 222 h 242"/>
                <a:gd name="T34" fmla="*/ 264 w 616"/>
                <a:gd name="T35" fmla="*/ 211 h 242"/>
                <a:gd name="T36" fmla="*/ 280 w 616"/>
                <a:gd name="T37" fmla="*/ 199 h 242"/>
                <a:gd name="T38" fmla="*/ 293 w 616"/>
                <a:gd name="T39" fmla="*/ 177 h 242"/>
                <a:gd name="T40" fmla="*/ 300 w 616"/>
                <a:gd name="T41" fmla="*/ 159 h 242"/>
                <a:gd name="T42" fmla="*/ 308 w 616"/>
                <a:gd name="T43" fmla="*/ 136 h 242"/>
                <a:gd name="T44" fmla="*/ 315 w 616"/>
                <a:gd name="T45" fmla="*/ 119 h 242"/>
                <a:gd name="T46" fmla="*/ 324 w 616"/>
                <a:gd name="T47" fmla="*/ 95 h 242"/>
                <a:gd name="T48" fmla="*/ 334 w 616"/>
                <a:gd name="T49" fmla="*/ 71 h 242"/>
                <a:gd name="T50" fmla="*/ 338 w 616"/>
                <a:gd name="T51" fmla="*/ 53 h 242"/>
                <a:gd name="T52" fmla="*/ 343 w 616"/>
                <a:gd name="T53" fmla="*/ 31 h 242"/>
                <a:gd name="T54" fmla="*/ 348 w 616"/>
                <a:gd name="T55" fmla="*/ 11 h 242"/>
                <a:gd name="T56" fmla="*/ 358 w 616"/>
                <a:gd name="T57" fmla="*/ 10 h 242"/>
                <a:gd name="T58" fmla="*/ 376 w 616"/>
                <a:gd name="T59" fmla="*/ 24 h 242"/>
                <a:gd name="T60" fmla="*/ 381 w 616"/>
                <a:gd name="T61" fmla="*/ 41 h 242"/>
                <a:gd name="T62" fmla="*/ 385 w 616"/>
                <a:gd name="T63" fmla="*/ 62 h 242"/>
                <a:gd name="T64" fmla="*/ 389 w 616"/>
                <a:gd name="T65" fmla="*/ 83 h 242"/>
                <a:gd name="T66" fmla="*/ 393 w 616"/>
                <a:gd name="T67" fmla="*/ 101 h 242"/>
                <a:gd name="T68" fmla="*/ 399 w 616"/>
                <a:gd name="T69" fmla="*/ 124 h 242"/>
                <a:gd name="T70" fmla="*/ 405 w 616"/>
                <a:gd name="T71" fmla="*/ 142 h 242"/>
                <a:gd name="T72" fmla="*/ 413 w 616"/>
                <a:gd name="T73" fmla="*/ 160 h 242"/>
                <a:gd name="T74" fmla="*/ 423 w 616"/>
                <a:gd name="T75" fmla="*/ 170 h 242"/>
                <a:gd name="T76" fmla="*/ 441 w 616"/>
                <a:gd name="T77" fmla="*/ 176 h 242"/>
                <a:gd name="T78" fmla="*/ 457 w 616"/>
                <a:gd name="T79" fmla="*/ 172 h 242"/>
                <a:gd name="T80" fmla="*/ 476 w 616"/>
                <a:gd name="T81" fmla="*/ 170 h 242"/>
                <a:gd name="T82" fmla="*/ 491 w 616"/>
                <a:gd name="T83" fmla="*/ 188 h 242"/>
                <a:gd name="T84" fmla="*/ 506 w 616"/>
                <a:gd name="T85" fmla="*/ 209 h 242"/>
                <a:gd name="T86" fmla="*/ 520 w 616"/>
                <a:gd name="T87" fmla="*/ 221 h 242"/>
                <a:gd name="T88" fmla="*/ 539 w 616"/>
                <a:gd name="T89" fmla="*/ 227 h 242"/>
                <a:gd name="T90" fmla="*/ 555 w 616"/>
                <a:gd name="T91" fmla="*/ 225 h 242"/>
                <a:gd name="T92" fmla="*/ 574 w 616"/>
                <a:gd name="T93" fmla="*/ 221 h 242"/>
                <a:gd name="T94" fmla="*/ 588 w 616"/>
                <a:gd name="T95" fmla="*/ 213 h 242"/>
                <a:gd name="T96" fmla="*/ 604 w 616"/>
                <a:gd name="T97" fmla="*/ 20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16" h="242">
                  <a:moveTo>
                    <a:pt x="6" y="162"/>
                  </a:moveTo>
                  <a:lnTo>
                    <a:pt x="8" y="162"/>
                  </a:lnTo>
                  <a:lnTo>
                    <a:pt x="12" y="161"/>
                  </a:lnTo>
                  <a:moveTo>
                    <a:pt x="18" y="158"/>
                  </a:moveTo>
                  <a:lnTo>
                    <a:pt x="22" y="155"/>
                  </a:lnTo>
                  <a:lnTo>
                    <a:pt x="23" y="155"/>
                  </a:lnTo>
                  <a:moveTo>
                    <a:pt x="29" y="152"/>
                  </a:moveTo>
                  <a:lnTo>
                    <a:pt x="35" y="152"/>
                  </a:lnTo>
                  <a:moveTo>
                    <a:pt x="41" y="151"/>
                  </a:moveTo>
                  <a:lnTo>
                    <a:pt x="43" y="151"/>
                  </a:lnTo>
                  <a:lnTo>
                    <a:pt x="47" y="152"/>
                  </a:lnTo>
                  <a:moveTo>
                    <a:pt x="53" y="153"/>
                  </a:moveTo>
                  <a:lnTo>
                    <a:pt x="57" y="154"/>
                  </a:lnTo>
                  <a:lnTo>
                    <a:pt x="59" y="155"/>
                  </a:lnTo>
                  <a:moveTo>
                    <a:pt x="64" y="158"/>
                  </a:moveTo>
                  <a:lnTo>
                    <a:pt x="69" y="162"/>
                  </a:lnTo>
                  <a:moveTo>
                    <a:pt x="75" y="161"/>
                  </a:moveTo>
                  <a:lnTo>
                    <a:pt x="78" y="160"/>
                  </a:lnTo>
                  <a:lnTo>
                    <a:pt x="79" y="157"/>
                  </a:lnTo>
                  <a:moveTo>
                    <a:pt x="82" y="151"/>
                  </a:moveTo>
                  <a:lnTo>
                    <a:pt x="84" y="145"/>
                  </a:lnTo>
                  <a:moveTo>
                    <a:pt x="89" y="140"/>
                  </a:moveTo>
                  <a:lnTo>
                    <a:pt x="91" y="139"/>
                  </a:lnTo>
                  <a:lnTo>
                    <a:pt x="94" y="143"/>
                  </a:lnTo>
                  <a:moveTo>
                    <a:pt x="98" y="150"/>
                  </a:moveTo>
                  <a:lnTo>
                    <a:pt x="100" y="156"/>
                  </a:lnTo>
                  <a:moveTo>
                    <a:pt x="103" y="162"/>
                  </a:moveTo>
                  <a:lnTo>
                    <a:pt x="105" y="168"/>
                  </a:lnTo>
                  <a:moveTo>
                    <a:pt x="107" y="174"/>
                  </a:moveTo>
                  <a:lnTo>
                    <a:pt x="110" y="180"/>
                  </a:lnTo>
                  <a:moveTo>
                    <a:pt x="112" y="186"/>
                  </a:moveTo>
                  <a:lnTo>
                    <a:pt x="116" y="192"/>
                  </a:lnTo>
                  <a:moveTo>
                    <a:pt x="119" y="197"/>
                  </a:moveTo>
                  <a:lnTo>
                    <a:pt x="123" y="203"/>
                  </a:lnTo>
                  <a:moveTo>
                    <a:pt x="126" y="208"/>
                  </a:moveTo>
                  <a:lnTo>
                    <a:pt x="131" y="213"/>
                  </a:lnTo>
                  <a:moveTo>
                    <a:pt x="136" y="218"/>
                  </a:moveTo>
                  <a:lnTo>
                    <a:pt x="140" y="222"/>
                  </a:lnTo>
                  <a:lnTo>
                    <a:pt x="140" y="222"/>
                  </a:lnTo>
                  <a:moveTo>
                    <a:pt x="145" y="226"/>
                  </a:moveTo>
                  <a:lnTo>
                    <a:pt x="147" y="227"/>
                  </a:lnTo>
                  <a:lnTo>
                    <a:pt x="151" y="230"/>
                  </a:lnTo>
                  <a:moveTo>
                    <a:pt x="156" y="233"/>
                  </a:moveTo>
                  <a:lnTo>
                    <a:pt x="161" y="236"/>
                  </a:lnTo>
                  <a:lnTo>
                    <a:pt x="161" y="236"/>
                  </a:lnTo>
                  <a:moveTo>
                    <a:pt x="167" y="238"/>
                  </a:moveTo>
                  <a:lnTo>
                    <a:pt x="168" y="238"/>
                  </a:lnTo>
                  <a:lnTo>
                    <a:pt x="173" y="239"/>
                  </a:lnTo>
                  <a:moveTo>
                    <a:pt x="179" y="241"/>
                  </a:moveTo>
                  <a:lnTo>
                    <a:pt x="182" y="242"/>
                  </a:lnTo>
                  <a:lnTo>
                    <a:pt x="185" y="242"/>
                  </a:lnTo>
                  <a:moveTo>
                    <a:pt x="191" y="242"/>
                  </a:moveTo>
                  <a:lnTo>
                    <a:pt x="196" y="241"/>
                  </a:lnTo>
                  <a:lnTo>
                    <a:pt x="196" y="241"/>
                  </a:lnTo>
                  <a:moveTo>
                    <a:pt x="202" y="241"/>
                  </a:moveTo>
                  <a:lnTo>
                    <a:pt x="203" y="241"/>
                  </a:lnTo>
                  <a:lnTo>
                    <a:pt x="208" y="240"/>
                  </a:lnTo>
                  <a:moveTo>
                    <a:pt x="214" y="238"/>
                  </a:moveTo>
                  <a:lnTo>
                    <a:pt x="217" y="237"/>
                  </a:lnTo>
                  <a:lnTo>
                    <a:pt x="220" y="236"/>
                  </a:lnTo>
                  <a:moveTo>
                    <a:pt x="226" y="234"/>
                  </a:moveTo>
                  <a:lnTo>
                    <a:pt x="231" y="230"/>
                  </a:lnTo>
                  <a:lnTo>
                    <a:pt x="231" y="230"/>
                  </a:lnTo>
                  <a:moveTo>
                    <a:pt x="237" y="228"/>
                  </a:moveTo>
                  <a:lnTo>
                    <a:pt x="238" y="228"/>
                  </a:lnTo>
                  <a:lnTo>
                    <a:pt x="243" y="225"/>
                  </a:lnTo>
                  <a:moveTo>
                    <a:pt x="249" y="222"/>
                  </a:moveTo>
                  <a:lnTo>
                    <a:pt x="252" y="220"/>
                  </a:lnTo>
                  <a:lnTo>
                    <a:pt x="254" y="219"/>
                  </a:lnTo>
                  <a:moveTo>
                    <a:pt x="259" y="215"/>
                  </a:moveTo>
                  <a:lnTo>
                    <a:pt x="264" y="211"/>
                  </a:lnTo>
                  <a:moveTo>
                    <a:pt x="270" y="207"/>
                  </a:moveTo>
                  <a:lnTo>
                    <a:pt x="273" y="205"/>
                  </a:lnTo>
                  <a:lnTo>
                    <a:pt x="275" y="203"/>
                  </a:lnTo>
                  <a:moveTo>
                    <a:pt x="280" y="199"/>
                  </a:moveTo>
                  <a:lnTo>
                    <a:pt x="284" y="194"/>
                  </a:lnTo>
                  <a:moveTo>
                    <a:pt x="287" y="189"/>
                  </a:moveTo>
                  <a:lnTo>
                    <a:pt x="290" y="183"/>
                  </a:lnTo>
                  <a:moveTo>
                    <a:pt x="293" y="177"/>
                  </a:moveTo>
                  <a:lnTo>
                    <a:pt x="294" y="175"/>
                  </a:lnTo>
                  <a:lnTo>
                    <a:pt x="295" y="171"/>
                  </a:lnTo>
                  <a:moveTo>
                    <a:pt x="298" y="165"/>
                  </a:moveTo>
                  <a:lnTo>
                    <a:pt x="300" y="159"/>
                  </a:lnTo>
                  <a:moveTo>
                    <a:pt x="302" y="153"/>
                  </a:moveTo>
                  <a:lnTo>
                    <a:pt x="304" y="147"/>
                  </a:lnTo>
                  <a:moveTo>
                    <a:pt x="306" y="141"/>
                  </a:moveTo>
                  <a:lnTo>
                    <a:pt x="308" y="136"/>
                  </a:lnTo>
                  <a:lnTo>
                    <a:pt x="308" y="136"/>
                  </a:lnTo>
                  <a:moveTo>
                    <a:pt x="310" y="130"/>
                  </a:moveTo>
                  <a:lnTo>
                    <a:pt x="313" y="124"/>
                  </a:lnTo>
                  <a:moveTo>
                    <a:pt x="315" y="119"/>
                  </a:moveTo>
                  <a:lnTo>
                    <a:pt x="317" y="113"/>
                  </a:lnTo>
                  <a:moveTo>
                    <a:pt x="319" y="107"/>
                  </a:moveTo>
                  <a:lnTo>
                    <a:pt x="322" y="101"/>
                  </a:lnTo>
                  <a:moveTo>
                    <a:pt x="324" y="95"/>
                  </a:moveTo>
                  <a:lnTo>
                    <a:pt x="327" y="89"/>
                  </a:lnTo>
                  <a:moveTo>
                    <a:pt x="329" y="83"/>
                  </a:moveTo>
                  <a:lnTo>
                    <a:pt x="331" y="77"/>
                  </a:lnTo>
                  <a:moveTo>
                    <a:pt x="334" y="71"/>
                  </a:moveTo>
                  <a:lnTo>
                    <a:pt x="336" y="65"/>
                  </a:lnTo>
                  <a:lnTo>
                    <a:pt x="336" y="65"/>
                  </a:lnTo>
                  <a:moveTo>
                    <a:pt x="337" y="59"/>
                  </a:moveTo>
                  <a:lnTo>
                    <a:pt x="338" y="53"/>
                  </a:lnTo>
                  <a:moveTo>
                    <a:pt x="340" y="47"/>
                  </a:moveTo>
                  <a:lnTo>
                    <a:pt x="341" y="41"/>
                  </a:lnTo>
                  <a:moveTo>
                    <a:pt x="342" y="35"/>
                  </a:moveTo>
                  <a:lnTo>
                    <a:pt x="343" y="31"/>
                  </a:lnTo>
                  <a:lnTo>
                    <a:pt x="343" y="29"/>
                  </a:lnTo>
                  <a:moveTo>
                    <a:pt x="345" y="23"/>
                  </a:moveTo>
                  <a:lnTo>
                    <a:pt x="346" y="17"/>
                  </a:lnTo>
                  <a:moveTo>
                    <a:pt x="348" y="11"/>
                  </a:moveTo>
                  <a:lnTo>
                    <a:pt x="349" y="5"/>
                  </a:lnTo>
                  <a:moveTo>
                    <a:pt x="350" y="0"/>
                  </a:moveTo>
                  <a:lnTo>
                    <a:pt x="355" y="5"/>
                  </a:lnTo>
                  <a:moveTo>
                    <a:pt x="358" y="10"/>
                  </a:moveTo>
                  <a:lnTo>
                    <a:pt x="361" y="16"/>
                  </a:lnTo>
                  <a:moveTo>
                    <a:pt x="364" y="21"/>
                  </a:moveTo>
                  <a:lnTo>
                    <a:pt x="370" y="23"/>
                  </a:lnTo>
                  <a:moveTo>
                    <a:pt x="376" y="24"/>
                  </a:moveTo>
                  <a:lnTo>
                    <a:pt x="378" y="25"/>
                  </a:lnTo>
                  <a:lnTo>
                    <a:pt x="379" y="29"/>
                  </a:lnTo>
                  <a:moveTo>
                    <a:pt x="380" y="35"/>
                  </a:moveTo>
                  <a:lnTo>
                    <a:pt x="381" y="41"/>
                  </a:lnTo>
                  <a:moveTo>
                    <a:pt x="382" y="47"/>
                  </a:moveTo>
                  <a:lnTo>
                    <a:pt x="383" y="53"/>
                  </a:lnTo>
                  <a:moveTo>
                    <a:pt x="384" y="59"/>
                  </a:moveTo>
                  <a:lnTo>
                    <a:pt x="385" y="62"/>
                  </a:lnTo>
                  <a:lnTo>
                    <a:pt x="386" y="65"/>
                  </a:lnTo>
                  <a:moveTo>
                    <a:pt x="387" y="71"/>
                  </a:moveTo>
                  <a:lnTo>
                    <a:pt x="388" y="77"/>
                  </a:lnTo>
                  <a:moveTo>
                    <a:pt x="389" y="83"/>
                  </a:moveTo>
                  <a:lnTo>
                    <a:pt x="391" y="89"/>
                  </a:lnTo>
                  <a:moveTo>
                    <a:pt x="392" y="95"/>
                  </a:moveTo>
                  <a:lnTo>
                    <a:pt x="392" y="96"/>
                  </a:lnTo>
                  <a:lnTo>
                    <a:pt x="393" y="101"/>
                  </a:lnTo>
                  <a:moveTo>
                    <a:pt x="395" y="107"/>
                  </a:moveTo>
                  <a:lnTo>
                    <a:pt x="396" y="113"/>
                  </a:lnTo>
                  <a:moveTo>
                    <a:pt x="398" y="119"/>
                  </a:moveTo>
                  <a:lnTo>
                    <a:pt x="399" y="124"/>
                  </a:lnTo>
                  <a:lnTo>
                    <a:pt x="399" y="124"/>
                  </a:lnTo>
                  <a:moveTo>
                    <a:pt x="401" y="130"/>
                  </a:moveTo>
                  <a:lnTo>
                    <a:pt x="403" y="136"/>
                  </a:lnTo>
                  <a:moveTo>
                    <a:pt x="405" y="142"/>
                  </a:moveTo>
                  <a:lnTo>
                    <a:pt x="406" y="146"/>
                  </a:lnTo>
                  <a:lnTo>
                    <a:pt x="407" y="148"/>
                  </a:lnTo>
                  <a:moveTo>
                    <a:pt x="410" y="154"/>
                  </a:moveTo>
                  <a:lnTo>
                    <a:pt x="413" y="160"/>
                  </a:lnTo>
                  <a:lnTo>
                    <a:pt x="413" y="160"/>
                  </a:lnTo>
                  <a:moveTo>
                    <a:pt x="418" y="165"/>
                  </a:moveTo>
                  <a:lnTo>
                    <a:pt x="420" y="167"/>
                  </a:lnTo>
                  <a:lnTo>
                    <a:pt x="423" y="170"/>
                  </a:lnTo>
                  <a:moveTo>
                    <a:pt x="427" y="174"/>
                  </a:moveTo>
                  <a:lnTo>
                    <a:pt x="433" y="175"/>
                  </a:lnTo>
                  <a:moveTo>
                    <a:pt x="439" y="176"/>
                  </a:moveTo>
                  <a:lnTo>
                    <a:pt x="441" y="176"/>
                  </a:lnTo>
                  <a:lnTo>
                    <a:pt x="445" y="173"/>
                  </a:lnTo>
                  <a:moveTo>
                    <a:pt x="451" y="171"/>
                  </a:moveTo>
                  <a:lnTo>
                    <a:pt x="455" y="171"/>
                  </a:lnTo>
                  <a:lnTo>
                    <a:pt x="457" y="172"/>
                  </a:lnTo>
                  <a:moveTo>
                    <a:pt x="462" y="173"/>
                  </a:moveTo>
                  <a:lnTo>
                    <a:pt x="468" y="170"/>
                  </a:lnTo>
                  <a:moveTo>
                    <a:pt x="474" y="170"/>
                  </a:moveTo>
                  <a:lnTo>
                    <a:pt x="476" y="170"/>
                  </a:lnTo>
                  <a:lnTo>
                    <a:pt x="479" y="173"/>
                  </a:lnTo>
                  <a:moveTo>
                    <a:pt x="484" y="177"/>
                  </a:moveTo>
                  <a:lnTo>
                    <a:pt x="487" y="183"/>
                  </a:lnTo>
                  <a:moveTo>
                    <a:pt x="491" y="188"/>
                  </a:moveTo>
                  <a:lnTo>
                    <a:pt x="495" y="193"/>
                  </a:lnTo>
                  <a:moveTo>
                    <a:pt x="499" y="198"/>
                  </a:moveTo>
                  <a:lnTo>
                    <a:pt x="502" y="204"/>
                  </a:lnTo>
                  <a:moveTo>
                    <a:pt x="506" y="209"/>
                  </a:moveTo>
                  <a:lnTo>
                    <a:pt x="510" y="214"/>
                  </a:lnTo>
                  <a:moveTo>
                    <a:pt x="515" y="218"/>
                  </a:moveTo>
                  <a:lnTo>
                    <a:pt x="518" y="220"/>
                  </a:lnTo>
                  <a:lnTo>
                    <a:pt x="520" y="221"/>
                  </a:lnTo>
                  <a:moveTo>
                    <a:pt x="525" y="223"/>
                  </a:moveTo>
                  <a:lnTo>
                    <a:pt x="531" y="226"/>
                  </a:lnTo>
                  <a:moveTo>
                    <a:pt x="537" y="227"/>
                  </a:moveTo>
                  <a:lnTo>
                    <a:pt x="539" y="227"/>
                  </a:lnTo>
                  <a:lnTo>
                    <a:pt x="543" y="226"/>
                  </a:lnTo>
                  <a:moveTo>
                    <a:pt x="549" y="226"/>
                  </a:moveTo>
                  <a:lnTo>
                    <a:pt x="553" y="226"/>
                  </a:lnTo>
                  <a:lnTo>
                    <a:pt x="555" y="225"/>
                  </a:lnTo>
                  <a:moveTo>
                    <a:pt x="560" y="224"/>
                  </a:moveTo>
                  <a:lnTo>
                    <a:pt x="566" y="222"/>
                  </a:lnTo>
                  <a:moveTo>
                    <a:pt x="572" y="221"/>
                  </a:moveTo>
                  <a:lnTo>
                    <a:pt x="574" y="221"/>
                  </a:lnTo>
                  <a:lnTo>
                    <a:pt x="578" y="219"/>
                  </a:lnTo>
                  <a:moveTo>
                    <a:pt x="583" y="216"/>
                  </a:moveTo>
                  <a:lnTo>
                    <a:pt x="588" y="213"/>
                  </a:lnTo>
                  <a:lnTo>
                    <a:pt x="588" y="213"/>
                  </a:lnTo>
                  <a:moveTo>
                    <a:pt x="594" y="210"/>
                  </a:moveTo>
                  <a:lnTo>
                    <a:pt x="595" y="209"/>
                  </a:lnTo>
                  <a:lnTo>
                    <a:pt x="599" y="205"/>
                  </a:lnTo>
                  <a:moveTo>
                    <a:pt x="604" y="200"/>
                  </a:moveTo>
                  <a:lnTo>
                    <a:pt x="609" y="195"/>
                  </a:lnTo>
                  <a:lnTo>
                    <a:pt x="610" y="194"/>
                  </a:lnTo>
                  <a:moveTo>
                    <a:pt x="615" y="190"/>
                  </a:moveTo>
                </a:path>
              </a:pathLst>
            </a:custGeom>
            <a:noFill/>
            <a:ln w="15875" cap="flat">
              <a:solidFill>
                <a:srgbClr val="FA807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1" name="Freeform 138">
              <a:extLst>
                <a:ext uri="{FF2B5EF4-FFF2-40B4-BE49-F238E27FC236}">
                  <a16:creationId xmlns:a16="http://schemas.microsoft.com/office/drawing/2014/main" id="{9379B17B-D259-4BA7-A978-0006688B72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74" y="1676"/>
              <a:ext cx="406" cy="466"/>
            </a:xfrm>
            <a:custGeom>
              <a:avLst/>
              <a:gdLst>
                <a:gd name="T0" fmla="*/ 0 w 121"/>
                <a:gd name="T1" fmla="*/ 139 h 139"/>
                <a:gd name="T2" fmla="*/ 5 w 121"/>
                <a:gd name="T3" fmla="*/ 135 h 139"/>
                <a:gd name="T4" fmla="*/ 10 w 121"/>
                <a:gd name="T5" fmla="*/ 133 h 139"/>
                <a:gd name="T6" fmla="*/ 10 w 121"/>
                <a:gd name="T7" fmla="*/ 133 h 139"/>
                <a:gd name="T8" fmla="*/ 15 w 121"/>
                <a:gd name="T9" fmla="*/ 129 h 139"/>
                <a:gd name="T10" fmla="*/ 17 w 121"/>
                <a:gd name="T11" fmla="*/ 128 h 139"/>
                <a:gd name="T12" fmla="*/ 20 w 121"/>
                <a:gd name="T13" fmla="*/ 125 h 139"/>
                <a:gd name="T14" fmla="*/ 24 w 121"/>
                <a:gd name="T15" fmla="*/ 121 h 139"/>
                <a:gd name="T16" fmla="*/ 29 w 121"/>
                <a:gd name="T17" fmla="*/ 116 h 139"/>
                <a:gd name="T18" fmla="*/ 33 w 121"/>
                <a:gd name="T19" fmla="*/ 111 h 139"/>
                <a:gd name="T20" fmla="*/ 36 w 121"/>
                <a:gd name="T21" fmla="*/ 105 h 139"/>
                <a:gd name="T22" fmla="*/ 39 w 121"/>
                <a:gd name="T23" fmla="*/ 99 h 139"/>
                <a:gd name="T24" fmla="*/ 42 w 121"/>
                <a:gd name="T25" fmla="*/ 93 h 139"/>
                <a:gd name="T26" fmla="*/ 45 w 121"/>
                <a:gd name="T27" fmla="*/ 87 h 139"/>
                <a:gd name="T28" fmla="*/ 45 w 121"/>
                <a:gd name="T29" fmla="*/ 86 h 139"/>
                <a:gd name="T30" fmla="*/ 47 w 121"/>
                <a:gd name="T31" fmla="*/ 81 h 139"/>
                <a:gd name="T32" fmla="*/ 49 w 121"/>
                <a:gd name="T33" fmla="*/ 75 h 139"/>
                <a:gd name="T34" fmla="*/ 51 w 121"/>
                <a:gd name="T35" fmla="*/ 69 h 139"/>
                <a:gd name="T36" fmla="*/ 53 w 121"/>
                <a:gd name="T37" fmla="*/ 63 h 139"/>
                <a:gd name="T38" fmla="*/ 56 w 121"/>
                <a:gd name="T39" fmla="*/ 57 h 139"/>
                <a:gd name="T40" fmla="*/ 58 w 121"/>
                <a:gd name="T41" fmla="*/ 51 h 139"/>
                <a:gd name="T42" fmla="*/ 59 w 121"/>
                <a:gd name="T43" fmla="*/ 48 h 139"/>
                <a:gd name="T44" fmla="*/ 60 w 121"/>
                <a:gd name="T45" fmla="*/ 45 h 139"/>
                <a:gd name="T46" fmla="*/ 61 w 121"/>
                <a:gd name="T47" fmla="*/ 39 h 139"/>
                <a:gd name="T48" fmla="*/ 63 w 121"/>
                <a:gd name="T49" fmla="*/ 33 h 139"/>
                <a:gd name="T50" fmla="*/ 64 w 121"/>
                <a:gd name="T51" fmla="*/ 27 h 139"/>
                <a:gd name="T52" fmla="*/ 66 w 121"/>
                <a:gd name="T53" fmla="*/ 21 h 139"/>
                <a:gd name="T54" fmla="*/ 68 w 121"/>
                <a:gd name="T55" fmla="*/ 15 h 139"/>
                <a:gd name="T56" fmla="*/ 70 w 121"/>
                <a:gd name="T57" fmla="*/ 9 h 139"/>
                <a:gd name="T58" fmla="*/ 72 w 121"/>
                <a:gd name="T59" fmla="*/ 3 h 139"/>
                <a:gd name="T60" fmla="*/ 73 w 121"/>
                <a:gd name="T61" fmla="*/ 0 h 139"/>
                <a:gd name="T62" fmla="*/ 76 w 121"/>
                <a:gd name="T63" fmla="*/ 0 h 139"/>
                <a:gd name="T64" fmla="*/ 81 w 121"/>
                <a:gd name="T65" fmla="*/ 2 h 139"/>
                <a:gd name="T66" fmla="*/ 85 w 121"/>
                <a:gd name="T67" fmla="*/ 8 h 139"/>
                <a:gd name="T68" fmla="*/ 88 w 121"/>
                <a:gd name="T69" fmla="*/ 14 h 139"/>
                <a:gd name="T70" fmla="*/ 89 w 121"/>
                <a:gd name="T71" fmla="*/ 20 h 139"/>
                <a:gd name="T72" fmla="*/ 91 w 121"/>
                <a:gd name="T73" fmla="*/ 26 h 139"/>
                <a:gd name="T74" fmla="*/ 93 w 121"/>
                <a:gd name="T75" fmla="*/ 32 h 139"/>
                <a:gd name="T76" fmla="*/ 94 w 121"/>
                <a:gd name="T77" fmla="*/ 37 h 139"/>
                <a:gd name="T78" fmla="*/ 95 w 121"/>
                <a:gd name="T79" fmla="*/ 43 h 139"/>
                <a:gd name="T80" fmla="*/ 97 w 121"/>
                <a:gd name="T81" fmla="*/ 49 h 139"/>
                <a:gd name="T82" fmla="*/ 98 w 121"/>
                <a:gd name="T83" fmla="*/ 55 h 139"/>
                <a:gd name="T84" fmla="*/ 100 w 121"/>
                <a:gd name="T85" fmla="*/ 61 h 139"/>
                <a:gd name="T86" fmla="*/ 101 w 121"/>
                <a:gd name="T87" fmla="*/ 66 h 139"/>
                <a:gd name="T88" fmla="*/ 101 w 121"/>
                <a:gd name="T89" fmla="*/ 66 h 139"/>
                <a:gd name="T90" fmla="*/ 103 w 121"/>
                <a:gd name="T91" fmla="*/ 72 h 139"/>
                <a:gd name="T92" fmla="*/ 106 w 121"/>
                <a:gd name="T93" fmla="*/ 78 h 139"/>
                <a:gd name="T94" fmla="*/ 108 w 121"/>
                <a:gd name="T95" fmla="*/ 84 h 139"/>
                <a:gd name="T96" fmla="*/ 112 w 121"/>
                <a:gd name="T97" fmla="*/ 89 h 139"/>
                <a:gd name="T98" fmla="*/ 116 w 121"/>
                <a:gd name="T99" fmla="*/ 94 h 139"/>
                <a:gd name="T100" fmla="*/ 120 w 121"/>
                <a:gd name="T101" fmla="*/ 10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1" h="139">
                  <a:moveTo>
                    <a:pt x="5" y="135"/>
                  </a:moveTo>
                  <a:lnTo>
                    <a:pt x="10" y="133"/>
                  </a:lnTo>
                  <a:lnTo>
                    <a:pt x="10" y="133"/>
                  </a:lnTo>
                  <a:moveTo>
                    <a:pt x="15" y="129"/>
                  </a:moveTo>
                  <a:lnTo>
                    <a:pt x="17" y="128"/>
                  </a:lnTo>
                  <a:lnTo>
                    <a:pt x="20" y="125"/>
                  </a:lnTo>
                  <a:moveTo>
                    <a:pt x="24" y="121"/>
                  </a:moveTo>
                  <a:lnTo>
                    <a:pt x="29" y="116"/>
                  </a:lnTo>
                  <a:moveTo>
                    <a:pt x="33" y="111"/>
                  </a:moveTo>
                  <a:lnTo>
                    <a:pt x="36" y="105"/>
                  </a:lnTo>
                  <a:moveTo>
                    <a:pt x="39" y="99"/>
                  </a:moveTo>
                  <a:lnTo>
                    <a:pt x="42" y="93"/>
                  </a:lnTo>
                  <a:moveTo>
                    <a:pt x="45" y="87"/>
                  </a:moveTo>
                  <a:lnTo>
                    <a:pt x="45" y="86"/>
                  </a:lnTo>
                  <a:lnTo>
                    <a:pt x="47" y="81"/>
                  </a:lnTo>
                  <a:moveTo>
                    <a:pt x="49" y="75"/>
                  </a:moveTo>
                  <a:lnTo>
                    <a:pt x="51" y="69"/>
                  </a:lnTo>
                  <a:moveTo>
                    <a:pt x="53" y="63"/>
                  </a:moveTo>
                  <a:lnTo>
                    <a:pt x="56" y="57"/>
                  </a:lnTo>
                  <a:moveTo>
                    <a:pt x="58" y="51"/>
                  </a:moveTo>
                  <a:lnTo>
                    <a:pt x="59" y="48"/>
                  </a:lnTo>
                  <a:lnTo>
                    <a:pt x="60" y="45"/>
                  </a:lnTo>
                  <a:moveTo>
                    <a:pt x="61" y="39"/>
                  </a:moveTo>
                  <a:lnTo>
                    <a:pt x="63" y="33"/>
                  </a:lnTo>
                  <a:moveTo>
                    <a:pt x="64" y="27"/>
                  </a:moveTo>
                  <a:lnTo>
                    <a:pt x="66" y="21"/>
                  </a:lnTo>
                  <a:moveTo>
                    <a:pt x="68" y="15"/>
                  </a:moveTo>
                  <a:lnTo>
                    <a:pt x="70" y="9"/>
                  </a:lnTo>
                  <a:moveTo>
                    <a:pt x="72" y="3"/>
                  </a:moveTo>
                  <a:lnTo>
                    <a:pt x="73" y="0"/>
                  </a:lnTo>
                  <a:lnTo>
                    <a:pt x="76" y="0"/>
                  </a:lnTo>
                  <a:moveTo>
                    <a:pt x="81" y="2"/>
                  </a:moveTo>
                  <a:lnTo>
                    <a:pt x="85" y="8"/>
                  </a:lnTo>
                  <a:moveTo>
                    <a:pt x="88" y="14"/>
                  </a:moveTo>
                  <a:lnTo>
                    <a:pt x="89" y="20"/>
                  </a:lnTo>
                  <a:moveTo>
                    <a:pt x="91" y="26"/>
                  </a:moveTo>
                  <a:lnTo>
                    <a:pt x="93" y="32"/>
                  </a:lnTo>
                  <a:moveTo>
                    <a:pt x="94" y="37"/>
                  </a:moveTo>
                  <a:lnTo>
                    <a:pt x="95" y="43"/>
                  </a:lnTo>
                  <a:moveTo>
                    <a:pt x="97" y="49"/>
                  </a:moveTo>
                  <a:lnTo>
                    <a:pt x="98" y="55"/>
                  </a:lnTo>
                  <a:moveTo>
                    <a:pt x="100" y="61"/>
                  </a:moveTo>
                  <a:lnTo>
                    <a:pt x="101" y="66"/>
                  </a:lnTo>
                  <a:lnTo>
                    <a:pt x="101" y="66"/>
                  </a:lnTo>
                  <a:moveTo>
                    <a:pt x="103" y="72"/>
                  </a:moveTo>
                  <a:lnTo>
                    <a:pt x="106" y="78"/>
                  </a:lnTo>
                  <a:moveTo>
                    <a:pt x="108" y="84"/>
                  </a:moveTo>
                  <a:lnTo>
                    <a:pt x="112" y="89"/>
                  </a:lnTo>
                  <a:moveTo>
                    <a:pt x="116" y="94"/>
                  </a:moveTo>
                  <a:lnTo>
                    <a:pt x="120" y="100"/>
                  </a:lnTo>
                </a:path>
              </a:pathLst>
            </a:custGeom>
            <a:noFill/>
            <a:ln w="15875" cap="flat">
              <a:solidFill>
                <a:srgbClr val="FA807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2" name="Rectangle 139">
              <a:extLst>
                <a:ext uri="{FF2B5EF4-FFF2-40B4-BE49-F238E27FC236}">
                  <a16:creationId xmlns:a16="http://schemas.microsoft.com/office/drawing/2014/main" id="{B79EF350-6B6D-4A24-80CA-6D3CD299B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" y="2263"/>
              <a:ext cx="12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40">
              <a:extLst>
                <a:ext uri="{FF2B5EF4-FFF2-40B4-BE49-F238E27FC236}">
                  <a16:creationId xmlns:a16="http://schemas.microsoft.com/office/drawing/2014/main" id="{A5DBBA92-B167-4DBB-9E40-7E90B26C3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" y="1961"/>
              <a:ext cx="12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41">
              <a:extLst>
                <a:ext uri="{FF2B5EF4-FFF2-40B4-BE49-F238E27FC236}">
                  <a16:creationId xmlns:a16="http://schemas.microsoft.com/office/drawing/2014/main" id="{C08C4D26-40EC-4819-B85C-464228F50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" y="1659"/>
              <a:ext cx="12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42">
              <a:extLst>
                <a:ext uri="{FF2B5EF4-FFF2-40B4-BE49-F238E27FC236}">
                  <a16:creationId xmlns:a16="http://schemas.microsoft.com/office/drawing/2014/main" id="{BD39178E-A524-4732-87DD-A00086594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" y="2424"/>
              <a:ext cx="20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43">
              <a:extLst>
                <a:ext uri="{FF2B5EF4-FFF2-40B4-BE49-F238E27FC236}">
                  <a16:creationId xmlns:a16="http://schemas.microsoft.com/office/drawing/2014/main" id="{005C5318-64F4-4E5C-8860-5E9ECA85C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" y="2502"/>
              <a:ext cx="2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7" name="Rectangle 144">
              <a:extLst>
                <a:ext uri="{FF2B5EF4-FFF2-40B4-BE49-F238E27FC236}">
                  <a16:creationId xmlns:a16="http://schemas.microsoft.com/office/drawing/2014/main" id="{E6DD9EE5-576F-4233-A906-16907DF35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" y="2424"/>
              <a:ext cx="20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45">
              <a:extLst>
                <a:ext uri="{FF2B5EF4-FFF2-40B4-BE49-F238E27FC236}">
                  <a16:creationId xmlns:a16="http://schemas.microsoft.com/office/drawing/2014/main" id="{9307749C-B6E7-4256-9731-EEE92D495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7" y="2502"/>
              <a:ext cx="2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46">
              <a:extLst>
                <a:ext uri="{FF2B5EF4-FFF2-40B4-BE49-F238E27FC236}">
                  <a16:creationId xmlns:a16="http://schemas.microsoft.com/office/drawing/2014/main" id="{25A125D0-1C51-49F6-9B46-CAB19EF9D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2" y="2424"/>
              <a:ext cx="20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47">
              <a:extLst>
                <a:ext uri="{FF2B5EF4-FFF2-40B4-BE49-F238E27FC236}">
                  <a16:creationId xmlns:a16="http://schemas.microsoft.com/office/drawing/2014/main" id="{FB63C2DA-614D-4535-8ED7-B9F1FF8D4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7" y="2502"/>
              <a:ext cx="21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48">
              <a:extLst>
                <a:ext uri="{FF2B5EF4-FFF2-40B4-BE49-F238E27FC236}">
                  <a16:creationId xmlns:a16="http://schemas.microsoft.com/office/drawing/2014/main" id="{DA9FFF07-3460-475E-9B26-A433FFC1F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" y="1325"/>
              <a:ext cx="1056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 pro 100.000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0">
              <a:extLst>
                <a:ext uri="{FF2B5EF4-FFF2-40B4-BE49-F238E27FC236}">
                  <a16:creationId xmlns:a16="http://schemas.microsoft.com/office/drawing/2014/main" id="{CE478DCC-F94F-4403-BE97-5AB0C0E8BC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0" y="1091"/>
              <a:ext cx="77" cy="0"/>
            </a:xfrm>
            <a:prstGeom prst="line">
              <a:avLst/>
            </a:pr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5" name="Line 152">
              <a:extLst>
                <a:ext uri="{FF2B5EF4-FFF2-40B4-BE49-F238E27FC236}">
                  <a16:creationId xmlns:a16="http://schemas.microsoft.com/office/drawing/2014/main" id="{0DFADF70-3897-439C-85A8-199E398943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7" y="1091"/>
              <a:ext cx="77" cy="0"/>
            </a:xfrm>
            <a:prstGeom prst="line">
              <a:avLst/>
            </a:prstGeom>
            <a:noFill/>
            <a:ln w="15875" cap="flat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7" name="Line 154">
              <a:extLst>
                <a:ext uri="{FF2B5EF4-FFF2-40B4-BE49-F238E27FC236}">
                  <a16:creationId xmlns:a16="http://schemas.microsoft.com/office/drawing/2014/main" id="{9F515484-F5D1-4985-909E-0A52CD496C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0" y="1208"/>
              <a:ext cx="78" cy="0"/>
            </a:xfrm>
            <a:prstGeom prst="line">
              <a:avLst/>
            </a:prstGeom>
            <a:noFill/>
            <a:ln w="15875" cap="flat">
              <a:solidFill>
                <a:srgbClr val="00CED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69" name="Line 156">
              <a:extLst>
                <a:ext uri="{FF2B5EF4-FFF2-40B4-BE49-F238E27FC236}">
                  <a16:creationId xmlns:a16="http://schemas.microsoft.com/office/drawing/2014/main" id="{79909316-C0A0-4886-80BA-829915CBD2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5" y="1091"/>
              <a:ext cx="77" cy="0"/>
            </a:xfrm>
            <a:prstGeom prst="line">
              <a:avLst/>
            </a:prstGeom>
            <a:noFill/>
            <a:ln w="15875" cap="flat">
              <a:solidFill>
                <a:srgbClr val="CD37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1" name="Line 158">
              <a:extLst>
                <a:ext uri="{FF2B5EF4-FFF2-40B4-BE49-F238E27FC236}">
                  <a16:creationId xmlns:a16="http://schemas.microsoft.com/office/drawing/2014/main" id="{DFB96D69-AC01-409D-9C55-7D943AA0E5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6" y="1208"/>
              <a:ext cx="77" cy="0"/>
            </a:xfrm>
            <a:prstGeom prst="line">
              <a:avLst/>
            </a:prstGeom>
            <a:noFill/>
            <a:ln w="15875" cap="flat">
              <a:solidFill>
                <a:srgbClr val="FA807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2" name="Rectangle 159">
              <a:extLst>
                <a:ext uri="{FF2B5EF4-FFF2-40B4-BE49-F238E27FC236}">
                  <a16:creationId xmlns:a16="http://schemas.microsoft.com/office/drawing/2014/main" id="{D9661872-B44A-4FF9-BEF0-3E5C38478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" y="1058"/>
              <a:ext cx="65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Gesamtmortalität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0">
              <a:extLst>
                <a:ext uri="{FF2B5EF4-FFF2-40B4-BE49-F238E27FC236}">
                  <a16:creationId xmlns:a16="http://schemas.microsoft.com/office/drawing/2014/main" id="{5F90DE7D-DB0F-4295-B82F-8AF1CAA21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" y="1058"/>
              <a:ext cx="87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Hintergrund Sterbefälle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61">
              <a:extLst>
                <a:ext uri="{FF2B5EF4-FFF2-40B4-BE49-F238E27FC236}">
                  <a16:creationId xmlns:a16="http://schemas.microsoft.com/office/drawing/2014/main" id="{31842085-141D-4965-A643-86269A860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" y="1175"/>
              <a:ext cx="88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Hintergrund Infektionen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62">
              <a:extLst>
                <a:ext uri="{FF2B5EF4-FFF2-40B4-BE49-F238E27FC236}">
                  <a16:creationId xmlns:a16="http://schemas.microsoft.com/office/drawing/2014/main" id="{E6A27556-0783-4FDC-9DBE-8EDF645DC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6" y="1058"/>
              <a:ext cx="120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Modellierte Mortalität Sterbefälle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63">
              <a:extLst>
                <a:ext uri="{FF2B5EF4-FFF2-40B4-BE49-F238E27FC236}">
                  <a16:creationId xmlns:a16="http://schemas.microsoft.com/office/drawing/2014/main" id="{2692E750-2488-4E0D-A014-1633E8441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" y="1175"/>
              <a:ext cx="121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Modellierte Mortalität Infektionen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69">
              <a:extLst>
                <a:ext uri="{FF2B5EF4-FFF2-40B4-BE49-F238E27FC236}">
                  <a16:creationId xmlns:a16="http://schemas.microsoft.com/office/drawing/2014/main" id="{01D45903-A8FC-4E1D-ACFB-D7B11CAF4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0" y="1441"/>
              <a:ext cx="1147" cy="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3" name="Rectangle 170">
              <a:extLst>
                <a:ext uri="{FF2B5EF4-FFF2-40B4-BE49-F238E27FC236}">
                  <a16:creationId xmlns:a16="http://schemas.microsoft.com/office/drawing/2014/main" id="{17719D59-9162-468E-8FB9-23E6A7AAF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0" y="1441"/>
              <a:ext cx="1147" cy="950"/>
            </a:xfrm>
            <a:prstGeom prst="rect">
              <a:avLst/>
            </a:prstGeom>
            <a:noFill/>
            <a:ln w="26988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4" name="Line 171">
              <a:extLst>
                <a:ext uri="{FF2B5EF4-FFF2-40B4-BE49-F238E27FC236}">
                  <a16:creationId xmlns:a16="http://schemas.microsoft.com/office/drawing/2014/main" id="{0F7BA0A4-27A2-434D-B3F4-C6337D3138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0" y="2347"/>
              <a:ext cx="1147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5" name="Line 172">
              <a:extLst>
                <a:ext uri="{FF2B5EF4-FFF2-40B4-BE49-F238E27FC236}">
                  <a16:creationId xmlns:a16="http://schemas.microsoft.com/office/drawing/2014/main" id="{BA36E4BD-0E4D-460D-99BC-F1EB86D9A3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0" y="2119"/>
              <a:ext cx="1147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6" name="Line 173">
              <a:extLst>
                <a:ext uri="{FF2B5EF4-FFF2-40B4-BE49-F238E27FC236}">
                  <a16:creationId xmlns:a16="http://schemas.microsoft.com/office/drawing/2014/main" id="{35D031A4-37AF-4983-B3D0-1E594FAC9E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0" y="1887"/>
              <a:ext cx="1147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7" name="Line 174">
              <a:extLst>
                <a:ext uri="{FF2B5EF4-FFF2-40B4-BE49-F238E27FC236}">
                  <a16:creationId xmlns:a16="http://schemas.microsoft.com/office/drawing/2014/main" id="{74931431-824B-494D-A232-F714336FA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0" y="1659"/>
              <a:ext cx="1147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8" name="Rectangle 175">
              <a:extLst>
                <a:ext uri="{FF2B5EF4-FFF2-40B4-BE49-F238E27FC236}">
                  <a16:creationId xmlns:a16="http://schemas.microsoft.com/office/drawing/2014/main" id="{CC57C511-67B9-4026-901E-BCB339006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0" y="2246"/>
              <a:ext cx="124" cy="101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9" name="Rectangle 176">
              <a:extLst>
                <a:ext uri="{FF2B5EF4-FFF2-40B4-BE49-F238E27FC236}">
                  <a16:creationId xmlns:a16="http://schemas.microsoft.com/office/drawing/2014/main" id="{5B44A60B-E9E0-4642-9D25-10721F45C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5" y="1511"/>
              <a:ext cx="121" cy="836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0" name="Rectangle 177">
              <a:extLst>
                <a:ext uri="{FF2B5EF4-FFF2-40B4-BE49-F238E27FC236}">
                  <a16:creationId xmlns:a16="http://schemas.microsoft.com/office/drawing/2014/main" id="{02BC83B6-F454-4A40-BB95-1EEDD63BF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7" y="2142"/>
              <a:ext cx="124" cy="205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1" name="Rectangle 178">
              <a:extLst>
                <a:ext uri="{FF2B5EF4-FFF2-40B4-BE49-F238E27FC236}">
                  <a16:creationId xmlns:a16="http://schemas.microsoft.com/office/drawing/2014/main" id="{B5465339-9166-49F7-BB81-796525664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2" y="1874"/>
              <a:ext cx="120" cy="473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2" name="Rectangle 179">
              <a:extLst>
                <a:ext uri="{FF2B5EF4-FFF2-40B4-BE49-F238E27FC236}">
                  <a16:creationId xmlns:a16="http://schemas.microsoft.com/office/drawing/2014/main" id="{432C5AAA-10E4-4C4A-8B90-FC273B363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4" y="2243"/>
              <a:ext cx="121" cy="104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3" name="Rectangle 180">
              <a:extLst>
                <a:ext uri="{FF2B5EF4-FFF2-40B4-BE49-F238E27FC236}">
                  <a16:creationId xmlns:a16="http://schemas.microsoft.com/office/drawing/2014/main" id="{02F29E23-2BF4-40E2-881D-546E301C7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518"/>
              <a:ext cx="124" cy="829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4" name="Rectangle 181">
              <a:extLst>
                <a:ext uri="{FF2B5EF4-FFF2-40B4-BE49-F238E27FC236}">
                  <a16:creationId xmlns:a16="http://schemas.microsoft.com/office/drawing/2014/main" id="{6DBB3D1F-6532-4658-A810-DF294B4D46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1" y="2142"/>
              <a:ext cx="120" cy="205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5" name="Rectangle 182">
              <a:extLst>
                <a:ext uri="{FF2B5EF4-FFF2-40B4-BE49-F238E27FC236}">
                  <a16:creationId xmlns:a16="http://schemas.microsoft.com/office/drawing/2014/main" id="{3E605FCE-03F7-4DCC-BCA1-7A38C0C93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2" y="1921"/>
              <a:ext cx="124" cy="426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6" name="Rectangle 183">
              <a:extLst>
                <a:ext uri="{FF2B5EF4-FFF2-40B4-BE49-F238E27FC236}">
                  <a16:creationId xmlns:a16="http://schemas.microsoft.com/office/drawing/2014/main" id="{85A53D56-1268-45D1-9067-773BBCB05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0" y="2253"/>
              <a:ext cx="124" cy="94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7" name="Rectangle 184">
              <a:extLst>
                <a:ext uri="{FF2B5EF4-FFF2-40B4-BE49-F238E27FC236}">
                  <a16:creationId xmlns:a16="http://schemas.microsoft.com/office/drawing/2014/main" id="{547428A5-347E-4DA5-BBB6-C532750E9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0" y="2253"/>
              <a:ext cx="124" cy="9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8" name="Rectangle 185">
              <a:extLst>
                <a:ext uri="{FF2B5EF4-FFF2-40B4-BE49-F238E27FC236}">
                  <a16:creationId xmlns:a16="http://schemas.microsoft.com/office/drawing/2014/main" id="{FE23FF44-1CC7-4434-AA80-6C5C49249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5" y="1703"/>
              <a:ext cx="121" cy="644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9" name="Rectangle 186">
              <a:extLst>
                <a:ext uri="{FF2B5EF4-FFF2-40B4-BE49-F238E27FC236}">
                  <a16:creationId xmlns:a16="http://schemas.microsoft.com/office/drawing/2014/main" id="{1BD4FC5E-09D4-4CCA-9583-1DB5439F5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5" y="1703"/>
              <a:ext cx="121" cy="64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0" name="Rectangle 187">
              <a:extLst>
                <a:ext uri="{FF2B5EF4-FFF2-40B4-BE49-F238E27FC236}">
                  <a16:creationId xmlns:a16="http://schemas.microsoft.com/office/drawing/2014/main" id="{64C41E44-AB9B-40B7-B5D2-9803AADC8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7" y="2193"/>
              <a:ext cx="124" cy="154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1" name="Rectangle 188">
              <a:extLst>
                <a:ext uri="{FF2B5EF4-FFF2-40B4-BE49-F238E27FC236}">
                  <a16:creationId xmlns:a16="http://schemas.microsoft.com/office/drawing/2014/main" id="{E0F75BA7-E682-4FEE-BFDF-CD864052C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7" y="2193"/>
              <a:ext cx="124" cy="15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2" name="Rectangle 189">
              <a:extLst>
                <a:ext uri="{FF2B5EF4-FFF2-40B4-BE49-F238E27FC236}">
                  <a16:creationId xmlns:a16="http://schemas.microsoft.com/office/drawing/2014/main" id="{77B98F40-EC80-4DF1-AEF5-38EC5EE83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2" y="2079"/>
              <a:ext cx="120" cy="268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3" name="Rectangle 190">
              <a:extLst>
                <a:ext uri="{FF2B5EF4-FFF2-40B4-BE49-F238E27FC236}">
                  <a16:creationId xmlns:a16="http://schemas.microsoft.com/office/drawing/2014/main" id="{B32B1163-5D06-4248-B728-893C24414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2" y="2079"/>
              <a:ext cx="120" cy="268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4" name="Rectangle 191">
              <a:extLst>
                <a:ext uri="{FF2B5EF4-FFF2-40B4-BE49-F238E27FC236}">
                  <a16:creationId xmlns:a16="http://schemas.microsoft.com/office/drawing/2014/main" id="{F6E0BB5A-5FFA-4B59-A7BD-4DE4EBB40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4" y="2253"/>
              <a:ext cx="121" cy="94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5" name="Rectangle 192">
              <a:extLst>
                <a:ext uri="{FF2B5EF4-FFF2-40B4-BE49-F238E27FC236}">
                  <a16:creationId xmlns:a16="http://schemas.microsoft.com/office/drawing/2014/main" id="{C9AEAAE0-E3D1-438A-A345-FA886297A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4" y="2253"/>
              <a:ext cx="121" cy="9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6" name="Rectangle 193">
              <a:extLst>
                <a:ext uri="{FF2B5EF4-FFF2-40B4-BE49-F238E27FC236}">
                  <a16:creationId xmlns:a16="http://schemas.microsoft.com/office/drawing/2014/main" id="{F12E4B8F-3C12-4BDA-A328-669E74A59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703"/>
              <a:ext cx="124" cy="644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7" name="Rectangle 194">
              <a:extLst>
                <a:ext uri="{FF2B5EF4-FFF2-40B4-BE49-F238E27FC236}">
                  <a16:creationId xmlns:a16="http://schemas.microsoft.com/office/drawing/2014/main" id="{E4811ED9-D1F4-41EB-B2F5-0DD2CFC00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703"/>
              <a:ext cx="124" cy="64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8" name="Rectangle 195">
              <a:extLst>
                <a:ext uri="{FF2B5EF4-FFF2-40B4-BE49-F238E27FC236}">
                  <a16:creationId xmlns:a16="http://schemas.microsoft.com/office/drawing/2014/main" id="{09A09A4D-2009-46E5-AEEB-A88044A54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1" y="2193"/>
              <a:ext cx="120" cy="154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9" name="Rectangle 196">
              <a:extLst>
                <a:ext uri="{FF2B5EF4-FFF2-40B4-BE49-F238E27FC236}">
                  <a16:creationId xmlns:a16="http://schemas.microsoft.com/office/drawing/2014/main" id="{1477FA9A-42E6-438B-B4E6-0933689B9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1" y="2193"/>
              <a:ext cx="120" cy="154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0" name="Rectangle 197">
              <a:extLst>
                <a:ext uri="{FF2B5EF4-FFF2-40B4-BE49-F238E27FC236}">
                  <a16:creationId xmlns:a16="http://schemas.microsoft.com/office/drawing/2014/main" id="{CB0AF221-0C9A-4237-9EA3-8D137F1CB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2" y="2079"/>
              <a:ext cx="124" cy="268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1" name="Rectangle 198">
              <a:extLst>
                <a:ext uri="{FF2B5EF4-FFF2-40B4-BE49-F238E27FC236}">
                  <a16:creationId xmlns:a16="http://schemas.microsoft.com/office/drawing/2014/main" id="{44532349-FCB8-45A0-8672-F6BAB016A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2" y="2079"/>
              <a:ext cx="124" cy="268"/>
            </a:xfrm>
            <a:prstGeom prst="rect">
              <a:avLst/>
            </a:prstGeom>
            <a:noFill/>
            <a:ln w="47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2" name="Line 199">
              <a:extLst>
                <a:ext uri="{FF2B5EF4-FFF2-40B4-BE49-F238E27FC236}">
                  <a16:creationId xmlns:a16="http://schemas.microsoft.com/office/drawing/2014/main" id="{F974A322-912F-4319-A936-2B4A400D6E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0" y="2193"/>
              <a:ext cx="124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3" name="Line 200">
              <a:extLst>
                <a:ext uri="{FF2B5EF4-FFF2-40B4-BE49-F238E27FC236}">
                  <a16:creationId xmlns:a16="http://schemas.microsoft.com/office/drawing/2014/main" id="{733BB1C1-5679-411E-8E46-FBFCD1174F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70" y="2193"/>
              <a:ext cx="0" cy="107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4" name="Line 201">
              <a:extLst>
                <a:ext uri="{FF2B5EF4-FFF2-40B4-BE49-F238E27FC236}">
                  <a16:creationId xmlns:a16="http://schemas.microsoft.com/office/drawing/2014/main" id="{D40B0061-15C0-4DA4-AD1F-EE71380A90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0" y="2300"/>
              <a:ext cx="124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5" name="Line 202">
              <a:extLst>
                <a:ext uri="{FF2B5EF4-FFF2-40B4-BE49-F238E27FC236}">
                  <a16:creationId xmlns:a16="http://schemas.microsoft.com/office/drawing/2014/main" id="{6F8D994D-340E-4091-9F49-3B7C392068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5" y="1484"/>
              <a:ext cx="121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6" name="Line 203">
              <a:extLst>
                <a:ext uri="{FF2B5EF4-FFF2-40B4-BE49-F238E27FC236}">
                  <a16:creationId xmlns:a16="http://schemas.microsoft.com/office/drawing/2014/main" id="{04431CE0-B6AC-46EF-91D8-B5B4F0E348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5" y="1484"/>
              <a:ext cx="0" cy="61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7" name="Line 204">
              <a:extLst>
                <a:ext uri="{FF2B5EF4-FFF2-40B4-BE49-F238E27FC236}">
                  <a16:creationId xmlns:a16="http://schemas.microsoft.com/office/drawing/2014/main" id="{B5C150AC-4F69-4B91-AFD6-26E90EAC41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5" y="1545"/>
              <a:ext cx="121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8" name="Line 205">
              <a:extLst>
                <a:ext uri="{FF2B5EF4-FFF2-40B4-BE49-F238E27FC236}">
                  <a16:creationId xmlns:a16="http://schemas.microsoft.com/office/drawing/2014/main" id="{07582742-82AD-4171-94A7-BDAD3BD162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7" y="2115"/>
              <a:ext cx="124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9" name="Line 206">
              <a:extLst>
                <a:ext uri="{FF2B5EF4-FFF2-40B4-BE49-F238E27FC236}">
                  <a16:creationId xmlns:a16="http://schemas.microsoft.com/office/drawing/2014/main" id="{E7E13992-E42A-44DF-A460-8504776743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7" y="2115"/>
              <a:ext cx="0" cy="54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0" name="Line 207">
              <a:extLst>
                <a:ext uri="{FF2B5EF4-FFF2-40B4-BE49-F238E27FC236}">
                  <a16:creationId xmlns:a16="http://schemas.microsoft.com/office/drawing/2014/main" id="{DB8363AA-7DAD-4975-9B14-E52DE0D06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7" y="2169"/>
              <a:ext cx="124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1" name="Line 208">
              <a:extLst>
                <a:ext uri="{FF2B5EF4-FFF2-40B4-BE49-F238E27FC236}">
                  <a16:creationId xmlns:a16="http://schemas.microsoft.com/office/drawing/2014/main" id="{3EAFCFDE-482C-4112-821A-9F0B5EB08C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" y="1834"/>
              <a:ext cx="12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2" name="Line 209">
              <a:extLst>
                <a:ext uri="{FF2B5EF4-FFF2-40B4-BE49-F238E27FC236}">
                  <a16:creationId xmlns:a16="http://schemas.microsoft.com/office/drawing/2014/main" id="{47427EC9-2278-449A-B80B-D85FFDFFF3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2" y="1834"/>
              <a:ext cx="0" cy="77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3" name="Line 210">
              <a:extLst>
                <a:ext uri="{FF2B5EF4-FFF2-40B4-BE49-F238E27FC236}">
                  <a16:creationId xmlns:a16="http://schemas.microsoft.com/office/drawing/2014/main" id="{44A7FDC5-D196-4931-970C-E6B6FFB6DA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" y="1911"/>
              <a:ext cx="12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4" name="Line 211">
              <a:extLst>
                <a:ext uri="{FF2B5EF4-FFF2-40B4-BE49-F238E27FC236}">
                  <a16:creationId xmlns:a16="http://schemas.microsoft.com/office/drawing/2014/main" id="{3003C964-0E38-43C2-B685-5769B0BC52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4" y="2189"/>
              <a:ext cx="121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5" name="Line 212">
              <a:extLst>
                <a:ext uri="{FF2B5EF4-FFF2-40B4-BE49-F238E27FC236}">
                  <a16:creationId xmlns:a16="http://schemas.microsoft.com/office/drawing/2014/main" id="{9E553D9D-9539-4F37-BAC2-C504C34313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2189"/>
              <a:ext cx="0" cy="118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6" name="Line 213">
              <a:extLst>
                <a:ext uri="{FF2B5EF4-FFF2-40B4-BE49-F238E27FC236}">
                  <a16:creationId xmlns:a16="http://schemas.microsoft.com/office/drawing/2014/main" id="{E9841F4B-2A19-4463-8EEB-6FDC2DAD1A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4" y="2307"/>
              <a:ext cx="121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7" name="Line 214">
              <a:extLst>
                <a:ext uri="{FF2B5EF4-FFF2-40B4-BE49-F238E27FC236}">
                  <a16:creationId xmlns:a16="http://schemas.microsoft.com/office/drawing/2014/main" id="{CFD42C45-19C1-4EA4-93A2-8A8219769D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6" y="1491"/>
              <a:ext cx="124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8" name="Line 215">
              <a:extLst>
                <a:ext uri="{FF2B5EF4-FFF2-40B4-BE49-F238E27FC236}">
                  <a16:creationId xmlns:a16="http://schemas.microsoft.com/office/drawing/2014/main" id="{C89F9052-707B-4A44-AA25-FBAE9356C7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9" y="1491"/>
              <a:ext cx="0" cy="71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9" name="Line 216">
              <a:extLst>
                <a:ext uri="{FF2B5EF4-FFF2-40B4-BE49-F238E27FC236}">
                  <a16:creationId xmlns:a16="http://schemas.microsoft.com/office/drawing/2014/main" id="{71394FE6-95F9-4883-8AB7-71E5D7C298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6" y="1562"/>
              <a:ext cx="124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0" name="Line 217">
              <a:extLst>
                <a:ext uri="{FF2B5EF4-FFF2-40B4-BE49-F238E27FC236}">
                  <a16:creationId xmlns:a16="http://schemas.microsoft.com/office/drawing/2014/main" id="{D5E394BC-8514-4207-ACDD-6A719E2F84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1" y="2112"/>
              <a:ext cx="12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1" name="Line 218">
              <a:extLst>
                <a:ext uri="{FF2B5EF4-FFF2-40B4-BE49-F238E27FC236}">
                  <a16:creationId xmlns:a16="http://schemas.microsoft.com/office/drawing/2014/main" id="{6574FEF5-AE0A-4E5B-AABB-15DC8955FF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1" y="2112"/>
              <a:ext cx="0" cy="54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2" name="Line 219">
              <a:extLst>
                <a:ext uri="{FF2B5EF4-FFF2-40B4-BE49-F238E27FC236}">
                  <a16:creationId xmlns:a16="http://schemas.microsoft.com/office/drawing/2014/main" id="{CA718976-C7F7-42CB-A3A9-A6736672B7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1" y="2166"/>
              <a:ext cx="120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3" name="Line 220">
              <a:extLst>
                <a:ext uri="{FF2B5EF4-FFF2-40B4-BE49-F238E27FC236}">
                  <a16:creationId xmlns:a16="http://schemas.microsoft.com/office/drawing/2014/main" id="{B34B579A-A988-4AB5-B63B-5554E331CD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2" y="1877"/>
              <a:ext cx="124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4" name="Line 221">
              <a:extLst>
                <a:ext uri="{FF2B5EF4-FFF2-40B4-BE49-F238E27FC236}">
                  <a16:creationId xmlns:a16="http://schemas.microsoft.com/office/drawing/2014/main" id="{E236F93D-3052-464F-85E4-F03F85E886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6" y="1877"/>
              <a:ext cx="0" cy="87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5" name="Line 222">
              <a:extLst>
                <a:ext uri="{FF2B5EF4-FFF2-40B4-BE49-F238E27FC236}">
                  <a16:creationId xmlns:a16="http://schemas.microsoft.com/office/drawing/2014/main" id="{E19E6CF9-03DA-49B3-86A1-690A19324A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2" y="1964"/>
              <a:ext cx="124" cy="0"/>
            </a:xfrm>
            <a:prstGeom prst="line">
              <a:avLst/>
            </a:prstGeom>
            <a:noFill/>
            <a:ln w="47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6" name="Rectangle 223">
              <a:extLst>
                <a:ext uri="{FF2B5EF4-FFF2-40B4-BE49-F238E27FC236}">
                  <a16:creationId xmlns:a16="http://schemas.microsoft.com/office/drawing/2014/main" id="{37CC8FB6-1C0E-462B-BD47-04084F032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2" y="2314"/>
              <a:ext cx="19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     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Rectangle 224">
              <a:extLst>
                <a:ext uri="{FF2B5EF4-FFF2-40B4-BE49-F238E27FC236}">
                  <a16:creationId xmlns:a16="http://schemas.microsoft.com/office/drawing/2014/main" id="{46052809-571B-43DA-A44A-F96E9120C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2082"/>
              <a:ext cx="2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Rectangle 225">
              <a:extLst>
                <a:ext uri="{FF2B5EF4-FFF2-40B4-BE49-F238E27FC236}">
                  <a16:creationId xmlns:a16="http://schemas.microsoft.com/office/drawing/2014/main" id="{2FF63194-1ADD-4328-B8D2-AA6E29C9F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1854"/>
              <a:ext cx="2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40.000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Rectangle 226">
              <a:extLst>
                <a:ext uri="{FF2B5EF4-FFF2-40B4-BE49-F238E27FC236}">
                  <a16:creationId xmlns:a16="http://schemas.microsoft.com/office/drawing/2014/main" id="{233B47E7-4620-46DE-8D98-53BB4DC8B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1626"/>
              <a:ext cx="2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60.000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Rectangle 227">
              <a:extLst>
                <a:ext uri="{FF2B5EF4-FFF2-40B4-BE49-F238E27FC236}">
                  <a16:creationId xmlns:a16="http://schemas.microsoft.com/office/drawing/2014/main" id="{41C9C11D-0951-42A4-9DDB-BFC95E5C2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" y="2424"/>
              <a:ext cx="26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1" name="Rectangle 228">
              <a:extLst>
                <a:ext uri="{FF2B5EF4-FFF2-40B4-BE49-F238E27FC236}">
                  <a16:creationId xmlns:a16="http://schemas.microsoft.com/office/drawing/2014/main" id="{5ECF9F22-40D0-40FB-80EC-805D15AD1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424"/>
              <a:ext cx="26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2" name="Rectangle 229">
              <a:extLst>
                <a:ext uri="{FF2B5EF4-FFF2-40B4-BE49-F238E27FC236}">
                  <a16:creationId xmlns:a16="http://schemas.microsoft.com/office/drawing/2014/main" id="{34612BFA-EFE1-4294-97C0-B87CEBD9E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7" y="2424"/>
              <a:ext cx="26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wave3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ectangle 230">
              <a:extLst>
                <a:ext uri="{FF2B5EF4-FFF2-40B4-BE49-F238E27FC236}">
                  <a16:creationId xmlns:a16="http://schemas.microsoft.com/office/drawing/2014/main" id="{0F084B01-E2BB-4EAC-95E6-DBCEB8B3B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8" y="2424"/>
              <a:ext cx="26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wave4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4" name="Rectangle 231">
              <a:extLst>
                <a:ext uri="{FF2B5EF4-FFF2-40B4-BE49-F238E27FC236}">
                  <a16:creationId xmlns:a16="http://schemas.microsoft.com/office/drawing/2014/main" id="{E8EFCAEA-EC1F-4C6E-AC4B-B6A7DDD0D9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217" y="1849"/>
              <a:ext cx="86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Anzahl Sterebfälle 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5" name="Rectangle 232">
              <a:extLst>
                <a:ext uri="{FF2B5EF4-FFF2-40B4-BE49-F238E27FC236}">
                  <a16:creationId xmlns:a16="http://schemas.microsoft.com/office/drawing/2014/main" id="{F606FF77-D659-4DDF-AC47-39E3A0CCB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1" y="1258"/>
              <a:ext cx="87" cy="90"/>
            </a:xfrm>
            <a:prstGeom prst="rect">
              <a:avLst/>
            </a:pr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46" name="Rectangle 233">
              <a:extLst>
                <a:ext uri="{FF2B5EF4-FFF2-40B4-BE49-F238E27FC236}">
                  <a16:creationId xmlns:a16="http://schemas.microsoft.com/office/drawing/2014/main" id="{10CBFBFC-A811-4C28-89BB-69BD3FC10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5" y="1258"/>
              <a:ext cx="90" cy="90"/>
            </a:xfrm>
            <a:prstGeom prst="rect">
              <a:avLst/>
            </a:prstGeom>
            <a:solidFill>
              <a:srgbClr val="00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7" name="Rectangle 234">
              <a:extLst>
                <a:ext uri="{FF2B5EF4-FFF2-40B4-BE49-F238E27FC236}">
                  <a16:creationId xmlns:a16="http://schemas.microsoft.com/office/drawing/2014/main" id="{7E1D9E9D-A345-4172-A890-4E870A67E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0" y="1259"/>
              <a:ext cx="42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8" name="Rectangle 235">
              <a:extLst>
                <a:ext uri="{FF2B5EF4-FFF2-40B4-BE49-F238E27FC236}">
                  <a16:creationId xmlns:a16="http://schemas.microsoft.com/office/drawing/2014/main" id="{67511C0C-8644-44C2-9F60-ACD7441FA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1256"/>
              <a:ext cx="4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Infektionen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7679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54060FC-6015-4D93-B65F-342F9A1250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Im Frühjahr 2021 schätzen andere Modelle eine Untersterblichkeit, dennoch wurden weiterhin COVID-19 Sterbefälle gemeldet.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1F3AEB-9673-4E85-AF3D-59418D25B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18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87F0008-0A12-419F-856C-A0BC1828C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Übersterblichkeit vs. assoziierte Mortalität </a:t>
            </a:r>
          </a:p>
        </p:txBody>
      </p:sp>
      <p:grpSp>
        <p:nvGrpSpPr>
          <p:cNvPr id="49" name="Group 40">
            <a:extLst>
              <a:ext uri="{FF2B5EF4-FFF2-40B4-BE49-F238E27FC236}">
                <a16:creationId xmlns:a16="http://schemas.microsoft.com/office/drawing/2014/main" id="{D459C65E-FA24-4596-916A-0EB2C728FAD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2100" y="1902678"/>
            <a:ext cx="7613039" cy="2857047"/>
            <a:chOff x="875" y="1014"/>
            <a:chExt cx="5300" cy="1989"/>
          </a:xfrm>
        </p:grpSpPr>
        <p:sp>
          <p:nvSpPr>
            <p:cNvPr id="50" name="AutoShape 39">
              <a:extLst>
                <a:ext uri="{FF2B5EF4-FFF2-40B4-BE49-F238E27FC236}">
                  <a16:creationId xmlns:a16="http://schemas.microsoft.com/office/drawing/2014/main" id="{481A88C5-DEFD-4E31-9B41-E24D33FF8C2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42" y="1014"/>
              <a:ext cx="3972" cy="1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F4F1DF5F-5791-4B94-9E8C-D94586B2F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" y="1320"/>
              <a:ext cx="3677" cy="14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2" name="Rectangle 42">
              <a:extLst>
                <a:ext uri="{FF2B5EF4-FFF2-40B4-BE49-F238E27FC236}">
                  <a16:creationId xmlns:a16="http://schemas.microsoft.com/office/drawing/2014/main" id="{0CBBC8B5-CE4A-4E8A-AADF-A9F39B2EB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" y="1320"/>
              <a:ext cx="3677" cy="1435"/>
            </a:xfrm>
            <a:prstGeom prst="rect">
              <a:avLst/>
            </a:prstGeom>
            <a:noFill/>
            <a:ln w="33338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3" name="Line 43">
              <a:extLst>
                <a:ext uri="{FF2B5EF4-FFF2-40B4-BE49-F238E27FC236}">
                  <a16:creationId xmlns:a16="http://schemas.microsoft.com/office/drawing/2014/main" id="{33110D6F-E4C4-4E9E-9C9B-CD251570A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475"/>
              <a:ext cx="3677" cy="0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4" name="Line 44">
              <a:extLst>
                <a:ext uri="{FF2B5EF4-FFF2-40B4-BE49-F238E27FC236}">
                  <a16:creationId xmlns:a16="http://schemas.microsoft.com/office/drawing/2014/main" id="{16236AAF-B919-49B2-B638-6C9CA7368D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050"/>
              <a:ext cx="3677" cy="0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5" name="Line 45">
              <a:extLst>
                <a:ext uri="{FF2B5EF4-FFF2-40B4-BE49-F238E27FC236}">
                  <a16:creationId xmlns:a16="http://schemas.microsoft.com/office/drawing/2014/main" id="{6CA5A36F-DA9A-4F77-AF1B-83CCBC888A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1625"/>
              <a:ext cx="3677" cy="0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6" name="Line 46">
              <a:extLst>
                <a:ext uri="{FF2B5EF4-FFF2-40B4-BE49-F238E27FC236}">
                  <a16:creationId xmlns:a16="http://schemas.microsoft.com/office/drawing/2014/main" id="{F4501F8D-CD88-46F5-8F36-391A03323F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94" y="1320"/>
              <a:ext cx="0" cy="1435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7" name="Line 47">
              <a:extLst>
                <a:ext uri="{FF2B5EF4-FFF2-40B4-BE49-F238E27FC236}">
                  <a16:creationId xmlns:a16="http://schemas.microsoft.com/office/drawing/2014/main" id="{CE30817F-2053-4D62-800A-07B26A2B00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3" y="1320"/>
              <a:ext cx="0" cy="1435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8" name="Line 48">
              <a:extLst>
                <a:ext uri="{FF2B5EF4-FFF2-40B4-BE49-F238E27FC236}">
                  <a16:creationId xmlns:a16="http://schemas.microsoft.com/office/drawing/2014/main" id="{F3FA9F62-EC42-469D-9201-563E2098B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687"/>
              <a:ext cx="3677" cy="0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9" name="Line 49">
              <a:extLst>
                <a:ext uri="{FF2B5EF4-FFF2-40B4-BE49-F238E27FC236}">
                  <a16:creationId xmlns:a16="http://schemas.microsoft.com/office/drawing/2014/main" id="{74C37A8E-D8B0-4C11-AE4D-7789992D7F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262"/>
              <a:ext cx="3677" cy="0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Line 50">
              <a:extLst>
                <a:ext uri="{FF2B5EF4-FFF2-40B4-BE49-F238E27FC236}">
                  <a16:creationId xmlns:a16="http://schemas.microsoft.com/office/drawing/2014/main" id="{88DA2AC8-13BB-4B29-A818-FD309F1CC4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1838"/>
              <a:ext cx="3677" cy="0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1" name="Line 51">
              <a:extLst>
                <a:ext uri="{FF2B5EF4-FFF2-40B4-BE49-F238E27FC236}">
                  <a16:creationId xmlns:a16="http://schemas.microsoft.com/office/drawing/2014/main" id="{0313CF33-2F1B-46DE-8343-1D6988828C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1413"/>
              <a:ext cx="3677" cy="0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2" name="Line 52">
              <a:extLst>
                <a:ext uri="{FF2B5EF4-FFF2-40B4-BE49-F238E27FC236}">
                  <a16:creationId xmlns:a16="http://schemas.microsoft.com/office/drawing/2014/main" id="{86D0BF29-8BEB-400E-A4A8-85F47E785C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71" y="1320"/>
              <a:ext cx="0" cy="1435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3" name="Line 53">
              <a:extLst>
                <a:ext uri="{FF2B5EF4-FFF2-40B4-BE49-F238E27FC236}">
                  <a16:creationId xmlns:a16="http://schemas.microsoft.com/office/drawing/2014/main" id="{2D37AA9E-9780-4FF0-9398-8400F5D77C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6" y="1320"/>
              <a:ext cx="0" cy="1435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4" name="Line 54">
              <a:extLst>
                <a:ext uri="{FF2B5EF4-FFF2-40B4-BE49-F238E27FC236}">
                  <a16:creationId xmlns:a16="http://schemas.microsoft.com/office/drawing/2014/main" id="{45A31D7B-3F06-4C0A-AB71-201195C9DB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5" y="1320"/>
              <a:ext cx="0" cy="1435"/>
            </a:xfrm>
            <a:prstGeom prst="line">
              <a:avLst/>
            </a:prstGeom>
            <a:noFill/>
            <a:ln w="793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5" name="Freeform 55">
              <a:extLst>
                <a:ext uri="{FF2B5EF4-FFF2-40B4-BE49-F238E27FC236}">
                  <a16:creationId xmlns:a16="http://schemas.microsoft.com/office/drawing/2014/main" id="{243B5E3E-C0B2-400B-871B-BAC2F882B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" y="2433"/>
              <a:ext cx="3346" cy="254"/>
            </a:xfrm>
            <a:custGeom>
              <a:avLst/>
              <a:gdLst>
                <a:gd name="T0" fmla="*/ 6 w 647"/>
                <a:gd name="T1" fmla="*/ 49 h 49"/>
                <a:gd name="T2" fmla="*/ 18 w 647"/>
                <a:gd name="T3" fmla="*/ 49 h 49"/>
                <a:gd name="T4" fmla="*/ 30 w 647"/>
                <a:gd name="T5" fmla="*/ 49 h 49"/>
                <a:gd name="T6" fmla="*/ 42 w 647"/>
                <a:gd name="T7" fmla="*/ 49 h 49"/>
                <a:gd name="T8" fmla="*/ 54 w 647"/>
                <a:gd name="T9" fmla="*/ 49 h 49"/>
                <a:gd name="T10" fmla="*/ 66 w 647"/>
                <a:gd name="T11" fmla="*/ 48 h 49"/>
                <a:gd name="T12" fmla="*/ 78 w 647"/>
                <a:gd name="T13" fmla="*/ 37 h 49"/>
                <a:gd name="T14" fmla="*/ 90 w 647"/>
                <a:gd name="T15" fmla="*/ 35 h 49"/>
                <a:gd name="T16" fmla="*/ 102 w 647"/>
                <a:gd name="T17" fmla="*/ 43 h 49"/>
                <a:gd name="T18" fmla="*/ 114 w 647"/>
                <a:gd name="T19" fmla="*/ 46 h 49"/>
                <a:gd name="T20" fmla="*/ 126 w 647"/>
                <a:gd name="T21" fmla="*/ 48 h 49"/>
                <a:gd name="T22" fmla="*/ 138 w 647"/>
                <a:gd name="T23" fmla="*/ 49 h 49"/>
                <a:gd name="T24" fmla="*/ 150 w 647"/>
                <a:gd name="T25" fmla="*/ 49 h 49"/>
                <a:gd name="T26" fmla="*/ 162 w 647"/>
                <a:gd name="T27" fmla="*/ 49 h 49"/>
                <a:gd name="T28" fmla="*/ 174 w 647"/>
                <a:gd name="T29" fmla="*/ 49 h 49"/>
                <a:gd name="T30" fmla="*/ 186 w 647"/>
                <a:gd name="T31" fmla="*/ 49 h 49"/>
                <a:gd name="T32" fmla="*/ 198 w 647"/>
                <a:gd name="T33" fmla="*/ 49 h 49"/>
                <a:gd name="T34" fmla="*/ 210 w 647"/>
                <a:gd name="T35" fmla="*/ 49 h 49"/>
                <a:gd name="T36" fmla="*/ 222 w 647"/>
                <a:gd name="T37" fmla="*/ 49 h 49"/>
                <a:gd name="T38" fmla="*/ 234 w 647"/>
                <a:gd name="T39" fmla="*/ 49 h 49"/>
                <a:gd name="T40" fmla="*/ 246 w 647"/>
                <a:gd name="T41" fmla="*/ 47 h 49"/>
                <a:gd name="T42" fmla="*/ 258 w 647"/>
                <a:gd name="T43" fmla="*/ 43 h 49"/>
                <a:gd name="T44" fmla="*/ 270 w 647"/>
                <a:gd name="T45" fmla="*/ 36 h 49"/>
                <a:gd name="T46" fmla="*/ 282 w 647"/>
                <a:gd name="T47" fmla="*/ 26 h 49"/>
                <a:gd name="T48" fmla="*/ 294 w 647"/>
                <a:gd name="T49" fmla="*/ 13 h 49"/>
                <a:gd name="T50" fmla="*/ 306 w 647"/>
                <a:gd name="T51" fmla="*/ 0 h 49"/>
                <a:gd name="T52" fmla="*/ 318 w 647"/>
                <a:gd name="T53" fmla="*/ 3 h 49"/>
                <a:gd name="T54" fmla="*/ 330 w 647"/>
                <a:gd name="T55" fmla="*/ 10 h 49"/>
                <a:gd name="T56" fmla="*/ 342 w 647"/>
                <a:gd name="T57" fmla="*/ 22 h 49"/>
                <a:gd name="T58" fmla="*/ 354 w 647"/>
                <a:gd name="T59" fmla="*/ 33 h 49"/>
                <a:gd name="T60" fmla="*/ 366 w 647"/>
                <a:gd name="T61" fmla="*/ 38 h 49"/>
                <a:gd name="T62" fmla="*/ 379 w 647"/>
                <a:gd name="T63" fmla="*/ 40 h 49"/>
                <a:gd name="T64" fmla="*/ 391 w 647"/>
                <a:gd name="T65" fmla="*/ 38 h 49"/>
                <a:gd name="T66" fmla="*/ 403 w 647"/>
                <a:gd name="T67" fmla="*/ 37 h 49"/>
                <a:gd name="T68" fmla="*/ 415 w 647"/>
                <a:gd name="T69" fmla="*/ 36 h 49"/>
                <a:gd name="T70" fmla="*/ 427 w 647"/>
                <a:gd name="T71" fmla="*/ 39 h 49"/>
                <a:gd name="T72" fmla="*/ 439 w 647"/>
                <a:gd name="T73" fmla="*/ 43 h 49"/>
                <a:gd name="T74" fmla="*/ 452 w 647"/>
                <a:gd name="T75" fmla="*/ 47 h 49"/>
                <a:gd name="T76" fmla="*/ 464 w 647"/>
                <a:gd name="T77" fmla="*/ 48 h 49"/>
                <a:gd name="T78" fmla="*/ 476 w 647"/>
                <a:gd name="T79" fmla="*/ 49 h 49"/>
                <a:gd name="T80" fmla="*/ 488 w 647"/>
                <a:gd name="T81" fmla="*/ 49 h 49"/>
                <a:gd name="T82" fmla="*/ 500 w 647"/>
                <a:gd name="T83" fmla="*/ 49 h 49"/>
                <a:gd name="T84" fmla="*/ 513 w 647"/>
                <a:gd name="T85" fmla="*/ 48 h 49"/>
                <a:gd name="T86" fmla="*/ 525 w 647"/>
                <a:gd name="T87" fmla="*/ 47 h 49"/>
                <a:gd name="T88" fmla="*/ 537 w 647"/>
                <a:gd name="T89" fmla="*/ 46 h 49"/>
                <a:gd name="T90" fmla="*/ 549 w 647"/>
                <a:gd name="T91" fmla="*/ 46 h 49"/>
                <a:gd name="T92" fmla="*/ 561 w 647"/>
                <a:gd name="T93" fmla="*/ 45 h 49"/>
                <a:gd name="T94" fmla="*/ 574 w 647"/>
                <a:gd name="T95" fmla="*/ 42 h 49"/>
                <a:gd name="T96" fmla="*/ 586 w 647"/>
                <a:gd name="T97" fmla="*/ 36 h 49"/>
                <a:gd name="T98" fmla="*/ 598 w 647"/>
                <a:gd name="T99" fmla="*/ 28 h 49"/>
                <a:gd name="T100" fmla="*/ 610 w 647"/>
                <a:gd name="T101" fmla="*/ 27 h 49"/>
                <a:gd name="T102" fmla="*/ 622 w 647"/>
                <a:gd name="T103" fmla="*/ 32 h 49"/>
                <a:gd name="T104" fmla="*/ 635 w 647"/>
                <a:gd name="T105" fmla="*/ 39 h 49"/>
                <a:gd name="T106" fmla="*/ 647 w 647"/>
                <a:gd name="T107" fmla="*/ 4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47" h="49">
                  <a:moveTo>
                    <a:pt x="0" y="49"/>
                  </a:moveTo>
                  <a:lnTo>
                    <a:pt x="6" y="49"/>
                  </a:lnTo>
                  <a:lnTo>
                    <a:pt x="12" y="49"/>
                  </a:lnTo>
                  <a:lnTo>
                    <a:pt x="18" y="49"/>
                  </a:lnTo>
                  <a:lnTo>
                    <a:pt x="24" y="49"/>
                  </a:lnTo>
                  <a:lnTo>
                    <a:pt x="30" y="49"/>
                  </a:lnTo>
                  <a:lnTo>
                    <a:pt x="36" y="49"/>
                  </a:lnTo>
                  <a:lnTo>
                    <a:pt x="42" y="49"/>
                  </a:lnTo>
                  <a:lnTo>
                    <a:pt x="48" y="49"/>
                  </a:lnTo>
                  <a:lnTo>
                    <a:pt x="54" y="49"/>
                  </a:lnTo>
                  <a:lnTo>
                    <a:pt x="60" y="49"/>
                  </a:lnTo>
                  <a:lnTo>
                    <a:pt x="66" y="48"/>
                  </a:lnTo>
                  <a:lnTo>
                    <a:pt x="72" y="44"/>
                  </a:lnTo>
                  <a:lnTo>
                    <a:pt x="78" y="37"/>
                  </a:lnTo>
                  <a:lnTo>
                    <a:pt x="84" y="34"/>
                  </a:lnTo>
                  <a:lnTo>
                    <a:pt x="90" y="35"/>
                  </a:lnTo>
                  <a:lnTo>
                    <a:pt x="96" y="39"/>
                  </a:lnTo>
                  <a:lnTo>
                    <a:pt x="102" y="43"/>
                  </a:lnTo>
                  <a:lnTo>
                    <a:pt x="108" y="45"/>
                  </a:lnTo>
                  <a:lnTo>
                    <a:pt x="114" y="46"/>
                  </a:lnTo>
                  <a:lnTo>
                    <a:pt x="120" y="47"/>
                  </a:lnTo>
                  <a:lnTo>
                    <a:pt x="126" y="48"/>
                  </a:lnTo>
                  <a:lnTo>
                    <a:pt x="132" y="49"/>
                  </a:lnTo>
                  <a:lnTo>
                    <a:pt x="138" y="49"/>
                  </a:lnTo>
                  <a:lnTo>
                    <a:pt x="144" y="49"/>
                  </a:lnTo>
                  <a:lnTo>
                    <a:pt x="150" y="49"/>
                  </a:lnTo>
                  <a:lnTo>
                    <a:pt x="156" y="49"/>
                  </a:lnTo>
                  <a:lnTo>
                    <a:pt x="162" y="49"/>
                  </a:lnTo>
                  <a:lnTo>
                    <a:pt x="168" y="49"/>
                  </a:lnTo>
                  <a:lnTo>
                    <a:pt x="174" y="49"/>
                  </a:lnTo>
                  <a:lnTo>
                    <a:pt x="180" y="49"/>
                  </a:lnTo>
                  <a:lnTo>
                    <a:pt x="186" y="49"/>
                  </a:lnTo>
                  <a:lnTo>
                    <a:pt x="192" y="49"/>
                  </a:lnTo>
                  <a:lnTo>
                    <a:pt x="198" y="49"/>
                  </a:lnTo>
                  <a:lnTo>
                    <a:pt x="204" y="49"/>
                  </a:lnTo>
                  <a:lnTo>
                    <a:pt x="210" y="49"/>
                  </a:lnTo>
                  <a:lnTo>
                    <a:pt x="216" y="49"/>
                  </a:lnTo>
                  <a:lnTo>
                    <a:pt x="222" y="49"/>
                  </a:lnTo>
                  <a:lnTo>
                    <a:pt x="228" y="49"/>
                  </a:lnTo>
                  <a:lnTo>
                    <a:pt x="234" y="49"/>
                  </a:lnTo>
                  <a:lnTo>
                    <a:pt x="240" y="48"/>
                  </a:lnTo>
                  <a:lnTo>
                    <a:pt x="246" y="47"/>
                  </a:lnTo>
                  <a:lnTo>
                    <a:pt x="252" y="46"/>
                  </a:lnTo>
                  <a:lnTo>
                    <a:pt x="258" y="43"/>
                  </a:lnTo>
                  <a:lnTo>
                    <a:pt x="264" y="39"/>
                  </a:lnTo>
                  <a:lnTo>
                    <a:pt x="270" y="36"/>
                  </a:lnTo>
                  <a:lnTo>
                    <a:pt x="276" y="32"/>
                  </a:lnTo>
                  <a:lnTo>
                    <a:pt x="282" y="26"/>
                  </a:lnTo>
                  <a:lnTo>
                    <a:pt x="288" y="20"/>
                  </a:lnTo>
                  <a:lnTo>
                    <a:pt x="294" y="13"/>
                  </a:lnTo>
                  <a:lnTo>
                    <a:pt x="300" y="5"/>
                  </a:lnTo>
                  <a:lnTo>
                    <a:pt x="306" y="0"/>
                  </a:lnTo>
                  <a:lnTo>
                    <a:pt x="312" y="1"/>
                  </a:lnTo>
                  <a:lnTo>
                    <a:pt x="318" y="3"/>
                  </a:lnTo>
                  <a:lnTo>
                    <a:pt x="324" y="7"/>
                  </a:lnTo>
                  <a:lnTo>
                    <a:pt x="330" y="10"/>
                  </a:lnTo>
                  <a:lnTo>
                    <a:pt x="336" y="16"/>
                  </a:lnTo>
                  <a:lnTo>
                    <a:pt x="342" y="22"/>
                  </a:lnTo>
                  <a:lnTo>
                    <a:pt x="348" y="28"/>
                  </a:lnTo>
                  <a:lnTo>
                    <a:pt x="354" y="33"/>
                  </a:lnTo>
                  <a:lnTo>
                    <a:pt x="360" y="36"/>
                  </a:lnTo>
                  <a:lnTo>
                    <a:pt x="366" y="38"/>
                  </a:lnTo>
                  <a:lnTo>
                    <a:pt x="372" y="39"/>
                  </a:lnTo>
                  <a:lnTo>
                    <a:pt x="379" y="40"/>
                  </a:lnTo>
                  <a:lnTo>
                    <a:pt x="385" y="39"/>
                  </a:lnTo>
                  <a:lnTo>
                    <a:pt x="391" y="38"/>
                  </a:lnTo>
                  <a:lnTo>
                    <a:pt x="397" y="36"/>
                  </a:lnTo>
                  <a:lnTo>
                    <a:pt x="403" y="37"/>
                  </a:lnTo>
                  <a:lnTo>
                    <a:pt x="409" y="36"/>
                  </a:lnTo>
                  <a:lnTo>
                    <a:pt x="415" y="36"/>
                  </a:lnTo>
                  <a:lnTo>
                    <a:pt x="421" y="37"/>
                  </a:lnTo>
                  <a:lnTo>
                    <a:pt x="427" y="39"/>
                  </a:lnTo>
                  <a:lnTo>
                    <a:pt x="433" y="42"/>
                  </a:lnTo>
                  <a:lnTo>
                    <a:pt x="439" y="43"/>
                  </a:lnTo>
                  <a:lnTo>
                    <a:pt x="446" y="45"/>
                  </a:lnTo>
                  <a:lnTo>
                    <a:pt x="452" y="47"/>
                  </a:lnTo>
                  <a:lnTo>
                    <a:pt x="458" y="48"/>
                  </a:lnTo>
                  <a:lnTo>
                    <a:pt x="464" y="48"/>
                  </a:lnTo>
                  <a:lnTo>
                    <a:pt x="470" y="49"/>
                  </a:lnTo>
                  <a:lnTo>
                    <a:pt x="476" y="49"/>
                  </a:lnTo>
                  <a:lnTo>
                    <a:pt x="482" y="49"/>
                  </a:lnTo>
                  <a:lnTo>
                    <a:pt x="488" y="49"/>
                  </a:lnTo>
                  <a:lnTo>
                    <a:pt x="494" y="49"/>
                  </a:lnTo>
                  <a:lnTo>
                    <a:pt x="500" y="49"/>
                  </a:lnTo>
                  <a:lnTo>
                    <a:pt x="507" y="49"/>
                  </a:lnTo>
                  <a:lnTo>
                    <a:pt x="513" y="48"/>
                  </a:lnTo>
                  <a:lnTo>
                    <a:pt x="519" y="48"/>
                  </a:lnTo>
                  <a:lnTo>
                    <a:pt x="525" y="47"/>
                  </a:lnTo>
                  <a:lnTo>
                    <a:pt x="531" y="47"/>
                  </a:lnTo>
                  <a:lnTo>
                    <a:pt x="537" y="46"/>
                  </a:lnTo>
                  <a:lnTo>
                    <a:pt x="543" y="46"/>
                  </a:lnTo>
                  <a:lnTo>
                    <a:pt x="549" y="46"/>
                  </a:lnTo>
                  <a:lnTo>
                    <a:pt x="555" y="46"/>
                  </a:lnTo>
                  <a:lnTo>
                    <a:pt x="561" y="45"/>
                  </a:lnTo>
                  <a:lnTo>
                    <a:pt x="568" y="44"/>
                  </a:lnTo>
                  <a:lnTo>
                    <a:pt x="574" y="42"/>
                  </a:lnTo>
                  <a:lnTo>
                    <a:pt x="580" y="39"/>
                  </a:lnTo>
                  <a:lnTo>
                    <a:pt x="586" y="36"/>
                  </a:lnTo>
                  <a:lnTo>
                    <a:pt x="592" y="32"/>
                  </a:lnTo>
                  <a:lnTo>
                    <a:pt x="598" y="28"/>
                  </a:lnTo>
                  <a:lnTo>
                    <a:pt x="604" y="25"/>
                  </a:lnTo>
                  <a:lnTo>
                    <a:pt x="610" y="27"/>
                  </a:lnTo>
                  <a:lnTo>
                    <a:pt x="616" y="28"/>
                  </a:lnTo>
                  <a:lnTo>
                    <a:pt x="622" y="32"/>
                  </a:lnTo>
                  <a:lnTo>
                    <a:pt x="629" y="36"/>
                  </a:lnTo>
                  <a:lnTo>
                    <a:pt x="635" y="39"/>
                  </a:lnTo>
                  <a:lnTo>
                    <a:pt x="641" y="42"/>
                  </a:lnTo>
                  <a:lnTo>
                    <a:pt x="647" y="43"/>
                  </a:lnTo>
                </a:path>
              </a:pathLst>
            </a:custGeom>
            <a:noFill/>
            <a:ln w="15875" cap="flat">
              <a:solidFill>
                <a:srgbClr val="7F7F7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6" name="Freeform 56">
              <a:extLst>
                <a:ext uri="{FF2B5EF4-FFF2-40B4-BE49-F238E27FC236}">
                  <a16:creationId xmlns:a16="http://schemas.microsoft.com/office/drawing/2014/main" id="{7B4E77BE-AACC-49C8-88D8-F4E0C0782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" y="1703"/>
              <a:ext cx="3346" cy="150"/>
            </a:xfrm>
            <a:custGeom>
              <a:avLst/>
              <a:gdLst>
                <a:gd name="T0" fmla="*/ 6 w 647"/>
                <a:gd name="T1" fmla="*/ 2 h 29"/>
                <a:gd name="T2" fmla="*/ 18 w 647"/>
                <a:gd name="T3" fmla="*/ 0 h 29"/>
                <a:gd name="T4" fmla="*/ 30 w 647"/>
                <a:gd name="T5" fmla="*/ 0 h 29"/>
                <a:gd name="T6" fmla="*/ 42 w 647"/>
                <a:gd name="T7" fmla="*/ 0 h 29"/>
                <a:gd name="T8" fmla="*/ 54 w 647"/>
                <a:gd name="T9" fmla="*/ 2 h 29"/>
                <a:gd name="T10" fmla="*/ 66 w 647"/>
                <a:gd name="T11" fmla="*/ 5 h 29"/>
                <a:gd name="T12" fmla="*/ 78 w 647"/>
                <a:gd name="T13" fmla="*/ 8 h 29"/>
                <a:gd name="T14" fmla="*/ 90 w 647"/>
                <a:gd name="T15" fmla="*/ 12 h 29"/>
                <a:gd name="T16" fmla="*/ 102 w 647"/>
                <a:gd name="T17" fmla="*/ 16 h 29"/>
                <a:gd name="T18" fmla="*/ 114 w 647"/>
                <a:gd name="T19" fmla="*/ 19 h 29"/>
                <a:gd name="T20" fmla="*/ 126 w 647"/>
                <a:gd name="T21" fmla="*/ 23 h 29"/>
                <a:gd name="T22" fmla="*/ 138 w 647"/>
                <a:gd name="T23" fmla="*/ 26 h 29"/>
                <a:gd name="T24" fmla="*/ 150 w 647"/>
                <a:gd name="T25" fmla="*/ 28 h 29"/>
                <a:gd name="T26" fmla="*/ 162 w 647"/>
                <a:gd name="T27" fmla="*/ 29 h 29"/>
                <a:gd name="T28" fmla="*/ 174 w 647"/>
                <a:gd name="T29" fmla="*/ 29 h 29"/>
                <a:gd name="T30" fmla="*/ 186 w 647"/>
                <a:gd name="T31" fmla="*/ 28 h 29"/>
                <a:gd name="T32" fmla="*/ 198 w 647"/>
                <a:gd name="T33" fmla="*/ 27 h 29"/>
                <a:gd name="T34" fmla="*/ 210 w 647"/>
                <a:gd name="T35" fmla="*/ 24 h 29"/>
                <a:gd name="T36" fmla="*/ 222 w 647"/>
                <a:gd name="T37" fmla="*/ 22 h 29"/>
                <a:gd name="T38" fmla="*/ 234 w 647"/>
                <a:gd name="T39" fmla="*/ 19 h 29"/>
                <a:gd name="T40" fmla="*/ 246 w 647"/>
                <a:gd name="T41" fmla="*/ 16 h 29"/>
                <a:gd name="T42" fmla="*/ 258 w 647"/>
                <a:gd name="T43" fmla="*/ 13 h 29"/>
                <a:gd name="T44" fmla="*/ 270 w 647"/>
                <a:gd name="T45" fmla="*/ 11 h 29"/>
                <a:gd name="T46" fmla="*/ 282 w 647"/>
                <a:gd name="T47" fmla="*/ 9 h 29"/>
                <a:gd name="T48" fmla="*/ 294 w 647"/>
                <a:gd name="T49" fmla="*/ 8 h 29"/>
                <a:gd name="T50" fmla="*/ 306 w 647"/>
                <a:gd name="T51" fmla="*/ 8 h 29"/>
                <a:gd name="T52" fmla="*/ 318 w 647"/>
                <a:gd name="T53" fmla="*/ 9 h 29"/>
                <a:gd name="T54" fmla="*/ 330 w 647"/>
                <a:gd name="T55" fmla="*/ 9 h 29"/>
                <a:gd name="T56" fmla="*/ 342 w 647"/>
                <a:gd name="T57" fmla="*/ 11 h 29"/>
                <a:gd name="T58" fmla="*/ 354 w 647"/>
                <a:gd name="T59" fmla="*/ 13 h 29"/>
                <a:gd name="T60" fmla="*/ 366 w 647"/>
                <a:gd name="T61" fmla="*/ 15 h 29"/>
                <a:gd name="T62" fmla="*/ 379 w 647"/>
                <a:gd name="T63" fmla="*/ 17 h 29"/>
                <a:gd name="T64" fmla="*/ 391 w 647"/>
                <a:gd name="T65" fmla="*/ 19 h 29"/>
                <a:gd name="T66" fmla="*/ 403 w 647"/>
                <a:gd name="T67" fmla="*/ 21 h 29"/>
                <a:gd name="T68" fmla="*/ 415 w 647"/>
                <a:gd name="T69" fmla="*/ 22 h 29"/>
                <a:gd name="T70" fmla="*/ 427 w 647"/>
                <a:gd name="T71" fmla="*/ 23 h 29"/>
                <a:gd name="T72" fmla="*/ 439 w 647"/>
                <a:gd name="T73" fmla="*/ 24 h 29"/>
                <a:gd name="T74" fmla="*/ 452 w 647"/>
                <a:gd name="T75" fmla="*/ 24 h 29"/>
                <a:gd name="T76" fmla="*/ 464 w 647"/>
                <a:gd name="T77" fmla="*/ 24 h 29"/>
                <a:gd name="T78" fmla="*/ 476 w 647"/>
                <a:gd name="T79" fmla="*/ 24 h 29"/>
                <a:gd name="T80" fmla="*/ 488 w 647"/>
                <a:gd name="T81" fmla="*/ 23 h 29"/>
                <a:gd name="T82" fmla="*/ 500 w 647"/>
                <a:gd name="T83" fmla="*/ 22 h 29"/>
                <a:gd name="T84" fmla="*/ 513 w 647"/>
                <a:gd name="T85" fmla="*/ 20 h 29"/>
                <a:gd name="T86" fmla="*/ 525 w 647"/>
                <a:gd name="T87" fmla="*/ 18 h 29"/>
                <a:gd name="T88" fmla="*/ 537 w 647"/>
                <a:gd name="T89" fmla="*/ 16 h 29"/>
                <a:gd name="T90" fmla="*/ 549 w 647"/>
                <a:gd name="T91" fmla="*/ 13 h 29"/>
                <a:gd name="T92" fmla="*/ 561 w 647"/>
                <a:gd name="T93" fmla="*/ 10 h 29"/>
                <a:gd name="T94" fmla="*/ 574 w 647"/>
                <a:gd name="T95" fmla="*/ 8 h 29"/>
                <a:gd name="T96" fmla="*/ 586 w 647"/>
                <a:gd name="T97" fmla="*/ 5 h 29"/>
                <a:gd name="T98" fmla="*/ 598 w 647"/>
                <a:gd name="T99" fmla="*/ 4 h 29"/>
                <a:gd name="T100" fmla="*/ 610 w 647"/>
                <a:gd name="T101" fmla="*/ 3 h 29"/>
                <a:gd name="T102" fmla="*/ 622 w 647"/>
                <a:gd name="T103" fmla="*/ 3 h 29"/>
                <a:gd name="T104" fmla="*/ 635 w 647"/>
                <a:gd name="T105" fmla="*/ 5 h 29"/>
                <a:gd name="T106" fmla="*/ 647 w 647"/>
                <a:gd name="T107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47" h="29">
                  <a:moveTo>
                    <a:pt x="0" y="3"/>
                  </a:moveTo>
                  <a:lnTo>
                    <a:pt x="6" y="2"/>
                  </a:lnTo>
                  <a:lnTo>
                    <a:pt x="12" y="1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8" y="1"/>
                  </a:lnTo>
                  <a:lnTo>
                    <a:pt x="54" y="2"/>
                  </a:lnTo>
                  <a:lnTo>
                    <a:pt x="60" y="3"/>
                  </a:lnTo>
                  <a:lnTo>
                    <a:pt x="66" y="5"/>
                  </a:lnTo>
                  <a:lnTo>
                    <a:pt x="72" y="6"/>
                  </a:lnTo>
                  <a:lnTo>
                    <a:pt x="78" y="8"/>
                  </a:lnTo>
                  <a:lnTo>
                    <a:pt x="84" y="10"/>
                  </a:lnTo>
                  <a:lnTo>
                    <a:pt x="90" y="12"/>
                  </a:lnTo>
                  <a:lnTo>
                    <a:pt x="96" y="14"/>
                  </a:lnTo>
                  <a:lnTo>
                    <a:pt x="102" y="16"/>
                  </a:lnTo>
                  <a:lnTo>
                    <a:pt x="108" y="18"/>
                  </a:lnTo>
                  <a:lnTo>
                    <a:pt x="114" y="19"/>
                  </a:lnTo>
                  <a:lnTo>
                    <a:pt x="120" y="21"/>
                  </a:lnTo>
                  <a:lnTo>
                    <a:pt x="126" y="23"/>
                  </a:lnTo>
                  <a:lnTo>
                    <a:pt x="132" y="24"/>
                  </a:lnTo>
                  <a:lnTo>
                    <a:pt x="138" y="26"/>
                  </a:lnTo>
                  <a:lnTo>
                    <a:pt x="144" y="27"/>
                  </a:lnTo>
                  <a:lnTo>
                    <a:pt x="150" y="28"/>
                  </a:lnTo>
                  <a:lnTo>
                    <a:pt x="156" y="29"/>
                  </a:lnTo>
                  <a:lnTo>
                    <a:pt x="162" y="29"/>
                  </a:lnTo>
                  <a:lnTo>
                    <a:pt x="168" y="29"/>
                  </a:lnTo>
                  <a:lnTo>
                    <a:pt x="174" y="29"/>
                  </a:lnTo>
                  <a:lnTo>
                    <a:pt x="180" y="29"/>
                  </a:lnTo>
                  <a:lnTo>
                    <a:pt x="186" y="28"/>
                  </a:lnTo>
                  <a:lnTo>
                    <a:pt x="192" y="28"/>
                  </a:lnTo>
                  <a:lnTo>
                    <a:pt x="198" y="27"/>
                  </a:lnTo>
                  <a:lnTo>
                    <a:pt x="204" y="26"/>
                  </a:lnTo>
                  <a:lnTo>
                    <a:pt x="210" y="24"/>
                  </a:lnTo>
                  <a:lnTo>
                    <a:pt x="216" y="23"/>
                  </a:lnTo>
                  <a:lnTo>
                    <a:pt x="222" y="22"/>
                  </a:lnTo>
                  <a:lnTo>
                    <a:pt x="228" y="20"/>
                  </a:lnTo>
                  <a:lnTo>
                    <a:pt x="234" y="19"/>
                  </a:lnTo>
                  <a:lnTo>
                    <a:pt x="240" y="17"/>
                  </a:lnTo>
                  <a:lnTo>
                    <a:pt x="246" y="16"/>
                  </a:lnTo>
                  <a:lnTo>
                    <a:pt x="252" y="14"/>
                  </a:lnTo>
                  <a:lnTo>
                    <a:pt x="258" y="13"/>
                  </a:lnTo>
                  <a:lnTo>
                    <a:pt x="264" y="12"/>
                  </a:lnTo>
                  <a:lnTo>
                    <a:pt x="270" y="11"/>
                  </a:lnTo>
                  <a:lnTo>
                    <a:pt x="276" y="9"/>
                  </a:lnTo>
                  <a:lnTo>
                    <a:pt x="282" y="9"/>
                  </a:lnTo>
                  <a:lnTo>
                    <a:pt x="288" y="8"/>
                  </a:lnTo>
                  <a:lnTo>
                    <a:pt x="294" y="8"/>
                  </a:lnTo>
                  <a:lnTo>
                    <a:pt x="300" y="8"/>
                  </a:lnTo>
                  <a:lnTo>
                    <a:pt x="306" y="8"/>
                  </a:lnTo>
                  <a:lnTo>
                    <a:pt x="312" y="8"/>
                  </a:lnTo>
                  <a:lnTo>
                    <a:pt x="318" y="9"/>
                  </a:lnTo>
                  <a:lnTo>
                    <a:pt x="324" y="9"/>
                  </a:lnTo>
                  <a:lnTo>
                    <a:pt x="330" y="9"/>
                  </a:lnTo>
                  <a:lnTo>
                    <a:pt x="336" y="10"/>
                  </a:lnTo>
                  <a:lnTo>
                    <a:pt x="342" y="11"/>
                  </a:lnTo>
                  <a:lnTo>
                    <a:pt x="348" y="12"/>
                  </a:lnTo>
                  <a:lnTo>
                    <a:pt x="354" y="13"/>
                  </a:lnTo>
                  <a:lnTo>
                    <a:pt x="360" y="14"/>
                  </a:lnTo>
                  <a:lnTo>
                    <a:pt x="366" y="15"/>
                  </a:lnTo>
                  <a:lnTo>
                    <a:pt x="372" y="16"/>
                  </a:lnTo>
                  <a:lnTo>
                    <a:pt x="379" y="17"/>
                  </a:lnTo>
                  <a:lnTo>
                    <a:pt x="385" y="18"/>
                  </a:lnTo>
                  <a:lnTo>
                    <a:pt x="391" y="19"/>
                  </a:lnTo>
                  <a:lnTo>
                    <a:pt x="397" y="20"/>
                  </a:lnTo>
                  <a:lnTo>
                    <a:pt x="403" y="21"/>
                  </a:lnTo>
                  <a:lnTo>
                    <a:pt x="409" y="21"/>
                  </a:lnTo>
                  <a:lnTo>
                    <a:pt x="415" y="22"/>
                  </a:lnTo>
                  <a:lnTo>
                    <a:pt x="421" y="23"/>
                  </a:lnTo>
                  <a:lnTo>
                    <a:pt x="427" y="23"/>
                  </a:lnTo>
                  <a:lnTo>
                    <a:pt x="433" y="23"/>
                  </a:lnTo>
                  <a:lnTo>
                    <a:pt x="439" y="24"/>
                  </a:lnTo>
                  <a:lnTo>
                    <a:pt x="446" y="24"/>
                  </a:lnTo>
                  <a:lnTo>
                    <a:pt x="452" y="24"/>
                  </a:lnTo>
                  <a:lnTo>
                    <a:pt x="458" y="24"/>
                  </a:lnTo>
                  <a:lnTo>
                    <a:pt x="464" y="24"/>
                  </a:lnTo>
                  <a:lnTo>
                    <a:pt x="470" y="24"/>
                  </a:lnTo>
                  <a:lnTo>
                    <a:pt x="476" y="24"/>
                  </a:lnTo>
                  <a:lnTo>
                    <a:pt x="482" y="23"/>
                  </a:lnTo>
                  <a:lnTo>
                    <a:pt x="488" y="23"/>
                  </a:lnTo>
                  <a:lnTo>
                    <a:pt x="494" y="22"/>
                  </a:lnTo>
                  <a:lnTo>
                    <a:pt x="500" y="22"/>
                  </a:lnTo>
                  <a:lnTo>
                    <a:pt x="507" y="21"/>
                  </a:lnTo>
                  <a:lnTo>
                    <a:pt x="513" y="20"/>
                  </a:lnTo>
                  <a:lnTo>
                    <a:pt x="519" y="19"/>
                  </a:lnTo>
                  <a:lnTo>
                    <a:pt x="525" y="18"/>
                  </a:lnTo>
                  <a:lnTo>
                    <a:pt x="531" y="17"/>
                  </a:lnTo>
                  <a:lnTo>
                    <a:pt x="537" y="16"/>
                  </a:lnTo>
                  <a:lnTo>
                    <a:pt x="543" y="15"/>
                  </a:lnTo>
                  <a:lnTo>
                    <a:pt x="549" y="13"/>
                  </a:lnTo>
                  <a:lnTo>
                    <a:pt x="555" y="12"/>
                  </a:lnTo>
                  <a:lnTo>
                    <a:pt x="561" y="10"/>
                  </a:lnTo>
                  <a:lnTo>
                    <a:pt x="568" y="9"/>
                  </a:lnTo>
                  <a:lnTo>
                    <a:pt x="574" y="8"/>
                  </a:lnTo>
                  <a:lnTo>
                    <a:pt x="580" y="6"/>
                  </a:lnTo>
                  <a:lnTo>
                    <a:pt x="586" y="5"/>
                  </a:lnTo>
                  <a:lnTo>
                    <a:pt x="592" y="4"/>
                  </a:lnTo>
                  <a:lnTo>
                    <a:pt x="598" y="4"/>
                  </a:lnTo>
                  <a:lnTo>
                    <a:pt x="604" y="3"/>
                  </a:lnTo>
                  <a:lnTo>
                    <a:pt x="610" y="3"/>
                  </a:lnTo>
                  <a:lnTo>
                    <a:pt x="616" y="3"/>
                  </a:lnTo>
                  <a:lnTo>
                    <a:pt x="622" y="3"/>
                  </a:lnTo>
                  <a:lnTo>
                    <a:pt x="629" y="3"/>
                  </a:lnTo>
                  <a:lnTo>
                    <a:pt x="635" y="5"/>
                  </a:lnTo>
                  <a:lnTo>
                    <a:pt x="641" y="6"/>
                  </a:lnTo>
                  <a:lnTo>
                    <a:pt x="647" y="7"/>
                  </a:lnTo>
                </a:path>
              </a:pathLst>
            </a:custGeom>
            <a:noFill/>
            <a:ln w="15875" cap="flat">
              <a:solidFill>
                <a:srgbClr val="00B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7" name="Freeform 57">
              <a:extLst>
                <a:ext uri="{FF2B5EF4-FFF2-40B4-BE49-F238E27FC236}">
                  <a16:creationId xmlns:a16="http://schemas.microsoft.com/office/drawing/2014/main" id="{CFC0F285-6BE7-4EBC-BB40-124FBC1A1B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" y="1387"/>
              <a:ext cx="3346" cy="477"/>
            </a:xfrm>
            <a:custGeom>
              <a:avLst/>
              <a:gdLst>
                <a:gd name="T0" fmla="*/ 6 w 647"/>
                <a:gd name="T1" fmla="*/ 59 h 92"/>
                <a:gd name="T2" fmla="*/ 18 w 647"/>
                <a:gd name="T3" fmla="*/ 65 h 92"/>
                <a:gd name="T4" fmla="*/ 30 w 647"/>
                <a:gd name="T5" fmla="*/ 63 h 92"/>
                <a:gd name="T6" fmla="*/ 42 w 647"/>
                <a:gd name="T7" fmla="*/ 64 h 92"/>
                <a:gd name="T8" fmla="*/ 54 w 647"/>
                <a:gd name="T9" fmla="*/ 57 h 92"/>
                <a:gd name="T10" fmla="*/ 66 w 647"/>
                <a:gd name="T11" fmla="*/ 56 h 92"/>
                <a:gd name="T12" fmla="*/ 78 w 647"/>
                <a:gd name="T13" fmla="*/ 47 h 92"/>
                <a:gd name="T14" fmla="*/ 90 w 647"/>
                <a:gd name="T15" fmla="*/ 61 h 92"/>
                <a:gd name="T16" fmla="*/ 102 w 647"/>
                <a:gd name="T17" fmla="*/ 74 h 92"/>
                <a:gd name="T18" fmla="*/ 114 w 647"/>
                <a:gd name="T19" fmla="*/ 83 h 92"/>
                <a:gd name="T20" fmla="*/ 126 w 647"/>
                <a:gd name="T21" fmla="*/ 86 h 92"/>
                <a:gd name="T22" fmla="*/ 138 w 647"/>
                <a:gd name="T23" fmla="*/ 87 h 92"/>
                <a:gd name="T24" fmla="*/ 150 w 647"/>
                <a:gd name="T25" fmla="*/ 81 h 92"/>
                <a:gd name="T26" fmla="*/ 162 w 647"/>
                <a:gd name="T27" fmla="*/ 92 h 92"/>
                <a:gd name="T28" fmla="*/ 174 w 647"/>
                <a:gd name="T29" fmla="*/ 85 h 92"/>
                <a:gd name="T30" fmla="*/ 186 w 647"/>
                <a:gd name="T31" fmla="*/ 79 h 92"/>
                <a:gd name="T32" fmla="*/ 198 w 647"/>
                <a:gd name="T33" fmla="*/ 78 h 92"/>
                <a:gd name="T34" fmla="*/ 210 w 647"/>
                <a:gd name="T35" fmla="*/ 86 h 92"/>
                <a:gd name="T36" fmla="*/ 222 w 647"/>
                <a:gd name="T37" fmla="*/ 78 h 92"/>
                <a:gd name="T38" fmla="*/ 234 w 647"/>
                <a:gd name="T39" fmla="*/ 78 h 92"/>
                <a:gd name="T40" fmla="*/ 246 w 647"/>
                <a:gd name="T41" fmla="*/ 76 h 92"/>
                <a:gd name="T42" fmla="*/ 258 w 647"/>
                <a:gd name="T43" fmla="*/ 68 h 92"/>
                <a:gd name="T44" fmla="*/ 270 w 647"/>
                <a:gd name="T45" fmla="*/ 57 h 92"/>
                <a:gd name="T46" fmla="*/ 282 w 647"/>
                <a:gd name="T47" fmla="*/ 41 h 92"/>
                <a:gd name="T48" fmla="*/ 294 w 647"/>
                <a:gd name="T49" fmla="*/ 15 h 92"/>
                <a:gd name="T50" fmla="*/ 306 w 647"/>
                <a:gd name="T51" fmla="*/ 0 h 92"/>
                <a:gd name="T52" fmla="*/ 318 w 647"/>
                <a:gd name="T53" fmla="*/ 7 h 92"/>
                <a:gd name="T54" fmla="*/ 330 w 647"/>
                <a:gd name="T55" fmla="*/ 14 h 92"/>
                <a:gd name="T56" fmla="*/ 342 w 647"/>
                <a:gd name="T57" fmla="*/ 37 h 92"/>
                <a:gd name="T58" fmla="*/ 354 w 647"/>
                <a:gd name="T59" fmla="*/ 50 h 92"/>
                <a:gd name="T60" fmla="*/ 366 w 647"/>
                <a:gd name="T61" fmla="*/ 70 h 92"/>
                <a:gd name="T62" fmla="*/ 379 w 647"/>
                <a:gd name="T63" fmla="*/ 71 h 92"/>
                <a:gd name="T64" fmla="*/ 391 w 647"/>
                <a:gd name="T65" fmla="*/ 69 h 92"/>
                <a:gd name="T66" fmla="*/ 403 w 647"/>
                <a:gd name="T67" fmla="*/ 64 h 92"/>
                <a:gd name="T68" fmla="*/ 415 w 647"/>
                <a:gd name="T69" fmla="*/ 59 h 92"/>
                <a:gd name="T70" fmla="*/ 427 w 647"/>
                <a:gd name="T71" fmla="*/ 68 h 92"/>
                <a:gd name="T72" fmla="*/ 439 w 647"/>
                <a:gd name="T73" fmla="*/ 82 h 92"/>
                <a:gd name="T74" fmla="*/ 452 w 647"/>
                <a:gd name="T75" fmla="*/ 80 h 92"/>
                <a:gd name="T76" fmla="*/ 464 w 647"/>
                <a:gd name="T77" fmla="*/ 82 h 92"/>
                <a:gd name="T78" fmla="*/ 476 w 647"/>
                <a:gd name="T79" fmla="*/ 84 h 92"/>
                <a:gd name="T80" fmla="*/ 488 w 647"/>
                <a:gd name="T81" fmla="*/ 78 h 92"/>
                <a:gd name="T82" fmla="*/ 500 w 647"/>
                <a:gd name="T83" fmla="*/ 84 h 92"/>
                <a:gd name="T84" fmla="*/ 513 w 647"/>
                <a:gd name="T85" fmla="*/ 80 h 92"/>
                <a:gd name="T86" fmla="*/ 525 w 647"/>
                <a:gd name="T87" fmla="*/ 81 h 92"/>
                <a:gd name="T88" fmla="*/ 537 w 647"/>
                <a:gd name="T89" fmla="*/ 74 h 92"/>
                <a:gd name="T90" fmla="*/ 549 w 647"/>
                <a:gd name="T91" fmla="*/ 73 h 92"/>
                <a:gd name="T92" fmla="*/ 561 w 647"/>
                <a:gd name="T93" fmla="*/ 65 h 92"/>
                <a:gd name="T94" fmla="*/ 574 w 647"/>
                <a:gd name="T95" fmla="*/ 52 h 92"/>
                <a:gd name="T96" fmla="*/ 586 w 647"/>
                <a:gd name="T97" fmla="*/ 45 h 92"/>
                <a:gd name="T98" fmla="*/ 598 w 647"/>
                <a:gd name="T99" fmla="*/ 23 h 92"/>
                <a:gd name="T100" fmla="*/ 610 w 647"/>
                <a:gd name="T101" fmla="*/ 16 h 92"/>
                <a:gd name="T102" fmla="*/ 622 w 647"/>
                <a:gd name="T103" fmla="*/ 31 h 92"/>
                <a:gd name="T104" fmla="*/ 635 w 647"/>
                <a:gd name="T105" fmla="*/ 49 h 92"/>
                <a:gd name="T106" fmla="*/ 647 w 647"/>
                <a:gd name="T107" fmla="*/ 59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47" h="92">
                  <a:moveTo>
                    <a:pt x="0" y="65"/>
                  </a:moveTo>
                  <a:lnTo>
                    <a:pt x="6" y="59"/>
                  </a:lnTo>
                  <a:lnTo>
                    <a:pt x="12" y="64"/>
                  </a:lnTo>
                  <a:lnTo>
                    <a:pt x="18" y="65"/>
                  </a:lnTo>
                  <a:lnTo>
                    <a:pt x="24" y="56"/>
                  </a:lnTo>
                  <a:lnTo>
                    <a:pt x="30" y="63"/>
                  </a:lnTo>
                  <a:lnTo>
                    <a:pt x="36" y="57"/>
                  </a:lnTo>
                  <a:lnTo>
                    <a:pt x="42" y="64"/>
                  </a:lnTo>
                  <a:lnTo>
                    <a:pt x="48" y="59"/>
                  </a:lnTo>
                  <a:lnTo>
                    <a:pt x="54" y="57"/>
                  </a:lnTo>
                  <a:lnTo>
                    <a:pt x="60" y="55"/>
                  </a:lnTo>
                  <a:lnTo>
                    <a:pt x="66" y="56"/>
                  </a:lnTo>
                  <a:lnTo>
                    <a:pt x="72" y="57"/>
                  </a:lnTo>
                  <a:lnTo>
                    <a:pt x="78" y="47"/>
                  </a:lnTo>
                  <a:lnTo>
                    <a:pt x="84" y="49"/>
                  </a:lnTo>
                  <a:lnTo>
                    <a:pt x="90" y="61"/>
                  </a:lnTo>
                  <a:lnTo>
                    <a:pt x="96" y="68"/>
                  </a:lnTo>
                  <a:lnTo>
                    <a:pt x="102" y="74"/>
                  </a:lnTo>
                  <a:lnTo>
                    <a:pt x="108" y="77"/>
                  </a:lnTo>
                  <a:lnTo>
                    <a:pt x="114" y="83"/>
                  </a:lnTo>
                  <a:lnTo>
                    <a:pt x="120" y="82"/>
                  </a:lnTo>
                  <a:lnTo>
                    <a:pt x="126" y="86"/>
                  </a:lnTo>
                  <a:lnTo>
                    <a:pt x="132" y="81"/>
                  </a:lnTo>
                  <a:lnTo>
                    <a:pt x="138" y="87"/>
                  </a:lnTo>
                  <a:lnTo>
                    <a:pt x="144" y="89"/>
                  </a:lnTo>
                  <a:lnTo>
                    <a:pt x="150" y="81"/>
                  </a:lnTo>
                  <a:lnTo>
                    <a:pt x="156" y="89"/>
                  </a:lnTo>
                  <a:lnTo>
                    <a:pt x="162" y="92"/>
                  </a:lnTo>
                  <a:lnTo>
                    <a:pt x="168" y="88"/>
                  </a:lnTo>
                  <a:lnTo>
                    <a:pt x="174" y="85"/>
                  </a:lnTo>
                  <a:lnTo>
                    <a:pt x="180" y="79"/>
                  </a:lnTo>
                  <a:lnTo>
                    <a:pt x="186" y="79"/>
                  </a:lnTo>
                  <a:lnTo>
                    <a:pt x="192" y="57"/>
                  </a:lnTo>
                  <a:lnTo>
                    <a:pt x="198" y="78"/>
                  </a:lnTo>
                  <a:lnTo>
                    <a:pt x="204" y="87"/>
                  </a:lnTo>
                  <a:lnTo>
                    <a:pt x="210" y="86"/>
                  </a:lnTo>
                  <a:lnTo>
                    <a:pt x="216" y="82"/>
                  </a:lnTo>
                  <a:lnTo>
                    <a:pt x="222" y="78"/>
                  </a:lnTo>
                  <a:lnTo>
                    <a:pt x="228" y="79"/>
                  </a:lnTo>
                  <a:lnTo>
                    <a:pt x="234" y="78"/>
                  </a:lnTo>
                  <a:lnTo>
                    <a:pt x="240" y="79"/>
                  </a:lnTo>
                  <a:lnTo>
                    <a:pt x="246" y="76"/>
                  </a:lnTo>
                  <a:lnTo>
                    <a:pt x="252" y="68"/>
                  </a:lnTo>
                  <a:lnTo>
                    <a:pt x="258" y="68"/>
                  </a:lnTo>
                  <a:lnTo>
                    <a:pt x="264" y="64"/>
                  </a:lnTo>
                  <a:lnTo>
                    <a:pt x="270" y="57"/>
                  </a:lnTo>
                  <a:lnTo>
                    <a:pt x="276" y="52"/>
                  </a:lnTo>
                  <a:lnTo>
                    <a:pt x="282" y="41"/>
                  </a:lnTo>
                  <a:lnTo>
                    <a:pt x="288" y="29"/>
                  </a:lnTo>
                  <a:lnTo>
                    <a:pt x="294" y="15"/>
                  </a:lnTo>
                  <a:lnTo>
                    <a:pt x="300" y="8"/>
                  </a:lnTo>
                  <a:lnTo>
                    <a:pt x="306" y="0"/>
                  </a:lnTo>
                  <a:lnTo>
                    <a:pt x="312" y="0"/>
                  </a:lnTo>
                  <a:lnTo>
                    <a:pt x="318" y="7"/>
                  </a:lnTo>
                  <a:lnTo>
                    <a:pt x="324" y="10"/>
                  </a:lnTo>
                  <a:lnTo>
                    <a:pt x="330" y="14"/>
                  </a:lnTo>
                  <a:lnTo>
                    <a:pt x="336" y="28"/>
                  </a:lnTo>
                  <a:lnTo>
                    <a:pt x="342" y="37"/>
                  </a:lnTo>
                  <a:lnTo>
                    <a:pt x="348" y="45"/>
                  </a:lnTo>
                  <a:lnTo>
                    <a:pt x="354" y="50"/>
                  </a:lnTo>
                  <a:lnTo>
                    <a:pt x="360" y="65"/>
                  </a:lnTo>
                  <a:lnTo>
                    <a:pt x="366" y="70"/>
                  </a:lnTo>
                  <a:lnTo>
                    <a:pt x="372" y="68"/>
                  </a:lnTo>
                  <a:lnTo>
                    <a:pt x="379" y="71"/>
                  </a:lnTo>
                  <a:lnTo>
                    <a:pt x="385" y="70"/>
                  </a:lnTo>
                  <a:lnTo>
                    <a:pt x="391" y="69"/>
                  </a:lnTo>
                  <a:lnTo>
                    <a:pt x="397" y="66"/>
                  </a:lnTo>
                  <a:lnTo>
                    <a:pt x="403" y="64"/>
                  </a:lnTo>
                  <a:lnTo>
                    <a:pt x="409" y="62"/>
                  </a:lnTo>
                  <a:lnTo>
                    <a:pt x="415" y="59"/>
                  </a:lnTo>
                  <a:lnTo>
                    <a:pt x="421" y="61"/>
                  </a:lnTo>
                  <a:lnTo>
                    <a:pt x="427" y="68"/>
                  </a:lnTo>
                  <a:lnTo>
                    <a:pt x="433" y="76"/>
                  </a:lnTo>
                  <a:lnTo>
                    <a:pt x="439" y="82"/>
                  </a:lnTo>
                  <a:lnTo>
                    <a:pt x="446" y="73"/>
                  </a:lnTo>
                  <a:lnTo>
                    <a:pt x="452" y="80"/>
                  </a:lnTo>
                  <a:lnTo>
                    <a:pt x="458" y="64"/>
                  </a:lnTo>
                  <a:lnTo>
                    <a:pt x="464" y="82"/>
                  </a:lnTo>
                  <a:lnTo>
                    <a:pt x="470" y="84"/>
                  </a:lnTo>
                  <a:lnTo>
                    <a:pt x="476" y="84"/>
                  </a:lnTo>
                  <a:lnTo>
                    <a:pt x="482" y="78"/>
                  </a:lnTo>
                  <a:lnTo>
                    <a:pt x="488" y="78"/>
                  </a:lnTo>
                  <a:lnTo>
                    <a:pt x="494" y="82"/>
                  </a:lnTo>
                  <a:lnTo>
                    <a:pt x="500" y="84"/>
                  </a:lnTo>
                  <a:lnTo>
                    <a:pt x="507" y="79"/>
                  </a:lnTo>
                  <a:lnTo>
                    <a:pt x="513" y="80"/>
                  </a:lnTo>
                  <a:lnTo>
                    <a:pt x="519" y="82"/>
                  </a:lnTo>
                  <a:lnTo>
                    <a:pt x="525" y="81"/>
                  </a:lnTo>
                  <a:lnTo>
                    <a:pt x="531" y="66"/>
                  </a:lnTo>
                  <a:lnTo>
                    <a:pt x="537" y="74"/>
                  </a:lnTo>
                  <a:lnTo>
                    <a:pt x="543" y="73"/>
                  </a:lnTo>
                  <a:lnTo>
                    <a:pt x="549" y="73"/>
                  </a:lnTo>
                  <a:lnTo>
                    <a:pt x="555" y="72"/>
                  </a:lnTo>
                  <a:lnTo>
                    <a:pt x="561" y="65"/>
                  </a:lnTo>
                  <a:lnTo>
                    <a:pt x="568" y="57"/>
                  </a:lnTo>
                  <a:lnTo>
                    <a:pt x="574" y="52"/>
                  </a:lnTo>
                  <a:lnTo>
                    <a:pt x="580" y="51"/>
                  </a:lnTo>
                  <a:lnTo>
                    <a:pt x="586" y="45"/>
                  </a:lnTo>
                  <a:lnTo>
                    <a:pt x="592" y="32"/>
                  </a:lnTo>
                  <a:lnTo>
                    <a:pt x="598" y="23"/>
                  </a:lnTo>
                  <a:lnTo>
                    <a:pt x="604" y="14"/>
                  </a:lnTo>
                  <a:lnTo>
                    <a:pt x="610" y="16"/>
                  </a:lnTo>
                  <a:lnTo>
                    <a:pt x="616" y="27"/>
                  </a:lnTo>
                  <a:lnTo>
                    <a:pt x="622" y="31"/>
                  </a:lnTo>
                  <a:lnTo>
                    <a:pt x="629" y="35"/>
                  </a:lnTo>
                  <a:lnTo>
                    <a:pt x="635" y="49"/>
                  </a:lnTo>
                  <a:lnTo>
                    <a:pt x="641" y="58"/>
                  </a:lnTo>
                  <a:lnTo>
                    <a:pt x="647" y="59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8" name="Freeform 58">
              <a:extLst>
                <a:ext uri="{FF2B5EF4-FFF2-40B4-BE49-F238E27FC236}">
                  <a16:creationId xmlns:a16="http://schemas.microsoft.com/office/drawing/2014/main" id="{29C2B56D-6C1D-4BF4-803F-114786FA74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" y="1584"/>
              <a:ext cx="3346" cy="290"/>
            </a:xfrm>
            <a:custGeom>
              <a:avLst/>
              <a:gdLst>
                <a:gd name="T0" fmla="*/ 6 w 647"/>
                <a:gd name="T1" fmla="*/ 19 h 56"/>
                <a:gd name="T2" fmla="*/ 18 w 647"/>
                <a:gd name="T3" fmla="*/ 17 h 56"/>
                <a:gd name="T4" fmla="*/ 30 w 647"/>
                <a:gd name="T5" fmla="*/ 12 h 56"/>
                <a:gd name="T6" fmla="*/ 42 w 647"/>
                <a:gd name="T7" fmla="*/ 6 h 56"/>
                <a:gd name="T8" fmla="*/ 54 w 647"/>
                <a:gd name="T9" fmla="*/ 3 h 56"/>
                <a:gd name="T10" fmla="*/ 66 w 647"/>
                <a:gd name="T11" fmla="*/ 20 h 56"/>
                <a:gd name="T12" fmla="*/ 78 w 647"/>
                <a:gd name="T13" fmla="*/ 31 h 56"/>
                <a:gd name="T14" fmla="*/ 90 w 647"/>
                <a:gd name="T15" fmla="*/ 42 h 56"/>
                <a:gd name="T16" fmla="*/ 102 w 647"/>
                <a:gd name="T17" fmla="*/ 46 h 56"/>
                <a:gd name="T18" fmla="*/ 114 w 647"/>
                <a:gd name="T19" fmla="*/ 47 h 56"/>
                <a:gd name="T20" fmla="*/ 126 w 647"/>
                <a:gd name="T21" fmla="*/ 47 h 56"/>
                <a:gd name="T22" fmla="*/ 138 w 647"/>
                <a:gd name="T23" fmla="*/ 56 h 56"/>
                <a:gd name="T24" fmla="*/ 150 w 647"/>
                <a:gd name="T25" fmla="*/ 50 h 56"/>
                <a:gd name="T26" fmla="*/ 162 w 647"/>
                <a:gd name="T27" fmla="*/ 55 h 56"/>
                <a:gd name="T28" fmla="*/ 174 w 647"/>
                <a:gd name="T29" fmla="*/ 40 h 56"/>
                <a:gd name="T30" fmla="*/ 186 w 647"/>
                <a:gd name="T31" fmla="*/ 50 h 56"/>
                <a:gd name="T32" fmla="*/ 198 w 647"/>
                <a:gd name="T33" fmla="*/ 51 h 56"/>
                <a:gd name="T34" fmla="*/ 210 w 647"/>
                <a:gd name="T35" fmla="*/ 55 h 56"/>
                <a:gd name="T36" fmla="*/ 222 w 647"/>
                <a:gd name="T37" fmla="*/ 52 h 56"/>
                <a:gd name="T38" fmla="*/ 234 w 647"/>
                <a:gd name="T39" fmla="*/ 49 h 56"/>
                <a:gd name="T40" fmla="*/ 246 w 647"/>
                <a:gd name="T41" fmla="*/ 43 h 56"/>
                <a:gd name="T42" fmla="*/ 258 w 647"/>
                <a:gd name="T43" fmla="*/ 44 h 56"/>
                <a:gd name="T44" fmla="*/ 270 w 647"/>
                <a:gd name="T45" fmla="*/ 38 h 56"/>
                <a:gd name="T46" fmla="*/ 282 w 647"/>
                <a:gd name="T47" fmla="*/ 34 h 56"/>
                <a:gd name="T48" fmla="*/ 294 w 647"/>
                <a:gd name="T49" fmla="*/ 30 h 56"/>
                <a:gd name="T50" fmla="*/ 306 w 647"/>
                <a:gd name="T51" fmla="*/ 30 h 56"/>
                <a:gd name="T52" fmla="*/ 318 w 647"/>
                <a:gd name="T53" fmla="*/ 22 h 56"/>
                <a:gd name="T54" fmla="*/ 330 w 647"/>
                <a:gd name="T55" fmla="*/ 20 h 56"/>
                <a:gd name="T56" fmla="*/ 342 w 647"/>
                <a:gd name="T57" fmla="*/ 10 h 56"/>
                <a:gd name="T58" fmla="*/ 354 w 647"/>
                <a:gd name="T59" fmla="*/ 7 h 56"/>
                <a:gd name="T60" fmla="*/ 366 w 647"/>
                <a:gd name="T61" fmla="*/ 0 h 56"/>
                <a:gd name="T62" fmla="*/ 379 w 647"/>
                <a:gd name="T63" fmla="*/ 10 h 56"/>
                <a:gd name="T64" fmla="*/ 391 w 647"/>
                <a:gd name="T65" fmla="*/ 24 h 56"/>
                <a:gd name="T66" fmla="*/ 403 w 647"/>
                <a:gd name="T67" fmla="*/ 30 h 56"/>
                <a:gd name="T68" fmla="*/ 415 w 647"/>
                <a:gd name="T69" fmla="*/ 38 h 56"/>
                <a:gd name="T70" fmla="*/ 427 w 647"/>
                <a:gd name="T71" fmla="*/ 43 h 56"/>
                <a:gd name="T72" fmla="*/ 439 w 647"/>
                <a:gd name="T73" fmla="*/ 48 h 56"/>
                <a:gd name="T74" fmla="*/ 452 w 647"/>
                <a:gd name="T75" fmla="*/ 48 h 56"/>
                <a:gd name="T76" fmla="*/ 464 w 647"/>
                <a:gd name="T77" fmla="*/ 52 h 56"/>
                <a:gd name="T78" fmla="*/ 476 w 647"/>
                <a:gd name="T79" fmla="*/ 51 h 56"/>
                <a:gd name="T80" fmla="*/ 488 w 647"/>
                <a:gd name="T81" fmla="*/ 49 h 56"/>
                <a:gd name="T82" fmla="*/ 500 w 647"/>
                <a:gd name="T83" fmla="*/ 38 h 56"/>
                <a:gd name="T84" fmla="*/ 513 w 647"/>
                <a:gd name="T85" fmla="*/ 44 h 56"/>
                <a:gd name="T86" fmla="*/ 525 w 647"/>
                <a:gd name="T87" fmla="*/ 50 h 56"/>
                <a:gd name="T88" fmla="*/ 537 w 647"/>
                <a:gd name="T89" fmla="*/ 51 h 56"/>
                <a:gd name="T90" fmla="*/ 549 w 647"/>
                <a:gd name="T91" fmla="*/ 47 h 56"/>
                <a:gd name="T92" fmla="*/ 561 w 647"/>
                <a:gd name="T93" fmla="*/ 42 h 56"/>
                <a:gd name="T94" fmla="*/ 574 w 647"/>
                <a:gd name="T95" fmla="*/ 42 h 56"/>
                <a:gd name="T96" fmla="*/ 586 w 647"/>
                <a:gd name="T97" fmla="*/ 37 h 56"/>
                <a:gd name="T98" fmla="*/ 598 w 647"/>
                <a:gd name="T99" fmla="*/ 31 h 56"/>
                <a:gd name="T100" fmla="*/ 610 w 647"/>
                <a:gd name="T101" fmla="*/ 21 h 56"/>
                <a:gd name="T102" fmla="*/ 622 w 647"/>
                <a:gd name="T103" fmla="*/ 13 h 56"/>
                <a:gd name="T104" fmla="*/ 635 w 647"/>
                <a:gd name="T105" fmla="*/ 12 h 56"/>
                <a:gd name="T106" fmla="*/ 647 w 647"/>
                <a:gd name="T107" fmla="*/ 1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47" h="56">
                  <a:moveTo>
                    <a:pt x="0" y="22"/>
                  </a:moveTo>
                  <a:lnTo>
                    <a:pt x="6" y="19"/>
                  </a:lnTo>
                  <a:lnTo>
                    <a:pt x="12" y="20"/>
                  </a:lnTo>
                  <a:lnTo>
                    <a:pt x="18" y="17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9"/>
                  </a:lnTo>
                  <a:lnTo>
                    <a:pt x="42" y="6"/>
                  </a:lnTo>
                  <a:lnTo>
                    <a:pt x="48" y="0"/>
                  </a:lnTo>
                  <a:lnTo>
                    <a:pt x="54" y="3"/>
                  </a:lnTo>
                  <a:lnTo>
                    <a:pt x="60" y="11"/>
                  </a:lnTo>
                  <a:lnTo>
                    <a:pt x="66" y="20"/>
                  </a:lnTo>
                  <a:lnTo>
                    <a:pt x="72" y="26"/>
                  </a:lnTo>
                  <a:lnTo>
                    <a:pt x="78" y="31"/>
                  </a:lnTo>
                  <a:lnTo>
                    <a:pt x="84" y="36"/>
                  </a:lnTo>
                  <a:lnTo>
                    <a:pt x="90" y="42"/>
                  </a:lnTo>
                  <a:lnTo>
                    <a:pt x="96" y="41"/>
                  </a:lnTo>
                  <a:lnTo>
                    <a:pt x="102" y="46"/>
                  </a:lnTo>
                  <a:lnTo>
                    <a:pt x="108" y="42"/>
                  </a:lnTo>
                  <a:lnTo>
                    <a:pt x="114" y="47"/>
                  </a:lnTo>
                  <a:lnTo>
                    <a:pt x="120" y="50"/>
                  </a:lnTo>
                  <a:lnTo>
                    <a:pt x="126" y="47"/>
                  </a:lnTo>
                  <a:lnTo>
                    <a:pt x="132" y="51"/>
                  </a:lnTo>
                  <a:lnTo>
                    <a:pt x="138" y="56"/>
                  </a:lnTo>
                  <a:lnTo>
                    <a:pt x="144" y="50"/>
                  </a:lnTo>
                  <a:lnTo>
                    <a:pt x="150" y="50"/>
                  </a:lnTo>
                  <a:lnTo>
                    <a:pt x="156" y="51"/>
                  </a:lnTo>
                  <a:lnTo>
                    <a:pt x="162" y="55"/>
                  </a:lnTo>
                  <a:lnTo>
                    <a:pt x="168" y="48"/>
                  </a:lnTo>
                  <a:lnTo>
                    <a:pt x="174" y="40"/>
                  </a:lnTo>
                  <a:lnTo>
                    <a:pt x="180" y="42"/>
                  </a:lnTo>
                  <a:lnTo>
                    <a:pt x="186" y="50"/>
                  </a:lnTo>
                  <a:lnTo>
                    <a:pt x="192" y="52"/>
                  </a:lnTo>
                  <a:lnTo>
                    <a:pt x="198" y="51"/>
                  </a:lnTo>
                  <a:lnTo>
                    <a:pt x="204" y="51"/>
                  </a:lnTo>
                  <a:lnTo>
                    <a:pt x="210" y="55"/>
                  </a:lnTo>
                  <a:lnTo>
                    <a:pt x="216" y="53"/>
                  </a:lnTo>
                  <a:lnTo>
                    <a:pt x="222" y="52"/>
                  </a:lnTo>
                  <a:lnTo>
                    <a:pt x="228" y="50"/>
                  </a:lnTo>
                  <a:lnTo>
                    <a:pt x="234" y="49"/>
                  </a:lnTo>
                  <a:lnTo>
                    <a:pt x="240" y="42"/>
                  </a:lnTo>
                  <a:lnTo>
                    <a:pt x="246" y="43"/>
                  </a:lnTo>
                  <a:lnTo>
                    <a:pt x="252" y="44"/>
                  </a:lnTo>
                  <a:lnTo>
                    <a:pt x="258" y="44"/>
                  </a:lnTo>
                  <a:lnTo>
                    <a:pt x="264" y="39"/>
                  </a:lnTo>
                  <a:lnTo>
                    <a:pt x="270" y="38"/>
                  </a:lnTo>
                  <a:lnTo>
                    <a:pt x="276" y="36"/>
                  </a:lnTo>
                  <a:lnTo>
                    <a:pt x="282" y="34"/>
                  </a:lnTo>
                  <a:lnTo>
                    <a:pt x="288" y="30"/>
                  </a:lnTo>
                  <a:lnTo>
                    <a:pt x="294" y="30"/>
                  </a:lnTo>
                  <a:lnTo>
                    <a:pt x="300" y="26"/>
                  </a:lnTo>
                  <a:lnTo>
                    <a:pt x="306" y="30"/>
                  </a:lnTo>
                  <a:lnTo>
                    <a:pt x="312" y="30"/>
                  </a:lnTo>
                  <a:lnTo>
                    <a:pt x="318" y="22"/>
                  </a:lnTo>
                  <a:lnTo>
                    <a:pt x="324" y="18"/>
                  </a:lnTo>
                  <a:lnTo>
                    <a:pt x="330" y="20"/>
                  </a:lnTo>
                  <a:lnTo>
                    <a:pt x="336" y="17"/>
                  </a:lnTo>
                  <a:lnTo>
                    <a:pt x="342" y="10"/>
                  </a:lnTo>
                  <a:lnTo>
                    <a:pt x="348" y="12"/>
                  </a:lnTo>
                  <a:lnTo>
                    <a:pt x="354" y="7"/>
                  </a:lnTo>
                  <a:lnTo>
                    <a:pt x="360" y="5"/>
                  </a:lnTo>
                  <a:lnTo>
                    <a:pt x="366" y="0"/>
                  </a:lnTo>
                  <a:lnTo>
                    <a:pt x="372" y="2"/>
                  </a:lnTo>
                  <a:lnTo>
                    <a:pt x="379" y="10"/>
                  </a:lnTo>
                  <a:lnTo>
                    <a:pt x="385" y="19"/>
                  </a:lnTo>
                  <a:lnTo>
                    <a:pt x="391" y="24"/>
                  </a:lnTo>
                  <a:lnTo>
                    <a:pt x="397" y="25"/>
                  </a:lnTo>
                  <a:lnTo>
                    <a:pt x="403" y="30"/>
                  </a:lnTo>
                  <a:lnTo>
                    <a:pt x="409" y="36"/>
                  </a:lnTo>
                  <a:lnTo>
                    <a:pt x="415" y="38"/>
                  </a:lnTo>
                  <a:lnTo>
                    <a:pt x="421" y="44"/>
                  </a:lnTo>
                  <a:lnTo>
                    <a:pt x="427" y="43"/>
                  </a:lnTo>
                  <a:lnTo>
                    <a:pt x="433" y="46"/>
                  </a:lnTo>
                  <a:lnTo>
                    <a:pt x="439" y="48"/>
                  </a:lnTo>
                  <a:lnTo>
                    <a:pt x="446" y="47"/>
                  </a:lnTo>
                  <a:lnTo>
                    <a:pt x="452" y="48"/>
                  </a:lnTo>
                  <a:lnTo>
                    <a:pt x="458" y="54"/>
                  </a:lnTo>
                  <a:lnTo>
                    <a:pt x="464" y="52"/>
                  </a:lnTo>
                  <a:lnTo>
                    <a:pt x="470" y="46"/>
                  </a:lnTo>
                  <a:lnTo>
                    <a:pt x="476" y="51"/>
                  </a:lnTo>
                  <a:lnTo>
                    <a:pt x="482" y="56"/>
                  </a:lnTo>
                  <a:lnTo>
                    <a:pt x="488" y="49"/>
                  </a:lnTo>
                  <a:lnTo>
                    <a:pt x="494" y="39"/>
                  </a:lnTo>
                  <a:lnTo>
                    <a:pt x="500" y="38"/>
                  </a:lnTo>
                  <a:lnTo>
                    <a:pt x="507" y="45"/>
                  </a:lnTo>
                  <a:lnTo>
                    <a:pt x="513" y="44"/>
                  </a:lnTo>
                  <a:lnTo>
                    <a:pt x="519" y="50"/>
                  </a:lnTo>
                  <a:lnTo>
                    <a:pt x="525" y="50"/>
                  </a:lnTo>
                  <a:lnTo>
                    <a:pt x="531" y="54"/>
                  </a:lnTo>
                  <a:lnTo>
                    <a:pt x="537" y="51"/>
                  </a:lnTo>
                  <a:lnTo>
                    <a:pt x="543" y="48"/>
                  </a:lnTo>
                  <a:lnTo>
                    <a:pt x="549" y="47"/>
                  </a:lnTo>
                  <a:lnTo>
                    <a:pt x="555" y="47"/>
                  </a:lnTo>
                  <a:lnTo>
                    <a:pt x="561" y="42"/>
                  </a:lnTo>
                  <a:lnTo>
                    <a:pt x="568" y="43"/>
                  </a:lnTo>
                  <a:lnTo>
                    <a:pt x="574" y="42"/>
                  </a:lnTo>
                  <a:lnTo>
                    <a:pt x="580" y="42"/>
                  </a:lnTo>
                  <a:lnTo>
                    <a:pt x="586" y="37"/>
                  </a:lnTo>
                  <a:lnTo>
                    <a:pt x="592" y="35"/>
                  </a:lnTo>
                  <a:lnTo>
                    <a:pt x="598" y="31"/>
                  </a:lnTo>
                  <a:lnTo>
                    <a:pt x="604" y="27"/>
                  </a:lnTo>
                  <a:lnTo>
                    <a:pt x="610" y="21"/>
                  </a:lnTo>
                  <a:lnTo>
                    <a:pt x="616" y="18"/>
                  </a:lnTo>
                  <a:lnTo>
                    <a:pt x="622" y="13"/>
                  </a:lnTo>
                  <a:lnTo>
                    <a:pt x="629" y="16"/>
                  </a:lnTo>
                  <a:lnTo>
                    <a:pt x="635" y="12"/>
                  </a:lnTo>
                  <a:lnTo>
                    <a:pt x="641" y="12"/>
                  </a:lnTo>
                  <a:lnTo>
                    <a:pt x="647" y="13"/>
                  </a:lnTo>
                </a:path>
              </a:pathLst>
            </a:custGeom>
            <a:noFill/>
            <a:ln w="15875" cap="flat">
              <a:solidFill>
                <a:srgbClr val="9ACD3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9" name="Freeform 59">
              <a:extLst>
                <a:ext uri="{FF2B5EF4-FFF2-40B4-BE49-F238E27FC236}">
                  <a16:creationId xmlns:a16="http://schemas.microsoft.com/office/drawing/2014/main" id="{58366881-0E5C-4D3C-BC83-AFA884060D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" y="1703"/>
              <a:ext cx="3346" cy="155"/>
            </a:xfrm>
            <a:custGeom>
              <a:avLst/>
              <a:gdLst>
                <a:gd name="T0" fmla="*/ 6 w 647"/>
                <a:gd name="T1" fmla="*/ 2 h 30"/>
                <a:gd name="T2" fmla="*/ 18 w 647"/>
                <a:gd name="T3" fmla="*/ 1 h 30"/>
                <a:gd name="T4" fmla="*/ 30 w 647"/>
                <a:gd name="T5" fmla="*/ 1 h 30"/>
                <a:gd name="T6" fmla="*/ 42 w 647"/>
                <a:gd name="T7" fmla="*/ 2 h 30"/>
                <a:gd name="T8" fmla="*/ 54 w 647"/>
                <a:gd name="T9" fmla="*/ 4 h 30"/>
                <a:gd name="T10" fmla="*/ 66 w 647"/>
                <a:gd name="T11" fmla="*/ 6 h 30"/>
                <a:gd name="T12" fmla="*/ 78 w 647"/>
                <a:gd name="T13" fmla="*/ 9 h 30"/>
                <a:gd name="T14" fmla="*/ 90 w 647"/>
                <a:gd name="T15" fmla="*/ 13 h 30"/>
                <a:gd name="T16" fmla="*/ 102 w 647"/>
                <a:gd name="T17" fmla="*/ 16 h 30"/>
                <a:gd name="T18" fmla="*/ 114 w 647"/>
                <a:gd name="T19" fmla="*/ 20 h 30"/>
                <a:gd name="T20" fmla="*/ 126 w 647"/>
                <a:gd name="T21" fmla="*/ 23 h 30"/>
                <a:gd name="T22" fmla="*/ 138 w 647"/>
                <a:gd name="T23" fmla="*/ 26 h 30"/>
                <a:gd name="T24" fmla="*/ 150 w 647"/>
                <a:gd name="T25" fmla="*/ 28 h 30"/>
                <a:gd name="T26" fmla="*/ 162 w 647"/>
                <a:gd name="T27" fmla="*/ 29 h 30"/>
                <a:gd name="T28" fmla="*/ 174 w 647"/>
                <a:gd name="T29" fmla="*/ 30 h 30"/>
                <a:gd name="T30" fmla="*/ 186 w 647"/>
                <a:gd name="T31" fmla="*/ 30 h 30"/>
                <a:gd name="T32" fmla="*/ 198 w 647"/>
                <a:gd name="T33" fmla="*/ 30 h 30"/>
                <a:gd name="T34" fmla="*/ 210 w 647"/>
                <a:gd name="T35" fmla="*/ 28 h 30"/>
                <a:gd name="T36" fmla="*/ 222 w 647"/>
                <a:gd name="T37" fmla="*/ 26 h 30"/>
                <a:gd name="T38" fmla="*/ 234 w 647"/>
                <a:gd name="T39" fmla="*/ 24 h 30"/>
                <a:gd name="T40" fmla="*/ 246 w 647"/>
                <a:gd name="T41" fmla="*/ 21 h 30"/>
                <a:gd name="T42" fmla="*/ 258 w 647"/>
                <a:gd name="T43" fmla="*/ 17 h 30"/>
                <a:gd name="T44" fmla="*/ 270 w 647"/>
                <a:gd name="T45" fmla="*/ 14 h 30"/>
                <a:gd name="T46" fmla="*/ 282 w 647"/>
                <a:gd name="T47" fmla="*/ 10 h 30"/>
                <a:gd name="T48" fmla="*/ 294 w 647"/>
                <a:gd name="T49" fmla="*/ 7 h 30"/>
                <a:gd name="T50" fmla="*/ 306 w 647"/>
                <a:gd name="T51" fmla="*/ 4 h 30"/>
                <a:gd name="T52" fmla="*/ 318 w 647"/>
                <a:gd name="T53" fmla="*/ 2 h 30"/>
                <a:gd name="T54" fmla="*/ 330 w 647"/>
                <a:gd name="T55" fmla="*/ 1 h 30"/>
                <a:gd name="T56" fmla="*/ 342 w 647"/>
                <a:gd name="T57" fmla="*/ 0 h 30"/>
                <a:gd name="T58" fmla="*/ 354 w 647"/>
                <a:gd name="T59" fmla="*/ 1 h 30"/>
                <a:gd name="T60" fmla="*/ 366 w 647"/>
                <a:gd name="T61" fmla="*/ 2 h 30"/>
                <a:gd name="T62" fmla="*/ 379 w 647"/>
                <a:gd name="T63" fmla="*/ 5 h 30"/>
                <a:gd name="T64" fmla="*/ 391 w 647"/>
                <a:gd name="T65" fmla="*/ 7 h 30"/>
                <a:gd name="T66" fmla="*/ 403 w 647"/>
                <a:gd name="T67" fmla="*/ 11 h 30"/>
                <a:gd name="T68" fmla="*/ 415 w 647"/>
                <a:gd name="T69" fmla="*/ 14 h 30"/>
                <a:gd name="T70" fmla="*/ 427 w 647"/>
                <a:gd name="T71" fmla="*/ 18 h 30"/>
                <a:gd name="T72" fmla="*/ 439 w 647"/>
                <a:gd name="T73" fmla="*/ 21 h 30"/>
                <a:gd name="T74" fmla="*/ 452 w 647"/>
                <a:gd name="T75" fmla="*/ 24 h 30"/>
                <a:gd name="T76" fmla="*/ 464 w 647"/>
                <a:gd name="T77" fmla="*/ 27 h 30"/>
                <a:gd name="T78" fmla="*/ 476 w 647"/>
                <a:gd name="T79" fmla="*/ 28 h 30"/>
                <a:gd name="T80" fmla="*/ 488 w 647"/>
                <a:gd name="T81" fmla="*/ 29 h 30"/>
                <a:gd name="T82" fmla="*/ 500 w 647"/>
                <a:gd name="T83" fmla="*/ 30 h 30"/>
                <a:gd name="T84" fmla="*/ 513 w 647"/>
                <a:gd name="T85" fmla="*/ 29 h 30"/>
                <a:gd name="T86" fmla="*/ 525 w 647"/>
                <a:gd name="T87" fmla="*/ 28 h 30"/>
                <a:gd name="T88" fmla="*/ 537 w 647"/>
                <a:gd name="T89" fmla="*/ 26 h 30"/>
                <a:gd name="T90" fmla="*/ 549 w 647"/>
                <a:gd name="T91" fmla="*/ 23 h 30"/>
                <a:gd name="T92" fmla="*/ 561 w 647"/>
                <a:gd name="T93" fmla="*/ 20 h 30"/>
                <a:gd name="T94" fmla="*/ 574 w 647"/>
                <a:gd name="T95" fmla="*/ 17 h 30"/>
                <a:gd name="T96" fmla="*/ 586 w 647"/>
                <a:gd name="T97" fmla="*/ 13 h 30"/>
                <a:gd name="T98" fmla="*/ 598 w 647"/>
                <a:gd name="T99" fmla="*/ 10 h 30"/>
                <a:gd name="T100" fmla="*/ 610 w 647"/>
                <a:gd name="T101" fmla="*/ 6 h 30"/>
                <a:gd name="T102" fmla="*/ 622 w 647"/>
                <a:gd name="T103" fmla="*/ 3 h 30"/>
                <a:gd name="T104" fmla="*/ 635 w 647"/>
                <a:gd name="T105" fmla="*/ 1 h 30"/>
                <a:gd name="T106" fmla="*/ 647 w 647"/>
                <a:gd name="T10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47" h="30">
                  <a:moveTo>
                    <a:pt x="0" y="3"/>
                  </a:moveTo>
                  <a:lnTo>
                    <a:pt x="6" y="2"/>
                  </a:lnTo>
                  <a:lnTo>
                    <a:pt x="12" y="2"/>
                  </a:lnTo>
                  <a:lnTo>
                    <a:pt x="18" y="1"/>
                  </a:lnTo>
                  <a:lnTo>
                    <a:pt x="24" y="1"/>
                  </a:lnTo>
                  <a:lnTo>
                    <a:pt x="30" y="1"/>
                  </a:lnTo>
                  <a:lnTo>
                    <a:pt x="36" y="2"/>
                  </a:lnTo>
                  <a:lnTo>
                    <a:pt x="42" y="2"/>
                  </a:lnTo>
                  <a:lnTo>
                    <a:pt x="48" y="3"/>
                  </a:lnTo>
                  <a:lnTo>
                    <a:pt x="54" y="4"/>
                  </a:lnTo>
                  <a:lnTo>
                    <a:pt x="60" y="5"/>
                  </a:lnTo>
                  <a:lnTo>
                    <a:pt x="66" y="6"/>
                  </a:lnTo>
                  <a:lnTo>
                    <a:pt x="72" y="8"/>
                  </a:lnTo>
                  <a:lnTo>
                    <a:pt x="78" y="9"/>
                  </a:lnTo>
                  <a:lnTo>
                    <a:pt x="84" y="11"/>
                  </a:lnTo>
                  <a:lnTo>
                    <a:pt x="90" y="13"/>
                  </a:lnTo>
                  <a:lnTo>
                    <a:pt x="96" y="14"/>
                  </a:lnTo>
                  <a:lnTo>
                    <a:pt x="102" y="16"/>
                  </a:lnTo>
                  <a:lnTo>
                    <a:pt x="108" y="18"/>
                  </a:lnTo>
                  <a:lnTo>
                    <a:pt x="114" y="20"/>
                  </a:lnTo>
                  <a:lnTo>
                    <a:pt x="120" y="21"/>
                  </a:lnTo>
                  <a:lnTo>
                    <a:pt x="126" y="23"/>
                  </a:lnTo>
                  <a:lnTo>
                    <a:pt x="132" y="24"/>
                  </a:lnTo>
                  <a:lnTo>
                    <a:pt x="138" y="26"/>
                  </a:lnTo>
                  <a:lnTo>
                    <a:pt x="144" y="27"/>
                  </a:lnTo>
                  <a:lnTo>
                    <a:pt x="150" y="28"/>
                  </a:lnTo>
                  <a:lnTo>
                    <a:pt x="156" y="29"/>
                  </a:lnTo>
                  <a:lnTo>
                    <a:pt x="162" y="29"/>
                  </a:lnTo>
                  <a:lnTo>
                    <a:pt x="168" y="30"/>
                  </a:lnTo>
                  <a:lnTo>
                    <a:pt x="174" y="30"/>
                  </a:lnTo>
                  <a:lnTo>
                    <a:pt x="180" y="30"/>
                  </a:lnTo>
                  <a:lnTo>
                    <a:pt x="186" y="30"/>
                  </a:lnTo>
                  <a:lnTo>
                    <a:pt x="192" y="30"/>
                  </a:lnTo>
                  <a:lnTo>
                    <a:pt x="198" y="30"/>
                  </a:lnTo>
                  <a:lnTo>
                    <a:pt x="204" y="29"/>
                  </a:lnTo>
                  <a:lnTo>
                    <a:pt x="210" y="28"/>
                  </a:lnTo>
                  <a:lnTo>
                    <a:pt x="216" y="27"/>
                  </a:lnTo>
                  <a:lnTo>
                    <a:pt x="222" y="26"/>
                  </a:lnTo>
                  <a:lnTo>
                    <a:pt x="228" y="25"/>
                  </a:lnTo>
                  <a:lnTo>
                    <a:pt x="234" y="24"/>
                  </a:lnTo>
                  <a:lnTo>
                    <a:pt x="240" y="22"/>
                  </a:lnTo>
                  <a:lnTo>
                    <a:pt x="246" y="21"/>
                  </a:lnTo>
                  <a:lnTo>
                    <a:pt x="252" y="19"/>
                  </a:lnTo>
                  <a:lnTo>
                    <a:pt x="258" y="17"/>
                  </a:lnTo>
                  <a:lnTo>
                    <a:pt x="264" y="15"/>
                  </a:lnTo>
                  <a:lnTo>
                    <a:pt x="270" y="14"/>
                  </a:lnTo>
                  <a:lnTo>
                    <a:pt x="276" y="12"/>
                  </a:lnTo>
                  <a:lnTo>
                    <a:pt x="282" y="10"/>
                  </a:lnTo>
                  <a:lnTo>
                    <a:pt x="288" y="8"/>
                  </a:lnTo>
                  <a:lnTo>
                    <a:pt x="294" y="7"/>
                  </a:lnTo>
                  <a:lnTo>
                    <a:pt x="300" y="5"/>
                  </a:lnTo>
                  <a:lnTo>
                    <a:pt x="306" y="4"/>
                  </a:lnTo>
                  <a:lnTo>
                    <a:pt x="312" y="3"/>
                  </a:lnTo>
                  <a:lnTo>
                    <a:pt x="318" y="2"/>
                  </a:lnTo>
                  <a:lnTo>
                    <a:pt x="324" y="1"/>
                  </a:lnTo>
                  <a:lnTo>
                    <a:pt x="330" y="1"/>
                  </a:lnTo>
                  <a:lnTo>
                    <a:pt x="336" y="0"/>
                  </a:lnTo>
                  <a:lnTo>
                    <a:pt x="342" y="0"/>
                  </a:lnTo>
                  <a:lnTo>
                    <a:pt x="348" y="1"/>
                  </a:lnTo>
                  <a:lnTo>
                    <a:pt x="354" y="1"/>
                  </a:lnTo>
                  <a:lnTo>
                    <a:pt x="360" y="2"/>
                  </a:lnTo>
                  <a:lnTo>
                    <a:pt x="366" y="2"/>
                  </a:lnTo>
                  <a:lnTo>
                    <a:pt x="372" y="3"/>
                  </a:lnTo>
                  <a:lnTo>
                    <a:pt x="379" y="5"/>
                  </a:lnTo>
                  <a:lnTo>
                    <a:pt x="385" y="6"/>
                  </a:lnTo>
                  <a:lnTo>
                    <a:pt x="391" y="7"/>
                  </a:lnTo>
                  <a:lnTo>
                    <a:pt x="397" y="9"/>
                  </a:lnTo>
                  <a:lnTo>
                    <a:pt x="403" y="11"/>
                  </a:lnTo>
                  <a:lnTo>
                    <a:pt x="409" y="12"/>
                  </a:lnTo>
                  <a:lnTo>
                    <a:pt x="415" y="14"/>
                  </a:lnTo>
                  <a:lnTo>
                    <a:pt x="421" y="16"/>
                  </a:lnTo>
                  <a:lnTo>
                    <a:pt x="427" y="18"/>
                  </a:lnTo>
                  <a:lnTo>
                    <a:pt x="433" y="20"/>
                  </a:lnTo>
                  <a:lnTo>
                    <a:pt x="439" y="21"/>
                  </a:lnTo>
                  <a:lnTo>
                    <a:pt x="446" y="23"/>
                  </a:lnTo>
                  <a:lnTo>
                    <a:pt x="452" y="24"/>
                  </a:lnTo>
                  <a:lnTo>
                    <a:pt x="458" y="25"/>
                  </a:lnTo>
                  <a:lnTo>
                    <a:pt x="464" y="27"/>
                  </a:lnTo>
                  <a:lnTo>
                    <a:pt x="470" y="28"/>
                  </a:lnTo>
                  <a:lnTo>
                    <a:pt x="476" y="28"/>
                  </a:lnTo>
                  <a:lnTo>
                    <a:pt x="482" y="29"/>
                  </a:lnTo>
                  <a:lnTo>
                    <a:pt x="488" y="29"/>
                  </a:lnTo>
                  <a:lnTo>
                    <a:pt x="494" y="30"/>
                  </a:lnTo>
                  <a:lnTo>
                    <a:pt x="500" y="30"/>
                  </a:lnTo>
                  <a:lnTo>
                    <a:pt x="507" y="30"/>
                  </a:lnTo>
                  <a:lnTo>
                    <a:pt x="513" y="29"/>
                  </a:lnTo>
                  <a:lnTo>
                    <a:pt x="519" y="29"/>
                  </a:lnTo>
                  <a:lnTo>
                    <a:pt x="525" y="28"/>
                  </a:lnTo>
                  <a:lnTo>
                    <a:pt x="531" y="27"/>
                  </a:lnTo>
                  <a:lnTo>
                    <a:pt x="537" y="26"/>
                  </a:lnTo>
                  <a:lnTo>
                    <a:pt x="543" y="25"/>
                  </a:lnTo>
                  <a:lnTo>
                    <a:pt x="549" y="23"/>
                  </a:lnTo>
                  <a:lnTo>
                    <a:pt x="555" y="22"/>
                  </a:lnTo>
                  <a:lnTo>
                    <a:pt x="561" y="20"/>
                  </a:lnTo>
                  <a:lnTo>
                    <a:pt x="568" y="19"/>
                  </a:lnTo>
                  <a:lnTo>
                    <a:pt x="574" y="17"/>
                  </a:lnTo>
                  <a:lnTo>
                    <a:pt x="580" y="15"/>
                  </a:lnTo>
                  <a:lnTo>
                    <a:pt x="586" y="13"/>
                  </a:lnTo>
                  <a:lnTo>
                    <a:pt x="592" y="11"/>
                  </a:lnTo>
                  <a:lnTo>
                    <a:pt x="598" y="10"/>
                  </a:lnTo>
                  <a:lnTo>
                    <a:pt x="604" y="8"/>
                  </a:lnTo>
                  <a:lnTo>
                    <a:pt x="610" y="6"/>
                  </a:lnTo>
                  <a:lnTo>
                    <a:pt x="616" y="5"/>
                  </a:lnTo>
                  <a:lnTo>
                    <a:pt x="622" y="3"/>
                  </a:lnTo>
                  <a:lnTo>
                    <a:pt x="629" y="2"/>
                  </a:lnTo>
                  <a:lnTo>
                    <a:pt x="635" y="1"/>
                  </a:lnTo>
                  <a:lnTo>
                    <a:pt x="641" y="0"/>
                  </a:lnTo>
                  <a:lnTo>
                    <a:pt x="647" y="0"/>
                  </a:lnTo>
                </a:path>
              </a:pathLst>
            </a:custGeom>
            <a:noFill/>
            <a:ln w="15875" cap="flat">
              <a:solidFill>
                <a:srgbClr val="BF3E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0" name="Rectangle 60">
              <a:extLst>
                <a:ext uri="{FF2B5EF4-FFF2-40B4-BE49-F238E27FC236}">
                  <a16:creationId xmlns:a16="http://schemas.microsoft.com/office/drawing/2014/main" id="{94A3744C-168A-44A9-96BF-A111BA43A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" y="2651"/>
              <a:ext cx="8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1">
              <a:extLst>
                <a:ext uri="{FF2B5EF4-FFF2-40B4-BE49-F238E27FC236}">
                  <a16:creationId xmlns:a16="http://schemas.microsoft.com/office/drawing/2014/main" id="{9E12A6A9-FAA6-4D23-8F7C-8058CC3B6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" y="2226"/>
              <a:ext cx="14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10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2">
              <a:extLst>
                <a:ext uri="{FF2B5EF4-FFF2-40B4-BE49-F238E27FC236}">
                  <a16:creationId xmlns:a16="http://schemas.microsoft.com/office/drawing/2014/main" id="{504FA17D-DCE8-4303-BC14-E791FC74A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" y="1796"/>
              <a:ext cx="14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3">
              <a:extLst>
                <a:ext uri="{FF2B5EF4-FFF2-40B4-BE49-F238E27FC236}">
                  <a16:creationId xmlns:a16="http://schemas.microsoft.com/office/drawing/2014/main" id="{B67B12B3-A9EB-49E0-96DA-93EE37478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" y="1371"/>
              <a:ext cx="14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30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64">
              <a:extLst>
                <a:ext uri="{FF2B5EF4-FFF2-40B4-BE49-F238E27FC236}">
                  <a16:creationId xmlns:a16="http://schemas.microsoft.com/office/drawing/2014/main" id="{65B13C46-369E-41E8-A794-B63B0C539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2785"/>
              <a:ext cx="23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65">
              <a:extLst>
                <a:ext uri="{FF2B5EF4-FFF2-40B4-BE49-F238E27FC236}">
                  <a16:creationId xmlns:a16="http://schemas.microsoft.com/office/drawing/2014/main" id="{522FBD70-8B17-4160-A695-5790C2F26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" y="2785"/>
              <a:ext cx="23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8C4372C6-E60B-403C-BB67-364A47F6B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" y="2785"/>
              <a:ext cx="23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67">
              <a:extLst>
                <a:ext uri="{FF2B5EF4-FFF2-40B4-BE49-F238E27FC236}">
                  <a16:creationId xmlns:a16="http://schemas.microsoft.com/office/drawing/2014/main" id="{B1D50739-31D1-426B-815B-5ABD0794A9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312" y="1976"/>
              <a:ext cx="124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deaths</a:t>
              </a:r>
              <a:r>
                <a:rPr kumimoji="0" lang="de-DE" alt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per 100,000 </a:t>
              </a:r>
              <a:r>
                <a:rPr kumimoji="0" lang="de-DE" alt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inhabitants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Line 68">
              <a:extLst>
                <a:ext uri="{FF2B5EF4-FFF2-40B4-BE49-F238E27FC236}">
                  <a16:creationId xmlns:a16="http://schemas.microsoft.com/office/drawing/2014/main" id="{BBCB27B3-0936-4365-A6F8-294BAAB550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8" y="1340"/>
              <a:ext cx="93" cy="0"/>
            </a:xfrm>
            <a:prstGeom prst="line">
              <a:avLst/>
            </a:pr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9" name="Line 69">
              <a:extLst>
                <a:ext uri="{FF2B5EF4-FFF2-40B4-BE49-F238E27FC236}">
                  <a16:creationId xmlns:a16="http://schemas.microsoft.com/office/drawing/2014/main" id="{AD6E8436-165D-4B7F-A588-AC4BE849D4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6" y="1536"/>
              <a:ext cx="93" cy="0"/>
            </a:xfrm>
            <a:prstGeom prst="line">
              <a:avLst/>
            </a:prstGeom>
            <a:noFill/>
            <a:ln w="15875" cap="flat">
              <a:solidFill>
                <a:srgbClr val="00B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Line 70">
              <a:extLst>
                <a:ext uri="{FF2B5EF4-FFF2-40B4-BE49-F238E27FC236}">
                  <a16:creationId xmlns:a16="http://schemas.microsoft.com/office/drawing/2014/main" id="{48CB04C1-3F26-4984-AC1B-8F6274BD71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8" y="1745"/>
              <a:ext cx="99" cy="0"/>
            </a:xfrm>
            <a:prstGeom prst="line">
              <a:avLst/>
            </a:prstGeom>
            <a:noFill/>
            <a:ln w="15875" cap="flat">
              <a:solidFill>
                <a:srgbClr val="9ACD3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1" name="Line 71">
              <a:extLst>
                <a:ext uri="{FF2B5EF4-FFF2-40B4-BE49-F238E27FC236}">
                  <a16:creationId xmlns:a16="http://schemas.microsoft.com/office/drawing/2014/main" id="{FBADF833-EFA3-4C83-8BC2-F3A0A78CE8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9" y="1953"/>
              <a:ext cx="94" cy="0"/>
            </a:xfrm>
            <a:prstGeom prst="line">
              <a:avLst/>
            </a:prstGeom>
            <a:noFill/>
            <a:ln w="15875" cap="flat">
              <a:solidFill>
                <a:srgbClr val="BF3E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2" name="Rectangle 72">
              <a:extLst>
                <a:ext uri="{FF2B5EF4-FFF2-40B4-BE49-F238E27FC236}">
                  <a16:creationId xmlns:a16="http://schemas.microsoft.com/office/drawing/2014/main" id="{B09DAC96-1507-4D91-B64E-AD6C089A3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" y="1298"/>
              <a:ext cx="110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reported</a:t>
              </a:r>
              <a:r>
                <a:rPr kumimoji="0" lang="de-DE" alt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all-</a:t>
              </a:r>
              <a:r>
                <a:rPr kumimoji="0" lang="de-DE" alt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cause</a:t>
              </a:r>
              <a:r>
                <a:rPr kumimoji="0" lang="de-DE" alt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r>
                <a:rPr kumimoji="0" lang="de-DE" alt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mortality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3">
              <a:extLst>
                <a:ext uri="{FF2B5EF4-FFF2-40B4-BE49-F238E27FC236}">
                  <a16:creationId xmlns:a16="http://schemas.microsoft.com/office/drawing/2014/main" id="{905F7C84-8A2A-40F9-9784-82A55E30B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6" y="1494"/>
              <a:ext cx="50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GAM </a:t>
              </a:r>
              <a:r>
                <a:rPr kumimoji="0" lang="de-DE" alt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model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4">
              <a:extLst>
                <a:ext uri="{FF2B5EF4-FFF2-40B4-BE49-F238E27FC236}">
                  <a16:creationId xmlns:a16="http://schemas.microsoft.com/office/drawing/2014/main" id="{AB4E7388-C26A-4F0F-833D-FC7741A9C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4" y="1703"/>
              <a:ext cx="63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5-year average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75">
              <a:extLst>
                <a:ext uri="{FF2B5EF4-FFF2-40B4-BE49-F238E27FC236}">
                  <a16:creationId xmlns:a16="http://schemas.microsoft.com/office/drawing/2014/main" id="{94527E44-0FD2-4765-BB86-35F2386049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9" y="1911"/>
              <a:ext cx="61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Serfling-model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7" name="Textfeld 86">
            <a:extLst>
              <a:ext uri="{FF2B5EF4-FFF2-40B4-BE49-F238E27FC236}">
                <a16:creationId xmlns:a16="http://schemas.microsoft.com/office/drawing/2014/main" id="{71BB7354-D407-4434-AA6B-9BFB5E87450C}"/>
              </a:ext>
            </a:extLst>
          </p:cNvPr>
          <p:cNvSpPr txBox="1"/>
          <p:nvPr/>
        </p:nvSpPr>
        <p:spPr>
          <a:xfrm>
            <a:off x="1272721" y="3813061"/>
            <a:ext cx="2586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COVID-19 Sterbefälle</a:t>
            </a: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8EE0B6B1-9DD9-4FB2-AB96-59E4093CCA43}"/>
              </a:ext>
            </a:extLst>
          </p:cNvPr>
          <p:cNvSpPr/>
          <p:nvPr/>
        </p:nvSpPr>
        <p:spPr>
          <a:xfrm>
            <a:off x="3733004" y="2342224"/>
            <a:ext cx="689368" cy="2061268"/>
          </a:xfrm>
          <a:prstGeom prst="rect">
            <a:avLst/>
          </a:prstGeom>
          <a:noFill/>
          <a:ln w="38100">
            <a:solidFill>
              <a:srgbClr val="045AA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Datumsplatzhalter 2">
            <a:extLst>
              <a:ext uri="{FF2B5EF4-FFF2-40B4-BE49-F238E27FC236}">
                <a16:creationId xmlns:a16="http://schemas.microsoft.com/office/drawing/2014/main" id="{EF378222-67A3-4E89-B75B-4BC87F7D1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48" name="Fußzeilenplatzhalter 3">
            <a:extLst>
              <a:ext uri="{FF2B5EF4-FFF2-40B4-BE49-F238E27FC236}">
                <a16:creationId xmlns:a16="http://schemas.microsoft.com/office/drawing/2014/main" id="{D721AEE3-549D-494C-94E2-E9202E40A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</p:spTree>
    <p:extLst>
      <p:ext uri="{BB962C8B-B14F-4D97-AF65-F5344CB8AC3E}">
        <p14:creationId xmlns:p14="http://schemas.microsoft.com/office/powerpoint/2010/main" val="39409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64F0B4-69DE-46FD-BB7C-222D522C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AEFC30E-231A-4A31-B0CF-1A959B3A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Zeitverlauf der Gesamtmortalität in Deutschland</a:t>
            </a:r>
          </a:p>
        </p:txBody>
      </p:sp>
      <p:sp>
        <p:nvSpPr>
          <p:cNvPr id="66" name="Datumsplatzhalter 2">
            <a:extLst>
              <a:ext uri="{FF2B5EF4-FFF2-40B4-BE49-F238E27FC236}">
                <a16:creationId xmlns:a16="http://schemas.microsoft.com/office/drawing/2014/main" id="{E1441EDD-E696-4795-A0FE-A4E0004B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68" name="Fußzeilenplatzhalter 3">
            <a:extLst>
              <a:ext uri="{FF2B5EF4-FFF2-40B4-BE49-F238E27FC236}">
                <a16:creationId xmlns:a16="http://schemas.microsoft.com/office/drawing/2014/main" id="{5778BC1D-077B-4A31-B495-C3B12BB3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20C33831-5D6A-49A3-A556-3CD7514D5D4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1450" y="2073813"/>
            <a:ext cx="7691438" cy="2761415"/>
            <a:chOff x="240" y="943"/>
            <a:chExt cx="5125" cy="1840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CC6FFCDE-D409-44C7-9FB1-1C27621A2EA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0" y="1072"/>
              <a:ext cx="5125" cy="1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291612FE-07D3-485D-85B1-77C077A0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117"/>
              <a:ext cx="4801" cy="13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11FD7384-7DDD-408C-8CE7-B7C5675D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117"/>
              <a:ext cx="4801" cy="1319"/>
            </a:xfrm>
            <a:prstGeom prst="rect">
              <a:avLst/>
            </a:prstGeom>
            <a:noFill/>
            <a:ln w="28575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0ABC6A32-3E74-4F4D-B349-A33EFA2BCB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2173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BE812634-FF56-4CBF-82C6-71C6EB942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910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8341367A-8E7F-49DC-8DCA-E9C62C4D7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642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C1AC5628-7271-438E-8A45-0F324A9369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375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449FD6FF-98E1-42E2-9DAF-B2B501C97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2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0268ADB1-7723-427F-8919-4FE0CAF643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5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8982A180-4D84-4634-B8B6-643A45E3B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8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8FF70B2-6246-43FB-AEB3-236D4FB9D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1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5A3BE48D-4676-43D3-A2BE-7437A7D1CD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2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5337FE97-25B6-4FA3-9489-5B8504F33D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5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C80FCCB1-3287-4D80-98E1-6E35DE35B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1179"/>
              <a:ext cx="4365" cy="1194"/>
            </a:xfrm>
            <a:custGeom>
              <a:avLst/>
              <a:gdLst>
                <a:gd name="T0" fmla="*/ 15 w 981"/>
                <a:gd name="T1" fmla="*/ 73 h 268"/>
                <a:gd name="T2" fmla="*/ 30 w 981"/>
                <a:gd name="T3" fmla="*/ 138 h 268"/>
                <a:gd name="T4" fmla="*/ 49 w 981"/>
                <a:gd name="T5" fmla="*/ 232 h 268"/>
                <a:gd name="T6" fmla="*/ 63 w 981"/>
                <a:gd name="T7" fmla="*/ 230 h 268"/>
                <a:gd name="T8" fmla="*/ 82 w 981"/>
                <a:gd name="T9" fmla="*/ 261 h 268"/>
                <a:gd name="T10" fmla="*/ 97 w 981"/>
                <a:gd name="T11" fmla="*/ 247 h 268"/>
                <a:gd name="T12" fmla="*/ 116 w 981"/>
                <a:gd name="T13" fmla="*/ 263 h 268"/>
                <a:gd name="T14" fmla="*/ 131 w 981"/>
                <a:gd name="T15" fmla="*/ 265 h 268"/>
                <a:gd name="T16" fmla="*/ 149 w 981"/>
                <a:gd name="T17" fmla="*/ 222 h 268"/>
                <a:gd name="T18" fmla="*/ 164 w 981"/>
                <a:gd name="T19" fmla="*/ 225 h 268"/>
                <a:gd name="T20" fmla="*/ 183 w 981"/>
                <a:gd name="T21" fmla="*/ 198 h 268"/>
                <a:gd name="T22" fmla="*/ 198 w 981"/>
                <a:gd name="T23" fmla="*/ 191 h 268"/>
                <a:gd name="T24" fmla="*/ 216 w 981"/>
                <a:gd name="T25" fmla="*/ 132 h 268"/>
                <a:gd name="T26" fmla="*/ 231 w 981"/>
                <a:gd name="T27" fmla="*/ 57 h 268"/>
                <a:gd name="T28" fmla="*/ 250 w 981"/>
                <a:gd name="T29" fmla="*/ 210 h 268"/>
                <a:gd name="T30" fmla="*/ 265 w 981"/>
                <a:gd name="T31" fmla="*/ 246 h 268"/>
                <a:gd name="T32" fmla="*/ 283 w 981"/>
                <a:gd name="T33" fmla="*/ 262 h 268"/>
                <a:gd name="T34" fmla="*/ 298 w 981"/>
                <a:gd name="T35" fmla="*/ 241 h 268"/>
                <a:gd name="T36" fmla="*/ 317 w 981"/>
                <a:gd name="T37" fmla="*/ 244 h 268"/>
                <a:gd name="T38" fmla="*/ 332 w 981"/>
                <a:gd name="T39" fmla="*/ 243 h 268"/>
                <a:gd name="T40" fmla="*/ 351 w 981"/>
                <a:gd name="T41" fmla="*/ 244 h 268"/>
                <a:gd name="T42" fmla="*/ 366 w 981"/>
                <a:gd name="T43" fmla="*/ 216 h 268"/>
                <a:gd name="T44" fmla="*/ 384 w 981"/>
                <a:gd name="T45" fmla="*/ 212 h 268"/>
                <a:gd name="T46" fmla="*/ 399 w 981"/>
                <a:gd name="T47" fmla="*/ 175 h 268"/>
                <a:gd name="T48" fmla="*/ 418 w 981"/>
                <a:gd name="T49" fmla="*/ 144 h 268"/>
                <a:gd name="T50" fmla="*/ 433 w 981"/>
                <a:gd name="T51" fmla="*/ 197 h 268"/>
                <a:gd name="T52" fmla="*/ 451 w 981"/>
                <a:gd name="T53" fmla="*/ 232 h 268"/>
                <a:gd name="T54" fmla="*/ 466 w 981"/>
                <a:gd name="T55" fmla="*/ 236 h 268"/>
                <a:gd name="T56" fmla="*/ 485 w 981"/>
                <a:gd name="T57" fmla="*/ 245 h 268"/>
                <a:gd name="T58" fmla="*/ 500 w 981"/>
                <a:gd name="T59" fmla="*/ 234 h 268"/>
                <a:gd name="T60" fmla="*/ 518 w 981"/>
                <a:gd name="T61" fmla="*/ 259 h 268"/>
                <a:gd name="T62" fmla="*/ 533 w 981"/>
                <a:gd name="T63" fmla="*/ 237 h 268"/>
                <a:gd name="T64" fmla="*/ 552 w 981"/>
                <a:gd name="T65" fmla="*/ 214 h 268"/>
                <a:gd name="T66" fmla="*/ 567 w 981"/>
                <a:gd name="T67" fmla="*/ 183 h 268"/>
                <a:gd name="T68" fmla="*/ 586 w 981"/>
                <a:gd name="T69" fmla="*/ 177 h 268"/>
                <a:gd name="T70" fmla="*/ 600 w 981"/>
                <a:gd name="T71" fmla="*/ 186 h 268"/>
                <a:gd name="T72" fmla="*/ 619 w 981"/>
                <a:gd name="T73" fmla="*/ 167 h 268"/>
                <a:gd name="T74" fmla="*/ 634 w 981"/>
                <a:gd name="T75" fmla="*/ 151 h 268"/>
                <a:gd name="T76" fmla="*/ 653 w 981"/>
                <a:gd name="T77" fmla="*/ 235 h 268"/>
                <a:gd name="T78" fmla="*/ 668 w 981"/>
                <a:gd name="T79" fmla="*/ 245 h 268"/>
                <a:gd name="T80" fmla="*/ 686 w 981"/>
                <a:gd name="T81" fmla="*/ 247 h 268"/>
                <a:gd name="T82" fmla="*/ 701 w 981"/>
                <a:gd name="T83" fmla="*/ 171 h 268"/>
                <a:gd name="T84" fmla="*/ 720 w 981"/>
                <a:gd name="T85" fmla="*/ 223 h 268"/>
                <a:gd name="T86" fmla="*/ 735 w 981"/>
                <a:gd name="T87" fmla="*/ 218 h 268"/>
                <a:gd name="T88" fmla="*/ 753 w 981"/>
                <a:gd name="T89" fmla="*/ 160 h 268"/>
                <a:gd name="T90" fmla="*/ 768 w 981"/>
                <a:gd name="T91" fmla="*/ 52 h 268"/>
                <a:gd name="T92" fmla="*/ 787 w 981"/>
                <a:gd name="T93" fmla="*/ 68 h 268"/>
                <a:gd name="T94" fmla="*/ 802 w 981"/>
                <a:gd name="T95" fmla="*/ 154 h 268"/>
                <a:gd name="T96" fmla="*/ 820 w 981"/>
                <a:gd name="T97" fmla="*/ 203 h 268"/>
                <a:gd name="T98" fmla="*/ 835 w 981"/>
                <a:gd name="T99" fmla="*/ 183 h 268"/>
                <a:gd name="T100" fmla="*/ 854 w 981"/>
                <a:gd name="T101" fmla="*/ 232 h 268"/>
                <a:gd name="T102" fmla="*/ 869 w 981"/>
                <a:gd name="T103" fmla="*/ 232 h 268"/>
                <a:gd name="T104" fmla="*/ 888 w 981"/>
                <a:gd name="T105" fmla="*/ 232 h 268"/>
                <a:gd name="T106" fmla="*/ 903 w 981"/>
                <a:gd name="T107" fmla="*/ 233 h 268"/>
                <a:gd name="T108" fmla="*/ 921 w 981"/>
                <a:gd name="T109" fmla="*/ 210 h 268"/>
                <a:gd name="T110" fmla="*/ 936 w 981"/>
                <a:gd name="T111" fmla="*/ 159 h 268"/>
                <a:gd name="T112" fmla="*/ 955 w 981"/>
                <a:gd name="T113" fmla="*/ 67 h 268"/>
                <a:gd name="T114" fmla="*/ 970 w 981"/>
                <a:gd name="T115" fmla="*/ 11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81" h="268">
                  <a:moveTo>
                    <a:pt x="0" y="139"/>
                  </a:moveTo>
                  <a:lnTo>
                    <a:pt x="0" y="139"/>
                  </a:lnTo>
                  <a:lnTo>
                    <a:pt x="4" y="111"/>
                  </a:lnTo>
                  <a:lnTo>
                    <a:pt x="4" y="111"/>
                  </a:lnTo>
                  <a:lnTo>
                    <a:pt x="8" y="131"/>
                  </a:lnTo>
                  <a:lnTo>
                    <a:pt x="8" y="131"/>
                  </a:lnTo>
                  <a:lnTo>
                    <a:pt x="11" y="111"/>
                  </a:lnTo>
                  <a:lnTo>
                    <a:pt x="11" y="111"/>
                  </a:lnTo>
                  <a:lnTo>
                    <a:pt x="15" y="73"/>
                  </a:lnTo>
                  <a:lnTo>
                    <a:pt x="15" y="73"/>
                  </a:lnTo>
                  <a:lnTo>
                    <a:pt x="19" y="95"/>
                  </a:lnTo>
                  <a:lnTo>
                    <a:pt x="19" y="95"/>
                  </a:lnTo>
                  <a:lnTo>
                    <a:pt x="22" y="96"/>
                  </a:lnTo>
                  <a:lnTo>
                    <a:pt x="22" y="96"/>
                  </a:lnTo>
                  <a:lnTo>
                    <a:pt x="26" y="106"/>
                  </a:lnTo>
                  <a:lnTo>
                    <a:pt x="26" y="106"/>
                  </a:lnTo>
                  <a:lnTo>
                    <a:pt x="30" y="138"/>
                  </a:lnTo>
                  <a:lnTo>
                    <a:pt x="30" y="138"/>
                  </a:lnTo>
                  <a:lnTo>
                    <a:pt x="34" y="182"/>
                  </a:lnTo>
                  <a:lnTo>
                    <a:pt x="34" y="182"/>
                  </a:lnTo>
                  <a:lnTo>
                    <a:pt x="37" y="193"/>
                  </a:lnTo>
                  <a:lnTo>
                    <a:pt x="37" y="193"/>
                  </a:lnTo>
                  <a:lnTo>
                    <a:pt x="41" y="218"/>
                  </a:lnTo>
                  <a:lnTo>
                    <a:pt x="41" y="218"/>
                  </a:lnTo>
                  <a:lnTo>
                    <a:pt x="45" y="215"/>
                  </a:lnTo>
                  <a:lnTo>
                    <a:pt x="45" y="215"/>
                  </a:lnTo>
                  <a:lnTo>
                    <a:pt x="49" y="232"/>
                  </a:lnTo>
                  <a:lnTo>
                    <a:pt x="49" y="232"/>
                  </a:lnTo>
                  <a:lnTo>
                    <a:pt x="52" y="235"/>
                  </a:lnTo>
                  <a:lnTo>
                    <a:pt x="52" y="235"/>
                  </a:lnTo>
                  <a:lnTo>
                    <a:pt x="56" y="242"/>
                  </a:lnTo>
                  <a:lnTo>
                    <a:pt x="56" y="242"/>
                  </a:lnTo>
                  <a:lnTo>
                    <a:pt x="60" y="218"/>
                  </a:lnTo>
                  <a:lnTo>
                    <a:pt x="60" y="218"/>
                  </a:lnTo>
                  <a:lnTo>
                    <a:pt x="63" y="230"/>
                  </a:lnTo>
                  <a:lnTo>
                    <a:pt x="63" y="230"/>
                  </a:lnTo>
                  <a:lnTo>
                    <a:pt x="67" y="225"/>
                  </a:lnTo>
                  <a:lnTo>
                    <a:pt x="67" y="225"/>
                  </a:lnTo>
                  <a:lnTo>
                    <a:pt x="71" y="231"/>
                  </a:lnTo>
                  <a:lnTo>
                    <a:pt x="71" y="231"/>
                  </a:lnTo>
                  <a:lnTo>
                    <a:pt x="75" y="246"/>
                  </a:lnTo>
                  <a:lnTo>
                    <a:pt x="75" y="246"/>
                  </a:lnTo>
                  <a:lnTo>
                    <a:pt x="78" y="236"/>
                  </a:lnTo>
                  <a:lnTo>
                    <a:pt x="78" y="236"/>
                  </a:lnTo>
                  <a:lnTo>
                    <a:pt x="82" y="261"/>
                  </a:lnTo>
                  <a:lnTo>
                    <a:pt x="82" y="261"/>
                  </a:lnTo>
                  <a:lnTo>
                    <a:pt x="86" y="255"/>
                  </a:lnTo>
                  <a:lnTo>
                    <a:pt x="86" y="255"/>
                  </a:lnTo>
                  <a:lnTo>
                    <a:pt x="90" y="238"/>
                  </a:lnTo>
                  <a:lnTo>
                    <a:pt x="90" y="238"/>
                  </a:lnTo>
                  <a:lnTo>
                    <a:pt x="93" y="255"/>
                  </a:lnTo>
                  <a:lnTo>
                    <a:pt x="93" y="255"/>
                  </a:lnTo>
                  <a:lnTo>
                    <a:pt x="97" y="247"/>
                  </a:lnTo>
                  <a:lnTo>
                    <a:pt x="97" y="247"/>
                  </a:lnTo>
                  <a:lnTo>
                    <a:pt x="101" y="267"/>
                  </a:lnTo>
                  <a:lnTo>
                    <a:pt x="101" y="267"/>
                  </a:lnTo>
                  <a:lnTo>
                    <a:pt x="104" y="243"/>
                  </a:lnTo>
                  <a:lnTo>
                    <a:pt x="104" y="243"/>
                  </a:lnTo>
                  <a:lnTo>
                    <a:pt x="108" y="256"/>
                  </a:lnTo>
                  <a:lnTo>
                    <a:pt x="108" y="256"/>
                  </a:lnTo>
                  <a:lnTo>
                    <a:pt x="112" y="246"/>
                  </a:lnTo>
                  <a:lnTo>
                    <a:pt x="112" y="246"/>
                  </a:lnTo>
                  <a:lnTo>
                    <a:pt x="116" y="263"/>
                  </a:lnTo>
                  <a:lnTo>
                    <a:pt x="116" y="263"/>
                  </a:lnTo>
                  <a:lnTo>
                    <a:pt x="119" y="254"/>
                  </a:lnTo>
                  <a:lnTo>
                    <a:pt x="119" y="254"/>
                  </a:lnTo>
                  <a:lnTo>
                    <a:pt x="123" y="260"/>
                  </a:lnTo>
                  <a:lnTo>
                    <a:pt x="123" y="260"/>
                  </a:lnTo>
                  <a:lnTo>
                    <a:pt x="127" y="256"/>
                  </a:lnTo>
                  <a:lnTo>
                    <a:pt x="127" y="256"/>
                  </a:lnTo>
                  <a:lnTo>
                    <a:pt x="131" y="265"/>
                  </a:lnTo>
                  <a:lnTo>
                    <a:pt x="131" y="265"/>
                  </a:lnTo>
                  <a:lnTo>
                    <a:pt x="134" y="254"/>
                  </a:lnTo>
                  <a:lnTo>
                    <a:pt x="134" y="254"/>
                  </a:lnTo>
                  <a:lnTo>
                    <a:pt x="138" y="245"/>
                  </a:lnTo>
                  <a:lnTo>
                    <a:pt x="138" y="245"/>
                  </a:lnTo>
                  <a:lnTo>
                    <a:pt x="142" y="240"/>
                  </a:lnTo>
                  <a:lnTo>
                    <a:pt x="142" y="240"/>
                  </a:lnTo>
                  <a:lnTo>
                    <a:pt x="145" y="242"/>
                  </a:lnTo>
                  <a:lnTo>
                    <a:pt x="145" y="242"/>
                  </a:lnTo>
                  <a:lnTo>
                    <a:pt x="149" y="222"/>
                  </a:lnTo>
                  <a:lnTo>
                    <a:pt x="149" y="222"/>
                  </a:lnTo>
                  <a:lnTo>
                    <a:pt x="153" y="230"/>
                  </a:lnTo>
                  <a:lnTo>
                    <a:pt x="153" y="230"/>
                  </a:lnTo>
                  <a:lnTo>
                    <a:pt x="157" y="232"/>
                  </a:lnTo>
                  <a:lnTo>
                    <a:pt x="157" y="232"/>
                  </a:lnTo>
                  <a:lnTo>
                    <a:pt x="160" y="239"/>
                  </a:lnTo>
                  <a:lnTo>
                    <a:pt x="160" y="239"/>
                  </a:lnTo>
                  <a:lnTo>
                    <a:pt x="164" y="225"/>
                  </a:lnTo>
                  <a:lnTo>
                    <a:pt x="164" y="225"/>
                  </a:lnTo>
                  <a:lnTo>
                    <a:pt x="168" y="219"/>
                  </a:lnTo>
                  <a:lnTo>
                    <a:pt x="168" y="219"/>
                  </a:lnTo>
                  <a:lnTo>
                    <a:pt x="172" y="217"/>
                  </a:lnTo>
                  <a:lnTo>
                    <a:pt x="172" y="217"/>
                  </a:lnTo>
                  <a:lnTo>
                    <a:pt x="175" y="213"/>
                  </a:lnTo>
                  <a:lnTo>
                    <a:pt x="175" y="213"/>
                  </a:lnTo>
                  <a:lnTo>
                    <a:pt x="179" y="203"/>
                  </a:lnTo>
                  <a:lnTo>
                    <a:pt x="179" y="203"/>
                  </a:lnTo>
                  <a:lnTo>
                    <a:pt x="183" y="198"/>
                  </a:lnTo>
                  <a:lnTo>
                    <a:pt x="183" y="198"/>
                  </a:lnTo>
                  <a:lnTo>
                    <a:pt x="187" y="198"/>
                  </a:lnTo>
                  <a:lnTo>
                    <a:pt x="187" y="198"/>
                  </a:lnTo>
                  <a:lnTo>
                    <a:pt x="190" y="194"/>
                  </a:lnTo>
                  <a:lnTo>
                    <a:pt x="190" y="194"/>
                  </a:lnTo>
                  <a:lnTo>
                    <a:pt x="194" y="178"/>
                  </a:lnTo>
                  <a:lnTo>
                    <a:pt x="194" y="178"/>
                  </a:lnTo>
                  <a:lnTo>
                    <a:pt x="198" y="191"/>
                  </a:lnTo>
                  <a:lnTo>
                    <a:pt x="198" y="191"/>
                  </a:lnTo>
                  <a:lnTo>
                    <a:pt x="201" y="181"/>
                  </a:lnTo>
                  <a:lnTo>
                    <a:pt x="201" y="181"/>
                  </a:lnTo>
                  <a:lnTo>
                    <a:pt x="205" y="182"/>
                  </a:lnTo>
                  <a:lnTo>
                    <a:pt x="205" y="182"/>
                  </a:lnTo>
                  <a:lnTo>
                    <a:pt x="209" y="173"/>
                  </a:lnTo>
                  <a:lnTo>
                    <a:pt x="209" y="173"/>
                  </a:lnTo>
                  <a:lnTo>
                    <a:pt x="213" y="160"/>
                  </a:lnTo>
                  <a:lnTo>
                    <a:pt x="213" y="160"/>
                  </a:lnTo>
                  <a:lnTo>
                    <a:pt x="216" y="132"/>
                  </a:lnTo>
                  <a:lnTo>
                    <a:pt x="216" y="132"/>
                  </a:lnTo>
                  <a:lnTo>
                    <a:pt x="220" y="93"/>
                  </a:lnTo>
                  <a:lnTo>
                    <a:pt x="220" y="93"/>
                  </a:lnTo>
                  <a:lnTo>
                    <a:pt x="224" y="29"/>
                  </a:lnTo>
                  <a:lnTo>
                    <a:pt x="224" y="29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31" y="57"/>
                  </a:lnTo>
                  <a:lnTo>
                    <a:pt x="231" y="57"/>
                  </a:lnTo>
                  <a:lnTo>
                    <a:pt x="235" y="95"/>
                  </a:lnTo>
                  <a:lnTo>
                    <a:pt x="235" y="95"/>
                  </a:lnTo>
                  <a:lnTo>
                    <a:pt x="239" y="140"/>
                  </a:lnTo>
                  <a:lnTo>
                    <a:pt x="239" y="140"/>
                  </a:lnTo>
                  <a:lnTo>
                    <a:pt x="242" y="161"/>
                  </a:lnTo>
                  <a:lnTo>
                    <a:pt x="242" y="161"/>
                  </a:lnTo>
                  <a:lnTo>
                    <a:pt x="246" y="182"/>
                  </a:lnTo>
                  <a:lnTo>
                    <a:pt x="246" y="182"/>
                  </a:lnTo>
                  <a:lnTo>
                    <a:pt x="250" y="210"/>
                  </a:lnTo>
                  <a:lnTo>
                    <a:pt x="250" y="210"/>
                  </a:lnTo>
                  <a:lnTo>
                    <a:pt x="254" y="232"/>
                  </a:lnTo>
                  <a:lnTo>
                    <a:pt x="254" y="232"/>
                  </a:lnTo>
                  <a:lnTo>
                    <a:pt x="257" y="239"/>
                  </a:lnTo>
                  <a:lnTo>
                    <a:pt x="257" y="239"/>
                  </a:lnTo>
                  <a:lnTo>
                    <a:pt x="261" y="229"/>
                  </a:lnTo>
                  <a:lnTo>
                    <a:pt x="261" y="229"/>
                  </a:lnTo>
                  <a:lnTo>
                    <a:pt x="265" y="246"/>
                  </a:lnTo>
                  <a:lnTo>
                    <a:pt x="265" y="246"/>
                  </a:lnTo>
                  <a:lnTo>
                    <a:pt x="269" y="246"/>
                  </a:lnTo>
                  <a:lnTo>
                    <a:pt x="269" y="246"/>
                  </a:lnTo>
                  <a:lnTo>
                    <a:pt x="272" y="233"/>
                  </a:lnTo>
                  <a:lnTo>
                    <a:pt x="272" y="233"/>
                  </a:lnTo>
                  <a:lnTo>
                    <a:pt x="276" y="241"/>
                  </a:lnTo>
                  <a:lnTo>
                    <a:pt x="276" y="241"/>
                  </a:lnTo>
                  <a:lnTo>
                    <a:pt x="280" y="268"/>
                  </a:lnTo>
                  <a:lnTo>
                    <a:pt x="280" y="268"/>
                  </a:lnTo>
                  <a:lnTo>
                    <a:pt x="283" y="262"/>
                  </a:lnTo>
                  <a:lnTo>
                    <a:pt x="283" y="262"/>
                  </a:lnTo>
                  <a:lnTo>
                    <a:pt x="287" y="245"/>
                  </a:lnTo>
                  <a:lnTo>
                    <a:pt x="287" y="245"/>
                  </a:lnTo>
                  <a:lnTo>
                    <a:pt x="291" y="243"/>
                  </a:lnTo>
                  <a:lnTo>
                    <a:pt x="291" y="243"/>
                  </a:lnTo>
                  <a:lnTo>
                    <a:pt x="295" y="256"/>
                  </a:lnTo>
                  <a:lnTo>
                    <a:pt x="295" y="256"/>
                  </a:lnTo>
                  <a:lnTo>
                    <a:pt x="298" y="241"/>
                  </a:lnTo>
                  <a:lnTo>
                    <a:pt x="298" y="241"/>
                  </a:lnTo>
                  <a:lnTo>
                    <a:pt x="302" y="202"/>
                  </a:lnTo>
                  <a:lnTo>
                    <a:pt x="302" y="202"/>
                  </a:lnTo>
                  <a:lnTo>
                    <a:pt x="306" y="153"/>
                  </a:lnTo>
                  <a:lnTo>
                    <a:pt x="306" y="153"/>
                  </a:lnTo>
                  <a:lnTo>
                    <a:pt x="310" y="199"/>
                  </a:lnTo>
                  <a:lnTo>
                    <a:pt x="310" y="199"/>
                  </a:lnTo>
                  <a:lnTo>
                    <a:pt x="313" y="237"/>
                  </a:lnTo>
                  <a:lnTo>
                    <a:pt x="313" y="237"/>
                  </a:lnTo>
                  <a:lnTo>
                    <a:pt x="317" y="244"/>
                  </a:lnTo>
                  <a:lnTo>
                    <a:pt x="317" y="244"/>
                  </a:lnTo>
                  <a:lnTo>
                    <a:pt x="321" y="258"/>
                  </a:lnTo>
                  <a:lnTo>
                    <a:pt x="321" y="258"/>
                  </a:lnTo>
                  <a:lnTo>
                    <a:pt x="324" y="249"/>
                  </a:lnTo>
                  <a:lnTo>
                    <a:pt x="324" y="249"/>
                  </a:lnTo>
                  <a:lnTo>
                    <a:pt x="328" y="251"/>
                  </a:lnTo>
                  <a:lnTo>
                    <a:pt x="328" y="251"/>
                  </a:lnTo>
                  <a:lnTo>
                    <a:pt x="332" y="243"/>
                  </a:lnTo>
                  <a:lnTo>
                    <a:pt x="332" y="243"/>
                  </a:lnTo>
                  <a:lnTo>
                    <a:pt x="336" y="259"/>
                  </a:lnTo>
                  <a:lnTo>
                    <a:pt x="336" y="259"/>
                  </a:lnTo>
                  <a:lnTo>
                    <a:pt x="339" y="243"/>
                  </a:lnTo>
                  <a:lnTo>
                    <a:pt x="339" y="243"/>
                  </a:lnTo>
                  <a:lnTo>
                    <a:pt x="343" y="235"/>
                  </a:lnTo>
                  <a:lnTo>
                    <a:pt x="343" y="235"/>
                  </a:lnTo>
                  <a:lnTo>
                    <a:pt x="347" y="245"/>
                  </a:lnTo>
                  <a:lnTo>
                    <a:pt x="347" y="245"/>
                  </a:lnTo>
                  <a:lnTo>
                    <a:pt x="351" y="244"/>
                  </a:lnTo>
                  <a:lnTo>
                    <a:pt x="351" y="244"/>
                  </a:lnTo>
                  <a:lnTo>
                    <a:pt x="354" y="237"/>
                  </a:lnTo>
                  <a:lnTo>
                    <a:pt x="354" y="237"/>
                  </a:lnTo>
                  <a:lnTo>
                    <a:pt x="358" y="220"/>
                  </a:lnTo>
                  <a:lnTo>
                    <a:pt x="358" y="220"/>
                  </a:lnTo>
                  <a:lnTo>
                    <a:pt x="362" y="238"/>
                  </a:lnTo>
                  <a:lnTo>
                    <a:pt x="362" y="238"/>
                  </a:lnTo>
                  <a:lnTo>
                    <a:pt x="366" y="216"/>
                  </a:lnTo>
                  <a:lnTo>
                    <a:pt x="366" y="216"/>
                  </a:lnTo>
                  <a:lnTo>
                    <a:pt x="369" y="208"/>
                  </a:lnTo>
                  <a:lnTo>
                    <a:pt x="369" y="208"/>
                  </a:lnTo>
                  <a:lnTo>
                    <a:pt x="373" y="202"/>
                  </a:lnTo>
                  <a:lnTo>
                    <a:pt x="373" y="202"/>
                  </a:lnTo>
                  <a:lnTo>
                    <a:pt x="377" y="212"/>
                  </a:lnTo>
                  <a:lnTo>
                    <a:pt x="377" y="212"/>
                  </a:lnTo>
                  <a:lnTo>
                    <a:pt x="380" y="187"/>
                  </a:lnTo>
                  <a:lnTo>
                    <a:pt x="380" y="187"/>
                  </a:lnTo>
                  <a:lnTo>
                    <a:pt x="384" y="212"/>
                  </a:lnTo>
                  <a:lnTo>
                    <a:pt x="384" y="212"/>
                  </a:lnTo>
                  <a:lnTo>
                    <a:pt x="388" y="194"/>
                  </a:lnTo>
                  <a:lnTo>
                    <a:pt x="388" y="194"/>
                  </a:lnTo>
                  <a:lnTo>
                    <a:pt x="392" y="183"/>
                  </a:lnTo>
                  <a:lnTo>
                    <a:pt x="392" y="183"/>
                  </a:lnTo>
                  <a:lnTo>
                    <a:pt x="395" y="183"/>
                  </a:lnTo>
                  <a:lnTo>
                    <a:pt x="395" y="183"/>
                  </a:lnTo>
                  <a:lnTo>
                    <a:pt x="399" y="175"/>
                  </a:lnTo>
                  <a:lnTo>
                    <a:pt x="399" y="175"/>
                  </a:lnTo>
                  <a:lnTo>
                    <a:pt x="403" y="167"/>
                  </a:lnTo>
                  <a:lnTo>
                    <a:pt x="403" y="167"/>
                  </a:lnTo>
                  <a:lnTo>
                    <a:pt x="407" y="163"/>
                  </a:lnTo>
                  <a:lnTo>
                    <a:pt x="407" y="163"/>
                  </a:lnTo>
                  <a:lnTo>
                    <a:pt x="410" y="159"/>
                  </a:lnTo>
                  <a:lnTo>
                    <a:pt x="410" y="159"/>
                  </a:lnTo>
                  <a:lnTo>
                    <a:pt x="414" y="154"/>
                  </a:lnTo>
                  <a:lnTo>
                    <a:pt x="414" y="154"/>
                  </a:lnTo>
                  <a:lnTo>
                    <a:pt x="418" y="144"/>
                  </a:lnTo>
                  <a:lnTo>
                    <a:pt x="418" y="144"/>
                  </a:lnTo>
                  <a:lnTo>
                    <a:pt x="421" y="152"/>
                  </a:lnTo>
                  <a:lnTo>
                    <a:pt x="421" y="152"/>
                  </a:lnTo>
                  <a:lnTo>
                    <a:pt x="425" y="168"/>
                  </a:lnTo>
                  <a:lnTo>
                    <a:pt x="425" y="168"/>
                  </a:lnTo>
                  <a:lnTo>
                    <a:pt x="429" y="186"/>
                  </a:lnTo>
                  <a:lnTo>
                    <a:pt x="429" y="186"/>
                  </a:lnTo>
                  <a:lnTo>
                    <a:pt x="433" y="197"/>
                  </a:lnTo>
                  <a:lnTo>
                    <a:pt x="433" y="197"/>
                  </a:lnTo>
                  <a:lnTo>
                    <a:pt x="436" y="195"/>
                  </a:lnTo>
                  <a:lnTo>
                    <a:pt x="436" y="195"/>
                  </a:lnTo>
                  <a:lnTo>
                    <a:pt x="440" y="214"/>
                  </a:lnTo>
                  <a:lnTo>
                    <a:pt x="440" y="214"/>
                  </a:lnTo>
                  <a:lnTo>
                    <a:pt x="444" y="208"/>
                  </a:lnTo>
                  <a:lnTo>
                    <a:pt x="444" y="208"/>
                  </a:lnTo>
                  <a:lnTo>
                    <a:pt x="448" y="213"/>
                  </a:lnTo>
                  <a:lnTo>
                    <a:pt x="448" y="213"/>
                  </a:lnTo>
                  <a:lnTo>
                    <a:pt x="451" y="232"/>
                  </a:lnTo>
                  <a:lnTo>
                    <a:pt x="451" y="232"/>
                  </a:lnTo>
                  <a:lnTo>
                    <a:pt x="455" y="232"/>
                  </a:lnTo>
                  <a:lnTo>
                    <a:pt x="455" y="232"/>
                  </a:lnTo>
                  <a:lnTo>
                    <a:pt x="459" y="227"/>
                  </a:lnTo>
                  <a:lnTo>
                    <a:pt x="459" y="227"/>
                  </a:lnTo>
                  <a:lnTo>
                    <a:pt x="462" y="233"/>
                  </a:lnTo>
                  <a:lnTo>
                    <a:pt x="462" y="233"/>
                  </a:lnTo>
                  <a:lnTo>
                    <a:pt x="466" y="236"/>
                  </a:lnTo>
                  <a:lnTo>
                    <a:pt x="466" y="236"/>
                  </a:lnTo>
                  <a:lnTo>
                    <a:pt x="470" y="223"/>
                  </a:lnTo>
                  <a:lnTo>
                    <a:pt x="470" y="223"/>
                  </a:lnTo>
                  <a:lnTo>
                    <a:pt x="474" y="247"/>
                  </a:lnTo>
                  <a:lnTo>
                    <a:pt x="474" y="247"/>
                  </a:lnTo>
                  <a:lnTo>
                    <a:pt x="477" y="243"/>
                  </a:lnTo>
                  <a:lnTo>
                    <a:pt x="477" y="243"/>
                  </a:lnTo>
                  <a:lnTo>
                    <a:pt x="481" y="213"/>
                  </a:lnTo>
                  <a:lnTo>
                    <a:pt x="481" y="213"/>
                  </a:lnTo>
                  <a:lnTo>
                    <a:pt x="485" y="245"/>
                  </a:lnTo>
                  <a:lnTo>
                    <a:pt x="485" y="245"/>
                  </a:lnTo>
                  <a:lnTo>
                    <a:pt x="489" y="251"/>
                  </a:lnTo>
                  <a:lnTo>
                    <a:pt x="489" y="251"/>
                  </a:lnTo>
                  <a:lnTo>
                    <a:pt x="492" y="238"/>
                  </a:lnTo>
                  <a:lnTo>
                    <a:pt x="492" y="238"/>
                  </a:lnTo>
                  <a:lnTo>
                    <a:pt x="496" y="172"/>
                  </a:lnTo>
                  <a:lnTo>
                    <a:pt x="496" y="172"/>
                  </a:lnTo>
                  <a:lnTo>
                    <a:pt x="500" y="234"/>
                  </a:lnTo>
                  <a:lnTo>
                    <a:pt x="500" y="234"/>
                  </a:lnTo>
                  <a:lnTo>
                    <a:pt x="503" y="246"/>
                  </a:lnTo>
                  <a:lnTo>
                    <a:pt x="503" y="246"/>
                  </a:lnTo>
                  <a:lnTo>
                    <a:pt x="507" y="260"/>
                  </a:lnTo>
                  <a:lnTo>
                    <a:pt x="507" y="260"/>
                  </a:lnTo>
                  <a:lnTo>
                    <a:pt x="511" y="252"/>
                  </a:lnTo>
                  <a:lnTo>
                    <a:pt x="511" y="252"/>
                  </a:lnTo>
                  <a:lnTo>
                    <a:pt x="515" y="219"/>
                  </a:lnTo>
                  <a:lnTo>
                    <a:pt x="515" y="219"/>
                  </a:lnTo>
                  <a:lnTo>
                    <a:pt x="518" y="259"/>
                  </a:lnTo>
                  <a:lnTo>
                    <a:pt x="518" y="259"/>
                  </a:lnTo>
                  <a:lnTo>
                    <a:pt x="522" y="251"/>
                  </a:lnTo>
                  <a:lnTo>
                    <a:pt x="522" y="251"/>
                  </a:lnTo>
                  <a:lnTo>
                    <a:pt x="526" y="246"/>
                  </a:lnTo>
                  <a:lnTo>
                    <a:pt x="526" y="246"/>
                  </a:lnTo>
                  <a:lnTo>
                    <a:pt x="530" y="225"/>
                  </a:lnTo>
                  <a:lnTo>
                    <a:pt x="530" y="225"/>
                  </a:lnTo>
                  <a:lnTo>
                    <a:pt x="533" y="237"/>
                  </a:lnTo>
                  <a:lnTo>
                    <a:pt x="533" y="237"/>
                  </a:lnTo>
                  <a:lnTo>
                    <a:pt x="537" y="219"/>
                  </a:lnTo>
                  <a:lnTo>
                    <a:pt x="537" y="219"/>
                  </a:lnTo>
                  <a:lnTo>
                    <a:pt x="541" y="217"/>
                  </a:lnTo>
                  <a:lnTo>
                    <a:pt x="541" y="217"/>
                  </a:lnTo>
                  <a:lnTo>
                    <a:pt x="545" y="227"/>
                  </a:lnTo>
                  <a:lnTo>
                    <a:pt x="545" y="227"/>
                  </a:lnTo>
                  <a:lnTo>
                    <a:pt x="548" y="223"/>
                  </a:lnTo>
                  <a:lnTo>
                    <a:pt x="548" y="223"/>
                  </a:lnTo>
                  <a:lnTo>
                    <a:pt x="552" y="214"/>
                  </a:lnTo>
                  <a:lnTo>
                    <a:pt x="552" y="214"/>
                  </a:lnTo>
                  <a:lnTo>
                    <a:pt x="556" y="205"/>
                  </a:lnTo>
                  <a:lnTo>
                    <a:pt x="556" y="205"/>
                  </a:lnTo>
                  <a:lnTo>
                    <a:pt x="559" y="198"/>
                  </a:lnTo>
                  <a:lnTo>
                    <a:pt x="559" y="198"/>
                  </a:lnTo>
                  <a:lnTo>
                    <a:pt x="563" y="197"/>
                  </a:lnTo>
                  <a:lnTo>
                    <a:pt x="563" y="197"/>
                  </a:lnTo>
                  <a:lnTo>
                    <a:pt x="567" y="183"/>
                  </a:lnTo>
                  <a:lnTo>
                    <a:pt x="567" y="183"/>
                  </a:lnTo>
                  <a:lnTo>
                    <a:pt x="571" y="184"/>
                  </a:lnTo>
                  <a:lnTo>
                    <a:pt x="571" y="184"/>
                  </a:lnTo>
                  <a:lnTo>
                    <a:pt x="574" y="185"/>
                  </a:lnTo>
                  <a:lnTo>
                    <a:pt x="574" y="185"/>
                  </a:lnTo>
                  <a:lnTo>
                    <a:pt x="578" y="206"/>
                  </a:lnTo>
                  <a:lnTo>
                    <a:pt x="578" y="206"/>
                  </a:lnTo>
                  <a:lnTo>
                    <a:pt x="582" y="189"/>
                  </a:lnTo>
                  <a:lnTo>
                    <a:pt x="582" y="189"/>
                  </a:lnTo>
                  <a:lnTo>
                    <a:pt x="586" y="177"/>
                  </a:lnTo>
                  <a:lnTo>
                    <a:pt x="586" y="177"/>
                  </a:lnTo>
                  <a:lnTo>
                    <a:pt x="589" y="188"/>
                  </a:lnTo>
                  <a:lnTo>
                    <a:pt x="589" y="188"/>
                  </a:lnTo>
                  <a:lnTo>
                    <a:pt x="593" y="191"/>
                  </a:lnTo>
                  <a:lnTo>
                    <a:pt x="593" y="191"/>
                  </a:lnTo>
                  <a:lnTo>
                    <a:pt x="597" y="168"/>
                  </a:lnTo>
                  <a:lnTo>
                    <a:pt x="597" y="168"/>
                  </a:lnTo>
                  <a:lnTo>
                    <a:pt x="600" y="186"/>
                  </a:lnTo>
                  <a:lnTo>
                    <a:pt x="600" y="186"/>
                  </a:lnTo>
                  <a:lnTo>
                    <a:pt x="604" y="171"/>
                  </a:lnTo>
                  <a:lnTo>
                    <a:pt x="604" y="171"/>
                  </a:lnTo>
                  <a:lnTo>
                    <a:pt x="608" y="188"/>
                  </a:lnTo>
                  <a:lnTo>
                    <a:pt x="608" y="188"/>
                  </a:lnTo>
                  <a:lnTo>
                    <a:pt x="612" y="175"/>
                  </a:lnTo>
                  <a:lnTo>
                    <a:pt x="612" y="175"/>
                  </a:lnTo>
                  <a:lnTo>
                    <a:pt x="615" y="171"/>
                  </a:lnTo>
                  <a:lnTo>
                    <a:pt x="615" y="171"/>
                  </a:lnTo>
                  <a:lnTo>
                    <a:pt x="619" y="167"/>
                  </a:lnTo>
                  <a:lnTo>
                    <a:pt x="619" y="167"/>
                  </a:lnTo>
                  <a:lnTo>
                    <a:pt x="623" y="170"/>
                  </a:lnTo>
                  <a:lnTo>
                    <a:pt x="623" y="170"/>
                  </a:lnTo>
                  <a:lnTo>
                    <a:pt x="627" y="171"/>
                  </a:lnTo>
                  <a:lnTo>
                    <a:pt x="627" y="171"/>
                  </a:lnTo>
                  <a:lnTo>
                    <a:pt x="630" y="147"/>
                  </a:lnTo>
                  <a:lnTo>
                    <a:pt x="630" y="147"/>
                  </a:lnTo>
                  <a:lnTo>
                    <a:pt x="634" y="151"/>
                  </a:lnTo>
                  <a:lnTo>
                    <a:pt x="634" y="151"/>
                  </a:lnTo>
                  <a:lnTo>
                    <a:pt x="638" y="181"/>
                  </a:lnTo>
                  <a:lnTo>
                    <a:pt x="638" y="181"/>
                  </a:lnTo>
                  <a:lnTo>
                    <a:pt x="641" y="198"/>
                  </a:lnTo>
                  <a:lnTo>
                    <a:pt x="641" y="198"/>
                  </a:lnTo>
                  <a:lnTo>
                    <a:pt x="645" y="213"/>
                  </a:lnTo>
                  <a:lnTo>
                    <a:pt x="645" y="213"/>
                  </a:lnTo>
                  <a:lnTo>
                    <a:pt x="649" y="220"/>
                  </a:lnTo>
                  <a:lnTo>
                    <a:pt x="649" y="220"/>
                  </a:lnTo>
                  <a:lnTo>
                    <a:pt x="653" y="235"/>
                  </a:lnTo>
                  <a:lnTo>
                    <a:pt x="653" y="235"/>
                  </a:lnTo>
                  <a:lnTo>
                    <a:pt x="656" y="231"/>
                  </a:lnTo>
                  <a:lnTo>
                    <a:pt x="656" y="231"/>
                  </a:lnTo>
                  <a:lnTo>
                    <a:pt x="660" y="241"/>
                  </a:lnTo>
                  <a:lnTo>
                    <a:pt x="660" y="241"/>
                  </a:lnTo>
                  <a:lnTo>
                    <a:pt x="664" y="229"/>
                  </a:lnTo>
                  <a:lnTo>
                    <a:pt x="664" y="229"/>
                  </a:lnTo>
                  <a:lnTo>
                    <a:pt x="668" y="245"/>
                  </a:lnTo>
                  <a:lnTo>
                    <a:pt x="668" y="245"/>
                  </a:lnTo>
                  <a:lnTo>
                    <a:pt x="671" y="250"/>
                  </a:lnTo>
                  <a:lnTo>
                    <a:pt x="671" y="250"/>
                  </a:lnTo>
                  <a:lnTo>
                    <a:pt x="675" y="228"/>
                  </a:lnTo>
                  <a:lnTo>
                    <a:pt x="675" y="228"/>
                  </a:lnTo>
                  <a:lnTo>
                    <a:pt x="679" y="248"/>
                  </a:lnTo>
                  <a:lnTo>
                    <a:pt x="679" y="248"/>
                  </a:lnTo>
                  <a:lnTo>
                    <a:pt x="682" y="256"/>
                  </a:lnTo>
                  <a:lnTo>
                    <a:pt x="682" y="256"/>
                  </a:lnTo>
                  <a:lnTo>
                    <a:pt x="686" y="247"/>
                  </a:lnTo>
                  <a:lnTo>
                    <a:pt x="686" y="247"/>
                  </a:lnTo>
                  <a:lnTo>
                    <a:pt x="690" y="238"/>
                  </a:lnTo>
                  <a:lnTo>
                    <a:pt x="690" y="238"/>
                  </a:lnTo>
                  <a:lnTo>
                    <a:pt x="694" y="225"/>
                  </a:lnTo>
                  <a:lnTo>
                    <a:pt x="694" y="225"/>
                  </a:lnTo>
                  <a:lnTo>
                    <a:pt x="697" y="224"/>
                  </a:lnTo>
                  <a:lnTo>
                    <a:pt x="697" y="224"/>
                  </a:lnTo>
                  <a:lnTo>
                    <a:pt x="701" y="171"/>
                  </a:lnTo>
                  <a:lnTo>
                    <a:pt x="701" y="171"/>
                  </a:lnTo>
                  <a:lnTo>
                    <a:pt x="705" y="222"/>
                  </a:lnTo>
                  <a:lnTo>
                    <a:pt x="705" y="222"/>
                  </a:lnTo>
                  <a:lnTo>
                    <a:pt x="709" y="244"/>
                  </a:lnTo>
                  <a:lnTo>
                    <a:pt x="709" y="244"/>
                  </a:lnTo>
                  <a:lnTo>
                    <a:pt x="712" y="241"/>
                  </a:lnTo>
                  <a:lnTo>
                    <a:pt x="712" y="241"/>
                  </a:lnTo>
                  <a:lnTo>
                    <a:pt x="716" y="232"/>
                  </a:lnTo>
                  <a:lnTo>
                    <a:pt x="716" y="232"/>
                  </a:lnTo>
                  <a:lnTo>
                    <a:pt x="720" y="223"/>
                  </a:lnTo>
                  <a:lnTo>
                    <a:pt x="720" y="223"/>
                  </a:lnTo>
                  <a:lnTo>
                    <a:pt x="724" y="225"/>
                  </a:lnTo>
                  <a:lnTo>
                    <a:pt x="724" y="225"/>
                  </a:lnTo>
                  <a:lnTo>
                    <a:pt x="727" y="221"/>
                  </a:lnTo>
                  <a:lnTo>
                    <a:pt x="727" y="221"/>
                  </a:lnTo>
                  <a:lnTo>
                    <a:pt x="731" y="224"/>
                  </a:lnTo>
                  <a:lnTo>
                    <a:pt x="731" y="224"/>
                  </a:lnTo>
                  <a:lnTo>
                    <a:pt x="735" y="218"/>
                  </a:lnTo>
                  <a:lnTo>
                    <a:pt x="735" y="218"/>
                  </a:lnTo>
                  <a:lnTo>
                    <a:pt x="738" y="198"/>
                  </a:lnTo>
                  <a:lnTo>
                    <a:pt x="738" y="198"/>
                  </a:lnTo>
                  <a:lnTo>
                    <a:pt x="742" y="198"/>
                  </a:lnTo>
                  <a:lnTo>
                    <a:pt x="742" y="198"/>
                  </a:lnTo>
                  <a:lnTo>
                    <a:pt x="746" y="188"/>
                  </a:lnTo>
                  <a:lnTo>
                    <a:pt x="746" y="188"/>
                  </a:lnTo>
                  <a:lnTo>
                    <a:pt x="750" y="171"/>
                  </a:lnTo>
                  <a:lnTo>
                    <a:pt x="750" y="171"/>
                  </a:lnTo>
                  <a:lnTo>
                    <a:pt x="753" y="160"/>
                  </a:lnTo>
                  <a:lnTo>
                    <a:pt x="753" y="160"/>
                  </a:lnTo>
                  <a:lnTo>
                    <a:pt x="757" y="133"/>
                  </a:lnTo>
                  <a:lnTo>
                    <a:pt x="757" y="133"/>
                  </a:lnTo>
                  <a:lnTo>
                    <a:pt x="761" y="103"/>
                  </a:lnTo>
                  <a:lnTo>
                    <a:pt x="761" y="103"/>
                  </a:lnTo>
                  <a:lnTo>
                    <a:pt x="765" y="69"/>
                  </a:lnTo>
                  <a:lnTo>
                    <a:pt x="765" y="69"/>
                  </a:lnTo>
                  <a:lnTo>
                    <a:pt x="768" y="52"/>
                  </a:lnTo>
                  <a:lnTo>
                    <a:pt x="768" y="52"/>
                  </a:lnTo>
                  <a:lnTo>
                    <a:pt x="772" y="32"/>
                  </a:lnTo>
                  <a:lnTo>
                    <a:pt x="772" y="32"/>
                  </a:lnTo>
                  <a:lnTo>
                    <a:pt x="776" y="34"/>
                  </a:lnTo>
                  <a:lnTo>
                    <a:pt x="776" y="34"/>
                  </a:lnTo>
                  <a:lnTo>
                    <a:pt x="779" y="49"/>
                  </a:lnTo>
                  <a:lnTo>
                    <a:pt x="779" y="49"/>
                  </a:lnTo>
                  <a:lnTo>
                    <a:pt x="783" y="57"/>
                  </a:lnTo>
                  <a:lnTo>
                    <a:pt x="783" y="57"/>
                  </a:lnTo>
                  <a:lnTo>
                    <a:pt x="787" y="68"/>
                  </a:lnTo>
                  <a:lnTo>
                    <a:pt x="787" y="68"/>
                  </a:lnTo>
                  <a:lnTo>
                    <a:pt x="791" y="102"/>
                  </a:lnTo>
                  <a:lnTo>
                    <a:pt x="791" y="102"/>
                  </a:lnTo>
                  <a:lnTo>
                    <a:pt x="794" y="123"/>
                  </a:lnTo>
                  <a:lnTo>
                    <a:pt x="794" y="123"/>
                  </a:lnTo>
                  <a:lnTo>
                    <a:pt x="798" y="143"/>
                  </a:lnTo>
                  <a:lnTo>
                    <a:pt x="798" y="143"/>
                  </a:lnTo>
                  <a:lnTo>
                    <a:pt x="802" y="154"/>
                  </a:lnTo>
                  <a:lnTo>
                    <a:pt x="802" y="154"/>
                  </a:lnTo>
                  <a:lnTo>
                    <a:pt x="806" y="190"/>
                  </a:lnTo>
                  <a:lnTo>
                    <a:pt x="806" y="190"/>
                  </a:lnTo>
                  <a:lnTo>
                    <a:pt x="809" y="202"/>
                  </a:lnTo>
                  <a:lnTo>
                    <a:pt x="809" y="202"/>
                  </a:lnTo>
                  <a:lnTo>
                    <a:pt x="813" y="198"/>
                  </a:lnTo>
                  <a:lnTo>
                    <a:pt x="813" y="198"/>
                  </a:lnTo>
                  <a:lnTo>
                    <a:pt x="817" y="205"/>
                  </a:lnTo>
                  <a:lnTo>
                    <a:pt x="817" y="205"/>
                  </a:lnTo>
                  <a:lnTo>
                    <a:pt x="820" y="203"/>
                  </a:lnTo>
                  <a:lnTo>
                    <a:pt x="820" y="203"/>
                  </a:lnTo>
                  <a:lnTo>
                    <a:pt x="824" y="201"/>
                  </a:lnTo>
                  <a:lnTo>
                    <a:pt x="824" y="201"/>
                  </a:lnTo>
                  <a:lnTo>
                    <a:pt x="828" y="193"/>
                  </a:lnTo>
                  <a:lnTo>
                    <a:pt x="828" y="193"/>
                  </a:lnTo>
                  <a:lnTo>
                    <a:pt x="832" y="187"/>
                  </a:lnTo>
                  <a:lnTo>
                    <a:pt x="832" y="187"/>
                  </a:lnTo>
                  <a:lnTo>
                    <a:pt x="835" y="183"/>
                  </a:lnTo>
                  <a:lnTo>
                    <a:pt x="835" y="183"/>
                  </a:lnTo>
                  <a:lnTo>
                    <a:pt x="839" y="177"/>
                  </a:lnTo>
                  <a:lnTo>
                    <a:pt x="839" y="177"/>
                  </a:lnTo>
                  <a:lnTo>
                    <a:pt x="843" y="181"/>
                  </a:lnTo>
                  <a:lnTo>
                    <a:pt x="843" y="181"/>
                  </a:lnTo>
                  <a:lnTo>
                    <a:pt x="847" y="198"/>
                  </a:lnTo>
                  <a:lnTo>
                    <a:pt x="847" y="198"/>
                  </a:lnTo>
                  <a:lnTo>
                    <a:pt x="850" y="218"/>
                  </a:lnTo>
                  <a:lnTo>
                    <a:pt x="850" y="218"/>
                  </a:lnTo>
                  <a:lnTo>
                    <a:pt x="854" y="232"/>
                  </a:lnTo>
                  <a:lnTo>
                    <a:pt x="854" y="232"/>
                  </a:lnTo>
                  <a:lnTo>
                    <a:pt x="858" y="209"/>
                  </a:lnTo>
                  <a:lnTo>
                    <a:pt x="858" y="209"/>
                  </a:lnTo>
                  <a:lnTo>
                    <a:pt x="861" y="227"/>
                  </a:lnTo>
                  <a:lnTo>
                    <a:pt x="861" y="227"/>
                  </a:lnTo>
                  <a:lnTo>
                    <a:pt x="865" y="188"/>
                  </a:lnTo>
                  <a:lnTo>
                    <a:pt x="865" y="188"/>
                  </a:lnTo>
                  <a:lnTo>
                    <a:pt x="869" y="232"/>
                  </a:lnTo>
                  <a:lnTo>
                    <a:pt x="869" y="232"/>
                  </a:lnTo>
                  <a:lnTo>
                    <a:pt x="873" y="237"/>
                  </a:lnTo>
                  <a:lnTo>
                    <a:pt x="873" y="237"/>
                  </a:lnTo>
                  <a:lnTo>
                    <a:pt x="876" y="237"/>
                  </a:lnTo>
                  <a:lnTo>
                    <a:pt x="876" y="237"/>
                  </a:lnTo>
                  <a:lnTo>
                    <a:pt x="880" y="221"/>
                  </a:lnTo>
                  <a:lnTo>
                    <a:pt x="880" y="221"/>
                  </a:lnTo>
                  <a:lnTo>
                    <a:pt x="884" y="222"/>
                  </a:lnTo>
                  <a:lnTo>
                    <a:pt x="884" y="222"/>
                  </a:lnTo>
                  <a:lnTo>
                    <a:pt x="888" y="232"/>
                  </a:lnTo>
                  <a:lnTo>
                    <a:pt x="888" y="232"/>
                  </a:lnTo>
                  <a:lnTo>
                    <a:pt x="891" y="236"/>
                  </a:lnTo>
                  <a:lnTo>
                    <a:pt x="891" y="236"/>
                  </a:lnTo>
                  <a:lnTo>
                    <a:pt x="895" y="224"/>
                  </a:lnTo>
                  <a:lnTo>
                    <a:pt x="895" y="224"/>
                  </a:lnTo>
                  <a:lnTo>
                    <a:pt x="899" y="226"/>
                  </a:lnTo>
                  <a:lnTo>
                    <a:pt x="899" y="226"/>
                  </a:lnTo>
                  <a:lnTo>
                    <a:pt x="903" y="233"/>
                  </a:lnTo>
                  <a:lnTo>
                    <a:pt x="903" y="233"/>
                  </a:lnTo>
                  <a:lnTo>
                    <a:pt x="906" y="228"/>
                  </a:lnTo>
                  <a:lnTo>
                    <a:pt x="906" y="228"/>
                  </a:lnTo>
                  <a:lnTo>
                    <a:pt x="910" y="193"/>
                  </a:lnTo>
                  <a:lnTo>
                    <a:pt x="910" y="193"/>
                  </a:lnTo>
                  <a:lnTo>
                    <a:pt x="914" y="212"/>
                  </a:lnTo>
                  <a:lnTo>
                    <a:pt x="914" y="212"/>
                  </a:lnTo>
                  <a:lnTo>
                    <a:pt x="917" y="210"/>
                  </a:lnTo>
                  <a:lnTo>
                    <a:pt x="917" y="210"/>
                  </a:lnTo>
                  <a:lnTo>
                    <a:pt x="921" y="210"/>
                  </a:lnTo>
                  <a:lnTo>
                    <a:pt x="921" y="210"/>
                  </a:lnTo>
                  <a:lnTo>
                    <a:pt x="925" y="209"/>
                  </a:lnTo>
                  <a:lnTo>
                    <a:pt x="925" y="209"/>
                  </a:lnTo>
                  <a:lnTo>
                    <a:pt x="929" y="191"/>
                  </a:lnTo>
                  <a:lnTo>
                    <a:pt x="929" y="191"/>
                  </a:lnTo>
                  <a:lnTo>
                    <a:pt x="932" y="171"/>
                  </a:lnTo>
                  <a:lnTo>
                    <a:pt x="932" y="171"/>
                  </a:lnTo>
                  <a:lnTo>
                    <a:pt x="936" y="159"/>
                  </a:lnTo>
                  <a:lnTo>
                    <a:pt x="936" y="159"/>
                  </a:lnTo>
                  <a:lnTo>
                    <a:pt x="940" y="157"/>
                  </a:lnTo>
                  <a:lnTo>
                    <a:pt x="940" y="157"/>
                  </a:lnTo>
                  <a:lnTo>
                    <a:pt x="944" y="141"/>
                  </a:lnTo>
                  <a:lnTo>
                    <a:pt x="944" y="141"/>
                  </a:lnTo>
                  <a:lnTo>
                    <a:pt x="947" y="111"/>
                  </a:lnTo>
                  <a:lnTo>
                    <a:pt x="947" y="111"/>
                  </a:lnTo>
                  <a:lnTo>
                    <a:pt x="951" y="90"/>
                  </a:lnTo>
                  <a:lnTo>
                    <a:pt x="951" y="90"/>
                  </a:lnTo>
                  <a:lnTo>
                    <a:pt x="955" y="67"/>
                  </a:lnTo>
                  <a:lnTo>
                    <a:pt x="955" y="67"/>
                  </a:lnTo>
                  <a:lnTo>
                    <a:pt x="958" y="72"/>
                  </a:lnTo>
                  <a:lnTo>
                    <a:pt x="958" y="72"/>
                  </a:lnTo>
                  <a:lnTo>
                    <a:pt x="962" y="98"/>
                  </a:lnTo>
                  <a:lnTo>
                    <a:pt x="962" y="98"/>
                  </a:lnTo>
                  <a:lnTo>
                    <a:pt x="966" y="109"/>
                  </a:lnTo>
                  <a:lnTo>
                    <a:pt x="966" y="109"/>
                  </a:lnTo>
                  <a:lnTo>
                    <a:pt x="970" y="118"/>
                  </a:lnTo>
                  <a:lnTo>
                    <a:pt x="970" y="118"/>
                  </a:lnTo>
                  <a:lnTo>
                    <a:pt x="973" y="153"/>
                  </a:lnTo>
                  <a:lnTo>
                    <a:pt x="973" y="153"/>
                  </a:lnTo>
                  <a:lnTo>
                    <a:pt x="977" y="173"/>
                  </a:lnTo>
                  <a:lnTo>
                    <a:pt x="977" y="173"/>
                  </a:lnTo>
                  <a:lnTo>
                    <a:pt x="981" y="175"/>
                  </a:lnTo>
                  <a:lnTo>
                    <a:pt x="981" y="175"/>
                  </a:lnTo>
                </a:path>
              </a:pathLst>
            </a:custGeom>
            <a:noFill/>
            <a:ln w="1428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0A91C5A9-73B1-4A8C-A070-D927F7F16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141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A0007656-6084-4675-8B05-8F89C4240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874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C8E54CEA-D07E-45FC-9DFA-2017335C1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607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AEAD054-D1D6-4ED7-9DC6-558D13064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344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30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64A85D18-CC19-4B98-93CF-663472398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6CD06F69-D202-459C-9F4B-907B32077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5A36C2C9-BD93-4CB4-B0E3-66407CD1B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E0EE7E32-833E-407A-9FA2-FC2B9BA89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30">
              <a:extLst>
                <a:ext uri="{FF2B5EF4-FFF2-40B4-BE49-F238E27FC236}">
                  <a16:creationId xmlns:a16="http://schemas.microsoft.com/office/drawing/2014/main" id="{E5A1967F-8D0C-4EBE-A70C-0239873B1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31">
              <a:extLst>
                <a:ext uri="{FF2B5EF4-FFF2-40B4-BE49-F238E27FC236}">
                  <a16:creationId xmlns:a16="http://schemas.microsoft.com/office/drawing/2014/main" id="{931EB2A6-9297-40EF-ADD5-9BD0920DC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2019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32">
              <a:extLst>
                <a:ext uri="{FF2B5EF4-FFF2-40B4-BE49-F238E27FC236}">
                  <a16:creationId xmlns:a16="http://schemas.microsoft.com/office/drawing/2014/main" id="{E33A8766-0A79-4C03-983E-F38C0917A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33">
              <a:extLst>
                <a:ext uri="{FF2B5EF4-FFF2-40B4-BE49-F238E27FC236}">
                  <a16:creationId xmlns:a16="http://schemas.microsoft.com/office/drawing/2014/main" id="{38BF9A5C-89C8-4A4C-B8BF-C9281EADE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34">
              <a:extLst>
                <a:ext uri="{FF2B5EF4-FFF2-40B4-BE49-F238E27FC236}">
                  <a16:creationId xmlns:a16="http://schemas.microsoft.com/office/drawing/2014/main" id="{63BB9321-E086-4819-A77E-253540EF2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0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35">
              <a:extLst>
                <a:ext uri="{FF2B5EF4-FFF2-40B4-BE49-F238E27FC236}">
                  <a16:creationId xmlns:a16="http://schemas.microsoft.com/office/drawing/2014/main" id="{24621411-21D6-4E8E-8F53-DB3DB0589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5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36">
              <a:extLst>
                <a:ext uri="{FF2B5EF4-FFF2-40B4-BE49-F238E27FC236}">
                  <a16:creationId xmlns:a16="http://schemas.microsoft.com/office/drawing/2014/main" id="{EFCAEECB-6927-438B-9EDF-8BCD673CC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3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37">
              <a:extLst>
                <a:ext uri="{FF2B5EF4-FFF2-40B4-BE49-F238E27FC236}">
                  <a16:creationId xmlns:a16="http://schemas.microsoft.com/office/drawing/2014/main" id="{C0AC050B-3D34-4D88-854E-B6B6CB99C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38">
              <a:extLst>
                <a:ext uri="{FF2B5EF4-FFF2-40B4-BE49-F238E27FC236}">
                  <a16:creationId xmlns:a16="http://schemas.microsoft.com/office/drawing/2014/main" id="{605FAF45-0459-4148-83FA-4F62720CB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943"/>
              <a:ext cx="156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 pro 100.000 Einwohner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3" name="Textplatzhalter 1">
            <a:extLst>
              <a:ext uri="{FF2B5EF4-FFF2-40B4-BE49-F238E27FC236}">
                <a16:creationId xmlns:a16="http://schemas.microsoft.com/office/drawing/2014/main" id="{B41CE0B7-2F92-48C5-8947-7746B52CA6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035" y="1196236"/>
            <a:ext cx="7983646" cy="900147"/>
          </a:xfrm>
          <a:ln w="38100">
            <a:noFill/>
            <a:prstDash val="solid"/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dirty="0"/>
              <a:t>Fragestellung: Wie zeigt sich die COVID-19  Pandemie (bis zum Ende der 			vierten Welle) in der Gesamtmortalität in Deutschland? </a:t>
            </a:r>
          </a:p>
        </p:txBody>
      </p:sp>
    </p:spTree>
    <p:extLst>
      <p:ext uri="{BB962C8B-B14F-4D97-AF65-F5344CB8AC3E}">
        <p14:creationId xmlns:p14="http://schemas.microsoft.com/office/powerpoint/2010/main" val="268177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64F0B4-69DE-46FD-BB7C-222D522C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AEFC30E-231A-4A31-B0CF-1A959B3A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Modellierung der Gesamtmortalität</a:t>
            </a:r>
          </a:p>
        </p:txBody>
      </p:sp>
      <p:sp>
        <p:nvSpPr>
          <p:cNvPr id="66" name="Datumsplatzhalter 2">
            <a:extLst>
              <a:ext uri="{FF2B5EF4-FFF2-40B4-BE49-F238E27FC236}">
                <a16:creationId xmlns:a16="http://schemas.microsoft.com/office/drawing/2014/main" id="{E1441EDD-E696-4795-A0FE-A4E0004B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68" name="Fußzeilenplatzhalter 3">
            <a:extLst>
              <a:ext uri="{FF2B5EF4-FFF2-40B4-BE49-F238E27FC236}">
                <a16:creationId xmlns:a16="http://schemas.microsoft.com/office/drawing/2014/main" id="{5778BC1D-077B-4A31-B495-C3B12BB3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20C33831-5D6A-49A3-A556-3CD7514D5D4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1450" y="2073813"/>
            <a:ext cx="7691438" cy="2761415"/>
            <a:chOff x="240" y="943"/>
            <a:chExt cx="5125" cy="1840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CC6FFCDE-D409-44C7-9FB1-1C27621A2EA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0" y="1072"/>
              <a:ext cx="5125" cy="1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291612FE-07D3-485D-85B1-77C077A0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117"/>
              <a:ext cx="4801" cy="13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11FD7384-7DDD-408C-8CE7-B7C5675D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117"/>
              <a:ext cx="4801" cy="1319"/>
            </a:xfrm>
            <a:prstGeom prst="rect">
              <a:avLst/>
            </a:prstGeom>
            <a:noFill/>
            <a:ln w="28575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0ABC6A32-3E74-4F4D-B349-A33EFA2BCB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2173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BE812634-FF56-4CBF-82C6-71C6EB942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910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8341367A-8E7F-49DC-8DCA-E9C62C4D7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642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C1AC5628-7271-438E-8A45-0F324A9369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375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449FD6FF-98E1-42E2-9DAF-B2B501C97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2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0268ADB1-7723-427F-8919-4FE0CAF643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5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8982A180-4D84-4634-B8B6-643A45E3B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8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8FF70B2-6246-43FB-AEB3-236D4FB9D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1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5A3BE48D-4676-43D3-A2BE-7437A7D1CD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2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5337FE97-25B6-4FA3-9489-5B8504F33D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5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C80FCCB1-3287-4D80-98E1-6E35DE35B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1179"/>
              <a:ext cx="4365" cy="1194"/>
            </a:xfrm>
            <a:custGeom>
              <a:avLst/>
              <a:gdLst>
                <a:gd name="T0" fmla="*/ 15 w 981"/>
                <a:gd name="T1" fmla="*/ 73 h 268"/>
                <a:gd name="T2" fmla="*/ 30 w 981"/>
                <a:gd name="T3" fmla="*/ 138 h 268"/>
                <a:gd name="T4" fmla="*/ 49 w 981"/>
                <a:gd name="T5" fmla="*/ 232 h 268"/>
                <a:gd name="T6" fmla="*/ 63 w 981"/>
                <a:gd name="T7" fmla="*/ 230 h 268"/>
                <a:gd name="T8" fmla="*/ 82 w 981"/>
                <a:gd name="T9" fmla="*/ 261 h 268"/>
                <a:gd name="T10" fmla="*/ 97 w 981"/>
                <a:gd name="T11" fmla="*/ 247 h 268"/>
                <a:gd name="T12" fmla="*/ 116 w 981"/>
                <a:gd name="T13" fmla="*/ 263 h 268"/>
                <a:gd name="T14" fmla="*/ 131 w 981"/>
                <a:gd name="T15" fmla="*/ 265 h 268"/>
                <a:gd name="T16" fmla="*/ 149 w 981"/>
                <a:gd name="T17" fmla="*/ 222 h 268"/>
                <a:gd name="T18" fmla="*/ 164 w 981"/>
                <a:gd name="T19" fmla="*/ 225 h 268"/>
                <a:gd name="T20" fmla="*/ 183 w 981"/>
                <a:gd name="T21" fmla="*/ 198 h 268"/>
                <a:gd name="T22" fmla="*/ 198 w 981"/>
                <a:gd name="T23" fmla="*/ 191 h 268"/>
                <a:gd name="T24" fmla="*/ 216 w 981"/>
                <a:gd name="T25" fmla="*/ 132 h 268"/>
                <a:gd name="T26" fmla="*/ 231 w 981"/>
                <a:gd name="T27" fmla="*/ 57 h 268"/>
                <a:gd name="T28" fmla="*/ 250 w 981"/>
                <a:gd name="T29" fmla="*/ 210 h 268"/>
                <a:gd name="T30" fmla="*/ 265 w 981"/>
                <a:gd name="T31" fmla="*/ 246 h 268"/>
                <a:gd name="T32" fmla="*/ 283 w 981"/>
                <a:gd name="T33" fmla="*/ 262 h 268"/>
                <a:gd name="T34" fmla="*/ 298 w 981"/>
                <a:gd name="T35" fmla="*/ 241 h 268"/>
                <a:gd name="T36" fmla="*/ 317 w 981"/>
                <a:gd name="T37" fmla="*/ 244 h 268"/>
                <a:gd name="T38" fmla="*/ 332 w 981"/>
                <a:gd name="T39" fmla="*/ 243 h 268"/>
                <a:gd name="T40" fmla="*/ 351 w 981"/>
                <a:gd name="T41" fmla="*/ 244 h 268"/>
                <a:gd name="T42" fmla="*/ 366 w 981"/>
                <a:gd name="T43" fmla="*/ 216 h 268"/>
                <a:gd name="T44" fmla="*/ 384 w 981"/>
                <a:gd name="T45" fmla="*/ 212 h 268"/>
                <a:gd name="T46" fmla="*/ 399 w 981"/>
                <a:gd name="T47" fmla="*/ 175 h 268"/>
                <a:gd name="T48" fmla="*/ 418 w 981"/>
                <a:gd name="T49" fmla="*/ 144 h 268"/>
                <a:gd name="T50" fmla="*/ 433 w 981"/>
                <a:gd name="T51" fmla="*/ 197 h 268"/>
                <a:gd name="T52" fmla="*/ 451 w 981"/>
                <a:gd name="T53" fmla="*/ 232 h 268"/>
                <a:gd name="T54" fmla="*/ 466 w 981"/>
                <a:gd name="T55" fmla="*/ 236 h 268"/>
                <a:gd name="T56" fmla="*/ 485 w 981"/>
                <a:gd name="T57" fmla="*/ 245 h 268"/>
                <a:gd name="T58" fmla="*/ 500 w 981"/>
                <a:gd name="T59" fmla="*/ 234 h 268"/>
                <a:gd name="T60" fmla="*/ 518 w 981"/>
                <a:gd name="T61" fmla="*/ 259 h 268"/>
                <a:gd name="T62" fmla="*/ 533 w 981"/>
                <a:gd name="T63" fmla="*/ 237 h 268"/>
                <a:gd name="T64" fmla="*/ 552 w 981"/>
                <a:gd name="T65" fmla="*/ 214 h 268"/>
                <a:gd name="T66" fmla="*/ 567 w 981"/>
                <a:gd name="T67" fmla="*/ 183 h 268"/>
                <a:gd name="T68" fmla="*/ 586 w 981"/>
                <a:gd name="T69" fmla="*/ 177 h 268"/>
                <a:gd name="T70" fmla="*/ 600 w 981"/>
                <a:gd name="T71" fmla="*/ 186 h 268"/>
                <a:gd name="T72" fmla="*/ 619 w 981"/>
                <a:gd name="T73" fmla="*/ 167 h 268"/>
                <a:gd name="T74" fmla="*/ 634 w 981"/>
                <a:gd name="T75" fmla="*/ 151 h 268"/>
                <a:gd name="T76" fmla="*/ 653 w 981"/>
                <a:gd name="T77" fmla="*/ 235 h 268"/>
                <a:gd name="T78" fmla="*/ 668 w 981"/>
                <a:gd name="T79" fmla="*/ 245 h 268"/>
                <a:gd name="T80" fmla="*/ 686 w 981"/>
                <a:gd name="T81" fmla="*/ 247 h 268"/>
                <a:gd name="T82" fmla="*/ 701 w 981"/>
                <a:gd name="T83" fmla="*/ 171 h 268"/>
                <a:gd name="T84" fmla="*/ 720 w 981"/>
                <a:gd name="T85" fmla="*/ 223 h 268"/>
                <a:gd name="T86" fmla="*/ 735 w 981"/>
                <a:gd name="T87" fmla="*/ 218 h 268"/>
                <a:gd name="T88" fmla="*/ 753 w 981"/>
                <a:gd name="T89" fmla="*/ 160 h 268"/>
                <a:gd name="T90" fmla="*/ 768 w 981"/>
                <a:gd name="T91" fmla="*/ 52 h 268"/>
                <a:gd name="T92" fmla="*/ 787 w 981"/>
                <a:gd name="T93" fmla="*/ 68 h 268"/>
                <a:gd name="T94" fmla="*/ 802 w 981"/>
                <a:gd name="T95" fmla="*/ 154 h 268"/>
                <a:gd name="T96" fmla="*/ 820 w 981"/>
                <a:gd name="T97" fmla="*/ 203 h 268"/>
                <a:gd name="T98" fmla="*/ 835 w 981"/>
                <a:gd name="T99" fmla="*/ 183 h 268"/>
                <a:gd name="T100" fmla="*/ 854 w 981"/>
                <a:gd name="T101" fmla="*/ 232 h 268"/>
                <a:gd name="T102" fmla="*/ 869 w 981"/>
                <a:gd name="T103" fmla="*/ 232 h 268"/>
                <a:gd name="T104" fmla="*/ 888 w 981"/>
                <a:gd name="T105" fmla="*/ 232 h 268"/>
                <a:gd name="T106" fmla="*/ 903 w 981"/>
                <a:gd name="T107" fmla="*/ 233 h 268"/>
                <a:gd name="T108" fmla="*/ 921 w 981"/>
                <a:gd name="T109" fmla="*/ 210 h 268"/>
                <a:gd name="T110" fmla="*/ 936 w 981"/>
                <a:gd name="T111" fmla="*/ 159 h 268"/>
                <a:gd name="T112" fmla="*/ 955 w 981"/>
                <a:gd name="T113" fmla="*/ 67 h 268"/>
                <a:gd name="T114" fmla="*/ 970 w 981"/>
                <a:gd name="T115" fmla="*/ 11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81" h="268">
                  <a:moveTo>
                    <a:pt x="0" y="139"/>
                  </a:moveTo>
                  <a:lnTo>
                    <a:pt x="0" y="139"/>
                  </a:lnTo>
                  <a:lnTo>
                    <a:pt x="4" y="111"/>
                  </a:lnTo>
                  <a:lnTo>
                    <a:pt x="4" y="111"/>
                  </a:lnTo>
                  <a:lnTo>
                    <a:pt x="8" y="131"/>
                  </a:lnTo>
                  <a:lnTo>
                    <a:pt x="8" y="131"/>
                  </a:lnTo>
                  <a:lnTo>
                    <a:pt x="11" y="111"/>
                  </a:lnTo>
                  <a:lnTo>
                    <a:pt x="11" y="111"/>
                  </a:lnTo>
                  <a:lnTo>
                    <a:pt x="15" y="73"/>
                  </a:lnTo>
                  <a:lnTo>
                    <a:pt x="15" y="73"/>
                  </a:lnTo>
                  <a:lnTo>
                    <a:pt x="19" y="95"/>
                  </a:lnTo>
                  <a:lnTo>
                    <a:pt x="19" y="95"/>
                  </a:lnTo>
                  <a:lnTo>
                    <a:pt x="22" y="96"/>
                  </a:lnTo>
                  <a:lnTo>
                    <a:pt x="22" y="96"/>
                  </a:lnTo>
                  <a:lnTo>
                    <a:pt x="26" y="106"/>
                  </a:lnTo>
                  <a:lnTo>
                    <a:pt x="26" y="106"/>
                  </a:lnTo>
                  <a:lnTo>
                    <a:pt x="30" y="138"/>
                  </a:lnTo>
                  <a:lnTo>
                    <a:pt x="30" y="138"/>
                  </a:lnTo>
                  <a:lnTo>
                    <a:pt x="34" y="182"/>
                  </a:lnTo>
                  <a:lnTo>
                    <a:pt x="34" y="182"/>
                  </a:lnTo>
                  <a:lnTo>
                    <a:pt x="37" y="193"/>
                  </a:lnTo>
                  <a:lnTo>
                    <a:pt x="37" y="193"/>
                  </a:lnTo>
                  <a:lnTo>
                    <a:pt x="41" y="218"/>
                  </a:lnTo>
                  <a:lnTo>
                    <a:pt x="41" y="218"/>
                  </a:lnTo>
                  <a:lnTo>
                    <a:pt x="45" y="215"/>
                  </a:lnTo>
                  <a:lnTo>
                    <a:pt x="45" y="215"/>
                  </a:lnTo>
                  <a:lnTo>
                    <a:pt x="49" y="232"/>
                  </a:lnTo>
                  <a:lnTo>
                    <a:pt x="49" y="232"/>
                  </a:lnTo>
                  <a:lnTo>
                    <a:pt x="52" y="235"/>
                  </a:lnTo>
                  <a:lnTo>
                    <a:pt x="52" y="235"/>
                  </a:lnTo>
                  <a:lnTo>
                    <a:pt x="56" y="242"/>
                  </a:lnTo>
                  <a:lnTo>
                    <a:pt x="56" y="242"/>
                  </a:lnTo>
                  <a:lnTo>
                    <a:pt x="60" y="218"/>
                  </a:lnTo>
                  <a:lnTo>
                    <a:pt x="60" y="218"/>
                  </a:lnTo>
                  <a:lnTo>
                    <a:pt x="63" y="230"/>
                  </a:lnTo>
                  <a:lnTo>
                    <a:pt x="63" y="230"/>
                  </a:lnTo>
                  <a:lnTo>
                    <a:pt x="67" y="225"/>
                  </a:lnTo>
                  <a:lnTo>
                    <a:pt x="67" y="225"/>
                  </a:lnTo>
                  <a:lnTo>
                    <a:pt x="71" y="231"/>
                  </a:lnTo>
                  <a:lnTo>
                    <a:pt x="71" y="231"/>
                  </a:lnTo>
                  <a:lnTo>
                    <a:pt x="75" y="246"/>
                  </a:lnTo>
                  <a:lnTo>
                    <a:pt x="75" y="246"/>
                  </a:lnTo>
                  <a:lnTo>
                    <a:pt x="78" y="236"/>
                  </a:lnTo>
                  <a:lnTo>
                    <a:pt x="78" y="236"/>
                  </a:lnTo>
                  <a:lnTo>
                    <a:pt x="82" y="261"/>
                  </a:lnTo>
                  <a:lnTo>
                    <a:pt x="82" y="261"/>
                  </a:lnTo>
                  <a:lnTo>
                    <a:pt x="86" y="255"/>
                  </a:lnTo>
                  <a:lnTo>
                    <a:pt x="86" y="255"/>
                  </a:lnTo>
                  <a:lnTo>
                    <a:pt x="90" y="238"/>
                  </a:lnTo>
                  <a:lnTo>
                    <a:pt x="90" y="238"/>
                  </a:lnTo>
                  <a:lnTo>
                    <a:pt x="93" y="255"/>
                  </a:lnTo>
                  <a:lnTo>
                    <a:pt x="93" y="255"/>
                  </a:lnTo>
                  <a:lnTo>
                    <a:pt x="97" y="247"/>
                  </a:lnTo>
                  <a:lnTo>
                    <a:pt x="97" y="247"/>
                  </a:lnTo>
                  <a:lnTo>
                    <a:pt x="101" y="267"/>
                  </a:lnTo>
                  <a:lnTo>
                    <a:pt x="101" y="267"/>
                  </a:lnTo>
                  <a:lnTo>
                    <a:pt x="104" y="243"/>
                  </a:lnTo>
                  <a:lnTo>
                    <a:pt x="104" y="243"/>
                  </a:lnTo>
                  <a:lnTo>
                    <a:pt x="108" y="256"/>
                  </a:lnTo>
                  <a:lnTo>
                    <a:pt x="108" y="256"/>
                  </a:lnTo>
                  <a:lnTo>
                    <a:pt x="112" y="246"/>
                  </a:lnTo>
                  <a:lnTo>
                    <a:pt x="112" y="246"/>
                  </a:lnTo>
                  <a:lnTo>
                    <a:pt x="116" y="263"/>
                  </a:lnTo>
                  <a:lnTo>
                    <a:pt x="116" y="263"/>
                  </a:lnTo>
                  <a:lnTo>
                    <a:pt x="119" y="254"/>
                  </a:lnTo>
                  <a:lnTo>
                    <a:pt x="119" y="254"/>
                  </a:lnTo>
                  <a:lnTo>
                    <a:pt x="123" y="260"/>
                  </a:lnTo>
                  <a:lnTo>
                    <a:pt x="123" y="260"/>
                  </a:lnTo>
                  <a:lnTo>
                    <a:pt x="127" y="256"/>
                  </a:lnTo>
                  <a:lnTo>
                    <a:pt x="127" y="256"/>
                  </a:lnTo>
                  <a:lnTo>
                    <a:pt x="131" y="265"/>
                  </a:lnTo>
                  <a:lnTo>
                    <a:pt x="131" y="265"/>
                  </a:lnTo>
                  <a:lnTo>
                    <a:pt x="134" y="254"/>
                  </a:lnTo>
                  <a:lnTo>
                    <a:pt x="134" y="254"/>
                  </a:lnTo>
                  <a:lnTo>
                    <a:pt x="138" y="245"/>
                  </a:lnTo>
                  <a:lnTo>
                    <a:pt x="138" y="245"/>
                  </a:lnTo>
                  <a:lnTo>
                    <a:pt x="142" y="240"/>
                  </a:lnTo>
                  <a:lnTo>
                    <a:pt x="142" y="240"/>
                  </a:lnTo>
                  <a:lnTo>
                    <a:pt x="145" y="242"/>
                  </a:lnTo>
                  <a:lnTo>
                    <a:pt x="145" y="242"/>
                  </a:lnTo>
                  <a:lnTo>
                    <a:pt x="149" y="222"/>
                  </a:lnTo>
                  <a:lnTo>
                    <a:pt x="149" y="222"/>
                  </a:lnTo>
                  <a:lnTo>
                    <a:pt x="153" y="230"/>
                  </a:lnTo>
                  <a:lnTo>
                    <a:pt x="153" y="230"/>
                  </a:lnTo>
                  <a:lnTo>
                    <a:pt x="157" y="232"/>
                  </a:lnTo>
                  <a:lnTo>
                    <a:pt x="157" y="232"/>
                  </a:lnTo>
                  <a:lnTo>
                    <a:pt x="160" y="239"/>
                  </a:lnTo>
                  <a:lnTo>
                    <a:pt x="160" y="239"/>
                  </a:lnTo>
                  <a:lnTo>
                    <a:pt x="164" y="225"/>
                  </a:lnTo>
                  <a:lnTo>
                    <a:pt x="164" y="225"/>
                  </a:lnTo>
                  <a:lnTo>
                    <a:pt x="168" y="219"/>
                  </a:lnTo>
                  <a:lnTo>
                    <a:pt x="168" y="219"/>
                  </a:lnTo>
                  <a:lnTo>
                    <a:pt x="172" y="217"/>
                  </a:lnTo>
                  <a:lnTo>
                    <a:pt x="172" y="217"/>
                  </a:lnTo>
                  <a:lnTo>
                    <a:pt x="175" y="213"/>
                  </a:lnTo>
                  <a:lnTo>
                    <a:pt x="175" y="213"/>
                  </a:lnTo>
                  <a:lnTo>
                    <a:pt x="179" y="203"/>
                  </a:lnTo>
                  <a:lnTo>
                    <a:pt x="179" y="203"/>
                  </a:lnTo>
                  <a:lnTo>
                    <a:pt x="183" y="198"/>
                  </a:lnTo>
                  <a:lnTo>
                    <a:pt x="183" y="198"/>
                  </a:lnTo>
                  <a:lnTo>
                    <a:pt x="187" y="198"/>
                  </a:lnTo>
                  <a:lnTo>
                    <a:pt x="187" y="198"/>
                  </a:lnTo>
                  <a:lnTo>
                    <a:pt x="190" y="194"/>
                  </a:lnTo>
                  <a:lnTo>
                    <a:pt x="190" y="194"/>
                  </a:lnTo>
                  <a:lnTo>
                    <a:pt x="194" y="178"/>
                  </a:lnTo>
                  <a:lnTo>
                    <a:pt x="194" y="178"/>
                  </a:lnTo>
                  <a:lnTo>
                    <a:pt x="198" y="191"/>
                  </a:lnTo>
                  <a:lnTo>
                    <a:pt x="198" y="191"/>
                  </a:lnTo>
                  <a:lnTo>
                    <a:pt x="201" y="181"/>
                  </a:lnTo>
                  <a:lnTo>
                    <a:pt x="201" y="181"/>
                  </a:lnTo>
                  <a:lnTo>
                    <a:pt x="205" y="182"/>
                  </a:lnTo>
                  <a:lnTo>
                    <a:pt x="205" y="182"/>
                  </a:lnTo>
                  <a:lnTo>
                    <a:pt x="209" y="173"/>
                  </a:lnTo>
                  <a:lnTo>
                    <a:pt x="209" y="173"/>
                  </a:lnTo>
                  <a:lnTo>
                    <a:pt x="213" y="160"/>
                  </a:lnTo>
                  <a:lnTo>
                    <a:pt x="213" y="160"/>
                  </a:lnTo>
                  <a:lnTo>
                    <a:pt x="216" y="132"/>
                  </a:lnTo>
                  <a:lnTo>
                    <a:pt x="216" y="132"/>
                  </a:lnTo>
                  <a:lnTo>
                    <a:pt x="220" y="93"/>
                  </a:lnTo>
                  <a:lnTo>
                    <a:pt x="220" y="93"/>
                  </a:lnTo>
                  <a:lnTo>
                    <a:pt x="224" y="29"/>
                  </a:lnTo>
                  <a:lnTo>
                    <a:pt x="224" y="29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31" y="57"/>
                  </a:lnTo>
                  <a:lnTo>
                    <a:pt x="231" y="57"/>
                  </a:lnTo>
                  <a:lnTo>
                    <a:pt x="235" y="95"/>
                  </a:lnTo>
                  <a:lnTo>
                    <a:pt x="235" y="95"/>
                  </a:lnTo>
                  <a:lnTo>
                    <a:pt x="239" y="140"/>
                  </a:lnTo>
                  <a:lnTo>
                    <a:pt x="239" y="140"/>
                  </a:lnTo>
                  <a:lnTo>
                    <a:pt x="242" y="161"/>
                  </a:lnTo>
                  <a:lnTo>
                    <a:pt x="242" y="161"/>
                  </a:lnTo>
                  <a:lnTo>
                    <a:pt x="246" y="182"/>
                  </a:lnTo>
                  <a:lnTo>
                    <a:pt x="246" y="182"/>
                  </a:lnTo>
                  <a:lnTo>
                    <a:pt x="250" y="210"/>
                  </a:lnTo>
                  <a:lnTo>
                    <a:pt x="250" y="210"/>
                  </a:lnTo>
                  <a:lnTo>
                    <a:pt x="254" y="232"/>
                  </a:lnTo>
                  <a:lnTo>
                    <a:pt x="254" y="232"/>
                  </a:lnTo>
                  <a:lnTo>
                    <a:pt x="257" y="239"/>
                  </a:lnTo>
                  <a:lnTo>
                    <a:pt x="257" y="239"/>
                  </a:lnTo>
                  <a:lnTo>
                    <a:pt x="261" y="229"/>
                  </a:lnTo>
                  <a:lnTo>
                    <a:pt x="261" y="229"/>
                  </a:lnTo>
                  <a:lnTo>
                    <a:pt x="265" y="246"/>
                  </a:lnTo>
                  <a:lnTo>
                    <a:pt x="265" y="246"/>
                  </a:lnTo>
                  <a:lnTo>
                    <a:pt x="269" y="246"/>
                  </a:lnTo>
                  <a:lnTo>
                    <a:pt x="269" y="246"/>
                  </a:lnTo>
                  <a:lnTo>
                    <a:pt x="272" y="233"/>
                  </a:lnTo>
                  <a:lnTo>
                    <a:pt x="272" y="233"/>
                  </a:lnTo>
                  <a:lnTo>
                    <a:pt x="276" y="241"/>
                  </a:lnTo>
                  <a:lnTo>
                    <a:pt x="276" y="241"/>
                  </a:lnTo>
                  <a:lnTo>
                    <a:pt x="280" y="268"/>
                  </a:lnTo>
                  <a:lnTo>
                    <a:pt x="280" y="268"/>
                  </a:lnTo>
                  <a:lnTo>
                    <a:pt x="283" y="262"/>
                  </a:lnTo>
                  <a:lnTo>
                    <a:pt x="283" y="262"/>
                  </a:lnTo>
                  <a:lnTo>
                    <a:pt x="287" y="245"/>
                  </a:lnTo>
                  <a:lnTo>
                    <a:pt x="287" y="245"/>
                  </a:lnTo>
                  <a:lnTo>
                    <a:pt x="291" y="243"/>
                  </a:lnTo>
                  <a:lnTo>
                    <a:pt x="291" y="243"/>
                  </a:lnTo>
                  <a:lnTo>
                    <a:pt x="295" y="256"/>
                  </a:lnTo>
                  <a:lnTo>
                    <a:pt x="295" y="256"/>
                  </a:lnTo>
                  <a:lnTo>
                    <a:pt x="298" y="241"/>
                  </a:lnTo>
                  <a:lnTo>
                    <a:pt x="298" y="241"/>
                  </a:lnTo>
                  <a:lnTo>
                    <a:pt x="302" y="202"/>
                  </a:lnTo>
                  <a:lnTo>
                    <a:pt x="302" y="202"/>
                  </a:lnTo>
                  <a:lnTo>
                    <a:pt x="306" y="153"/>
                  </a:lnTo>
                  <a:lnTo>
                    <a:pt x="306" y="153"/>
                  </a:lnTo>
                  <a:lnTo>
                    <a:pt x="310" y="199"/>
                  </a:lnTo>
                  <a:lnTo>
                    <a:pt x="310" y="199"/>
                  </a:lnTo>
                  <a:lnTo>
                    <a:pt x="313" y="237"/>
                  </a:lnTo>
                  <a:lnTo>
                    <a:pt x="313" y="237"/>
                  </a:lnTo>
                  <a:lnTo>
                    <a:pt x="317" y="244"/>
                  </a:lnTo>
                  <a:lnTo>
                    <a:pt x="317" y="244"/>
                  </a:lnTo>
                  <a:lnTo>
                    <a:pt x="321" y="258"/>
                  </a:lnTo>
                  <a:lnTo>
                    <a:pt x="321" y="258"/>
                  </a:lnTo>
                  <a:lnTo>
                    <a:pt x="324" y="249"/>
                  </a:lnTo>
                  <a:lnTo>
                    <a:pt x="324" y="249"/>
                  </a:lnTo>
                  <a:lnTo>
                    <a:pt x="328" y="251"/>
                  </a:lnTo>
                  <a:lnTo>
                    <a:pt x="328" y="251"/>
                  </a:lnTo>
                  <a:lnTo>
                    <a:pt x="332" y="243"/>
                  </a:lnTo>
                  <a:lnTo>
                    <a:pt x="332" y="243"/>
                  </a:lnTo>
                  <a:lnTo>
                    <a:pt x="336" y="259"/>
                  </a:lnTo>
                  <a:lnTo>
                    <a:pt x="336" y="259"/>
                  </a:lnTo>
                  <a:lnTo>
                    <a:pt x="339" y="243"/>
                  </a:lnTo>
                  <a:lnTo>
                    <a:pt x="339" y="243"/>
                  </a:lnTo>
                  <a:lnTo>
                    <a:pt x="343" y="235"/>
                  </a:lnTo>
                  <a:lnTo>
                    <a:pt x="343" y="235"/>
                  </a:lnTo>
                  <a:lnTo>
                    <a:pt x="347" y="245"/>
                  </a:lnTo>
                  <a:lnTo>
                    <a:pt x="347" y="245"/>
                  </a:lnTo>
                  <a:lnTo>
                    <a:pt x="351" y="244"/>
                  </a:lnTo>
                  <a:lnTo>
                    <a:pt x="351" y="244"/>
                  </a:lnTo>
                  <a:lnTo>
                    <a:pt x="354" y="237"/>
                  </a:lnTo>
                  <a:lnTo>
                    <a:pt x="354" y="237"/>
                  </a:lnTo>
                  <a:lnTo>
                    <a:pt x="358" y="220"/>
                  </a:lnTo>
                  <a:lnTo>
                    <a:pt x="358" y="220"/>
                  </a:lnTo>
                  <a:lnTo>
                    <a:pt x="362" y="238"/>
                  </a:lnTo>
                  <a:lnTo>
                    <a:pt x="362" y="238"/>
                  </a:lnTo>
                  <a:lnTo>
                    <a:pt x="366" y="216"/>
                  </a:lnTo>
                  <a:lnTo>
                    <a:pt x="366" y="216"/>
                  </a:lnTo>
                  <a:lnTo>
                    <a:pt x="369" y="208"/>
                  </a:lnTo>
                  <a:lnTo>
                    <a:pt x="369" y="208"/>
                  </a:lnTo>
                  <a:lnTo>
                    <a:pt x="373" y="202"/>
                  </a:lnTo>
                  <a:lnTo>
                    <a:pt x="373" y="202"/>
                  </a:lnTo>
                  <a:lnTo>
                    <a:pt x="377" y="212"/>
                  </a:lnTo>
                  <a:lnTo>
                    <a:pt x="377" y="212"/>
                  </a:lnTo>
                  <a:lnTo>
                    <a:pt x="380" y="187"/>
                  </a:lnTo>
                  <a:lnTo>
                    <a:pt x="380" y="187"/>
                  </a:lnTo>
                  <a:lnTo>
                    <a:pt x="384" y="212"/>
                  </a:lnTo>
                  <a:lnTo>
                    <a:pt x="384" y="212"/>
                  </a:lnTo>
                  <a:lnTo>
                    <a:pt x="388" y="194"/>
                  </a:lnTo>
                  <a:lnTo>
                    <a:pt x="388" y="194"/>
                  </a:lnTo>
                  <a:lnTo>
                    <a:pt x="392" y="183"/>
                  </a:lnTo>
                  <a:lnTo>
                    <a:pt x="392" y="183"/>
                  </a:lnTo>
                  <a:lnTo>
                    <a:pt x="395" y="183"/>
                  </a:lnTo>
                  <a:lnTo>
                    <a:pt x="395" y="183"/>
                  </a:lnTo>
                  <a:lnTo>
                    <a:pt x="399" y="175"/>
                  </a:lnTo>
                  <a:lnTo>
                    <a:pt x="399" y="175"/>
                  </a:lnTo>
                  <a:lnTo>
                    <a:pt x="403" y="167"/>
                  </a:lnTo>
                  <a:lnTo>
                    <a:pt x="403" y="167"/>
                  </a:lnTo>
                  <a:lnTo>
                    <a:pt x="407" y="163"/>
                  </a:lnTo>
                  <a:lnTo>
                    <a:pt x="407" y="163"/>
                  </a:lnTo>
                  <a:lnTo>
                    <a:pt x="410" y="159"/>
                  </a:lnTo>
                  <a:lnTo>
                    <a:pt x="410" y="159"/>
                  </a:lnTo>
                  <a:lnTo>
                    <a:pt x="414" y="154"/>
                  </a:lnTo>
                  <a:lnTo>
                    <a:pt x="414" y="154"/>
                  </a:lnTo>
                  <a:lnTo>
                    <a:pt x="418" y="144"/>
                  </a:lnTo>
                  <a:lnTo>
                    <a:pt x="418" y="144"/>
                  </a:lnTo>
                  <a:lnTo>
                    <a:pt x="421" y="152"/>
                  </a:lnTo>
                  <a:lnTo>
                    <a:pt x="421" y="152"/>
                  </a:lnTo>
                  <a:lnTo>
                    <a:pt x="425" y="168"/>
                  </a:lnTo>
                  <a:lnTo>
                    <a:pt x="425" y="168"/>
                  </a:lnTo>
                  <a:lnTo>
                    <a:pt x="429" y="186"/>
                  </a:lnTo>
                  <a:lnTo>
                    <a:pt x="429" y="186"/>
                  </a:lnTo>
                  <a:lnTo>
                    <a:pt x="433" y="197"/>
                  </a:lnTo>
                  <a:lnTo>
                    <a:pt x="433" y="197"/>
                  </a:lnTo>
                  <a:lnTo>
                    <a:pt x="436" y="195"/>
                  </a:lnTo>
                  <a:lnTo>
                    <a:pt x="436" y="195"/>
                  </a:lnTo>
                  <a:lnTo>
                    <a:pt x="440" y="214"/>
                  </a:lnTo>
                  <a:lnTo>
                    <a:pt x="440" y="214"/>
                  </a:lnTo>
                  <a:lnTo>
                    <a:pt x="444" y="208"/>
                  </a:lnTo>
                  <a:lnTo>
                    <a:pt x="444" y="208"/>
                  </a:lnTo>
                  <a:lnTo>
                    <a:pt x="448" y="213"/>
                  </a:lnTo>
                  <a:lnTo>
                    <a:pt x="448" y="213"/>
                  </a:lnTo>
                  <a:lnTo>
                    <a:pt x="451" y="232"/>
                  </a:lnTo>
                  <a:lnTo>
                    <a:pt x="451" y="232"/>
                  </a:lnTo>
                  <a:lnTo>
                    <a:pt x="455" y="232"/>
                  </a:lnTo>
                  <a:lnTo>
                    <a:pt x="455" y="232"/>
                  </a:lnTo>
                  <a:lnTo>
                    <a:pt x="459" y="227"/>
                  </a:lnTo>
                  <a:lnTo>
                    <a:pt x="459" y="227"/>
                  </a:lnTo>
                  <a:lnTo>
                    <a:pt x="462" y="233"/>
                  </a:lnTo>
                  <a:lnTo>
                    <a:pt x="462" y="233"/>
                  </a:lnTo>
                  <a:lnTo>
                    <a:pt x="466" y="236"/>
                  </a:lnTo>
                  <a:lnTo>
                    <a:pt x="466" y="236"/>
                  </a:lnTo>
                  <a:lnTo>
                    <a:pt x="470" y="223"/>
                  </a:lnTo>
                  <a:lnTo>
                    <a:pt x="470" y="223"/>
                  </a:lnTo>
                  <a:lnTo>
                    <a:pt x="474" y="247"/>
                  </a:lnTo>
                  <a:lnTo>
                    <a:pt x="474" y="247"/>
                  </a:lnTo>
                  <a:lnTo>
                    <a:pt x="477" y="243"/>
                  </a:lnTo>
                  <a:lnTo>
                    <a:pt x="477" y="243"/>
                  </a:lnTo>
                  <a:lnTo>
                    <a:pt x="481" y="213"/>
                  </a:lnTo>
                  <a:lnTo>
                    <a:pt x="481" y="213"/>
                  </a:lnTo>
                  <a:lnTo>
                    <a:pt x="485" y="245"/>
                  </a:lnTo>
                  <a:lnTo>
                    <a:pt x="485" y="245"/>
                  </a:lnTo>
                  <a:lnTo>
                    <a:pt x="489" y="251"/>
                  </a:lnTo>
                  <a:lnTo>
                    <a:pt x="489" y="251"/>
                  </a:lnTo>
                  <a:lnTo>
                    <a:pt x="492" y="238"/>
                  </a:lnTo>
                  <a:lnTo>
                    <a:pt x="492" y="238"/>
                  </a:lnTo>
                  <a:lnTo>
                    <a:pt x="496" y="172"/>
                  </a:lnTo>
                  <a:lnTo>
                    <a:pt x="496" y="172"/>
                  </a:lnTo>
                  <a:lnTo>
                    <a:pt x="500" y="234"/>
                  </a:lnTo>
                  <a:lnTo>
                    <a:pt x="500" y="234"/>
                  </a:lnTo>
                  <a:lnTo>
                    <a:pt x="503" y="246"/>
                  </a:lnTo>
                  <a:lnTo>
                    <a:pt x="503" y="246"/>
                  </a:lnTo>
                  <a:lnTo>
                    <a:pt x="507" y="260"/>
                  </a:lnTo>
                  <a:lnTo>
                    <a:pt x="507" y="260"/>
                  </a:lnTo>
                  <a:lnTo>
                    <a:pt x="511" y="252"/>
                  </a:lnTo>
                  <a:lnTo>
                    <a:pt x="511" y="252"/>
                  </a:lnTo>
                  <a:lnTo>
                    <a:pt x="515" y="219"/>
                  </a:lnTo>
                  <a:lnTo>
                    <a:pt x="515" y="219"/>
                  </a:lnTo>
                  <a:lnTo>
                    <a:pt x="518" y="259"/>
                  </a:lnTo>
                  <a:lnTo>
                    <a:pt x="518" y="259"/>
                  </a:lnTo>
                  <a:lnTo>
                    <a:pt x="522" y="251"/>
                  </a:lnTo>
                  <a:lnTo>
                    <a:pt x="522" y="251"/>
                  </a:lnTo>
                  <a:lnTo>
                    <a:pt x="526" y="246"/>
                  </a:lnTo>
                  <a:lnTo>
                    <a:pt x="526" y="246"/>
                  </a:lnTo>
                  <a:lnTo>
                    <a:pt x="530" y="225"/>
                  </a:lnTo>
                  <a:lnTo>
                    <a:pt x="530" y="225"/>
                  </a:lnTo>
                  <a:lnTo>
                    <a:pt x="533" y="237"/>
                  </a:lnTo>
                  <a:lnTo>
                    <a:pt x="533" y="237"/>
                  </a:lnTo>
                  <a:lnTo>
                    <a:pt x="537" y="219"/>
                  </a:lnTo>
                  <a:lnTo>
                    <a:pt x="537" y="219"/>
                  </a:lnTo>
                  <a:lnTo>
                    <a:pt x="541" y="217"/>
                  </a:lnTo>
                  <a:lnTo>
                    <a:pt x="541" y="217"/>
                  </a:lnTo>
                  <a:lnTo>
                    <a:pt x="545" y="227"/>
                  </a:lnTo>
                  <a:lnTo>
                    <a:pt x="545" y="227"/>
                  </a:lnTo>
                  <a:lnTo>
                    <a:pt x="548" y="223"/>
                  </a:lnTo>
                  <a:lnTo>
                    <a:pt x="548" y="223"/>
                  </a:lnTo>
                  <a:lnTo>
                    <a:pt x="552" y="214"/>
                  </a:lnTo>
                  <a:lnTo>
                    <a:pt x="552" y="214"/>
                  </a:lnTo>
                  <a:lnTo>
                    <a:pt x="556" y="205"/>
                  </a:lnTo>
                  <a:lnTo>
                    <a:pt x="556" y="205"/>
                  </a:lnTo>
                  <a:lnTo>
                    <a:pt x="559" y="198"/>
                  </a:lnTo>
                  <a:lnTo>
                    <a:pt x="559" y="198"/>
                  </a:lnTo>
                  <a:lnTo>
                    <a:pt x="563" y="197"/>
                  </a:lnTo>
                  <a:lnTo>
                    <a:pt x="563" y="197"/>
                  </a:lnTo>
                  <a:lnTo>
                    <a:pt x="567" y="183"/>
                  </a:lnTo>
                  <a:lnTo>
                    <a:pt x="567" y="183"/>
                  </a:lnTo>
                  <a:lnTo>
                    <a:pt x="571" y="184"/>
                  </a:lnTo>
                  <a:lnTo>
                    <a:pt x="571" y="184"/>
                  </a:lnTo>
                  <a:lnTo>
                    <a:pt x="574" y="185"/>
                  </a:lnTo>
                  <a:lnTo>
                    <a:pt x="574" y="185"/>
                  </a:lnTo>
                  <a:lnTo>
                    <a:pt x="578" y="206"/>
                  </a:lnTo>
                  <a:lnTo>
                    <a:pt x="578" y="206"/>
                  </a:lnTo>
                  <a:lnTo>
                    <a:pt x="582" y="189"/>
                  </a:lnTo>
                  <a:lnTo>
                    <a:pt x="582" y="189"/>
                  </a:lnTo>
                  <a:lnTo>
                    <a:pt x="586" y="177"/>
                  </a:lnTo>
                  <a:lnTo>
                    <a:pt x="586" y="177"/>
                  </a:lnTo>
                  <a:lnTo>
                    <a:pt x="589" y="188"/>
                  </a:lnTo>
                  <a:lnTo>
                    <a:pt x="589" y="188"/>
                  </a:lnTo>
                  <a:lnTo>
                    <a:pt x="593" y="191"/>
                  </a:lnTo>
                  <a:lnTo>
                    <a:pt x="593" y="191"/>
                  </a:lnTo>
                  <a:lnTo>
                    <a:pt x="597" y="168"/>
                  </a:lnTo>
                  <a:lnTo>
                    <a:pt x="597" y="168"/>
                  </a:lnTo>
                  <a:lnTo>
                    <a:pt x="600" y="186"/>
                  </a:lnTo>
                  <a:lnTo>
                    <a:pt x="600" y="186"/>
                  </a:lnTo>
                  <a:lnTo>
                    <a:pt x="604" y="171"/>
                  </a:lnTo>
                  <a:lnTo>
                    <a:pt x="604" y="171"/>
                  </a:lnTo>
                  <a:lnTo>
                    <a:pt x="608" y="188"/>
                  </a:lnTo>
                  <a:lnTo>
                    <a:pt x="608" y="188"/>
                  </a:lnTo>
                  <a:lnTo>
                    <a:pt x="612" y="175"/>
                  </a:lnTo>
                  <a:lnTo>
                    <a:pt x="612" y="175"/>
                  </a:lnTo>
                  <a:lnTo>
                    <a:pt x="615" y="171"/>
                  </a:lnTo>
                  <a:lnTo>
                    <a:pt x="615" y="171"/>
                  </a:lnTo>
                  <a:lnTo>
                    <a:pt x="619" y="167"/>
                  </a:lnTo>
                  <a:lnTo>
                    <a:pt x="619" y="167"/>
                  </a:lnTo>
                  <a:lnTo>
                    <a:pt x="623" y="170"/>
                  </a:lnTo>
                  <a:lnTo>
                    <a:pt x="623" y="170"/>
                  </a:lnTo>
                  <a:lnTo>
                    <a:pt x="627" y="171"/>
                  </a:lnTo>
                  <a:lnTo>
                    <a:pt x="627" y="171"/>
                  </a:lnTo>
                  <a:lnTo>
                    <a:pt x="630" y="147"/>
                  </a:lnTo>
                  <a:lnTo>
                    <a:pt x="630" y="147"/>
                  </a:lnTo>
                  <a:lnTo>
                    <a:pt x="634" y="151"/>
                  </a:lnTo>
                  <a:lnTo>
                    <a:pt x="634" y="151"/>
                  </a:lnTo>
                  <a:lnTo>
                    <a:pt x="638" y="181"/>
                  </a:lnTo>
                  <a:lnTo>
                    <a:pt x="638" y="181"/>
                  </a:lnTo>
                  <a:lnTo>
                    <a:pt x="641" y="198"/>
                  </a:lnTo>
                  <a:lnTo>
                    <a:pt x="641" y="198"/>
                  </a:lnTo>
                  <a:lnTo>
                    <a:pt x="645" y="213"/>
                  </a:lnTo>
                  <a:lnTo>
                    <a:pt x="645" y="213"/>
                  </a:lnTo>
                  <a:lnTo>
                    <a:pt x="649" y="220"/>
                  </a:lnTo>
                  <a:lnTo>
                    <a:pt x="649" y="220"/>
                  </a:lnTo>
                  <a:lnTo>
                    <a:pt x="653" y="235"/>
                  </a:lnTo>
                  <a:lnTo>
                    <a:pt x="653" y="235"/>
                  </a:lnTo>
                  <a:lnTo>
                    <a:pt x="656" y="231"/>
                  </a:lnTo>
                  <a:lnTo>
                    <a:pt x="656" y="231"/>
                  </a:lnTo>
                  <a:lnTo>
                    <a:pt x="660" y="241"/>
                  </a:lnTo>
                  <a:lnTo>
                    <a:pt x="660" y="241"/>
                  </a:lnTo>
                  <a:lnTo>
                    <a:pt x="664" y="229"/>
                  </a:lnTo>
                  <a:lnTo>
                    <a:pt x="664" y="229"/>
                  </a:lnTo>
                  <a:lnTo>
                    <a:pt x="668" y="245"/>
                  </a:lnTo>
                  <a:lnTo>
                    <a:pt x="668" y="245"/>
                  </a:lnTo>
                  <a:lnTo>
                    <a:pt x="671" y="250"/>
                  </a:lnTo>
                  <a:lnTo>
                    <a:pt x="671" y="250"/>
                  </a:lnTo>
                  <a:lnTo>
                    <a:pt x="675" y="228"/>
                  </a:lnTo>
                  <a:lnTo>
                    <a:pt x="675" y="228"/>
                  </a:lnTo>
                  <a:lnTo>
                    <a:pt x="679" y="248"/>
                  </a:lnTo>
                  <a:lnTo>
                    <a:pt x="679" y="248"/>
                  </a:lnTo>
                  <a:lnTo>
                    <a:pt x="682" y="256"/>
                  </a:lnTo>
                  <a:lnTo>
                    <a:pt x="682" y="256"/>
                  </a:lnTo>
                  <a:lnTo>
                    <a:pt x="686" y="247"/>
                  </a:lnTo>
                  <a:lnTo>
                    <a:pt x="686" y="247"/>
                  </a:lnTo>
                  <a:lnTo>
                    <a:pt x="690" y="238"/>
                  </a:lnTo>
                  <a:lnTo>
                    <a:pt x="690" y="238"/>
                  </a:lnTo>
                  <a:lnTo>
                    <a:pt x="694" y="225"/>
                  </a:lnTo>
                  <a:lnTo>
                    <a:pt x="694" y="225"/>
                  </a:lnTo>
                  <a:lnTo>
                    <a:pt x="697" y="224"/>
                  </a:lnTo>
                  <a:lnTo>
                    <a:pt x="697" y="224"/>
                  </a:lnTo>
                  <a:lnTo>
                    <a:pt x="701" y="171"/>
                  </a:lnTo>
                  <a:lnTo>
                    <a:pt x="701" y="171"/>
                  </a:lnTo>
                  <a:lnTo>
                    <a:pt x="705" y="222"/>
                  </a:lnTo>
                  <a:lnTo>
                    <a:pt x="705" y="222"/>
                  </a:lnTo>
                  <a:lnTo>
                    <a:pt x="709" y="244"/>
                  </a:lnTo>
                  <a:lnTo>
                    <a:pt x="709" y="244"/>
                  </a:lnTo>
                  <a:lnTo>
                    <a:pt x="712" y="241"/>
                  </a:lnTo>
                  <a:lnTo>
                    <a:pt x="712" y="241"/>
                  </a:lnTo>
                  <a:lnTo>
                    <a:pt x="716" y="232"/>
                  </a:lnTo>
                  <a:lnTo>
                    <a:pt x="716" y="232"/>
                  </a:lnTo>
                  <a:lnTo>
                    <a:pt x="720" y="223"/>
                  </a:lnTo>
                  <a:lnTo>
                    <a:pt x="720" y="223"/>
                  </a:lnTo>
                  <a:lnTo>
                    <a:pt x="724" y="225"/>
                  </a:lnTo>
                  <a:lnTo>
                    <a:pt x="724" y="225"/>
                  </a:lnTo>
                  <a:lnTo>
                    <a:pt x="727" y="221"/>
                  </a:lnTo>
                  <a:lnTo>
                    <a:pt x="727" y="221"/>
                  </a:lnTo>
                  <a:lnTo>
                    <a:pt x="731" y="224"/>
                  </a:lnTo>
                  <a:lnTo>
                    <a:pt x="731" y="224"/>
                  </a:lnTo>
                  <a:lnTo>
                    <a:pt x="735" y="218"/>
                  </a:lnTo>
                  <a:lnTo>
                    <a:pt x="735" y="218"/>
                  </a:lnTo>
                  <a:lnTo>
                    <a:pt x="738" y="198"/>
                  </a:lnTo>
                  <a:lnTo>
                    <a:pt x="738" y="198"/>
                  </a:lnTo>
                  <a:lnTo>
                    <a:pt x="742" y="198"/>
                  </a:lnTo>
                  <a:lnTo>
                    <a:pt x="742" y="198"/>
                  </a:lnTo>
                  <a:lnTo>
                    <a:pt x="746" y="188"/>
                  </a:lnTo>
                  <a:lnTo>
                    <a:pt x="746" y="188"/>
                  </a:lnTo>
                  <a:lnTo>
                    <a:pt x="750" y="171"/>
                  </a:lnTo>
                  <a:lnTo>
                    <a:pt x="750" y="171"/>
                  </a:lnTo>
                  <a:lnTo>
                    <a:pt x="753" y="160"/>
                  </a:lnTo>
                  <a:lnTo>
                    <a:pt x="753" y="160"/>
                  </a:lnTo>
                  <a:lnTo>
                    <a:pt x="757" y="133"/>
                  </a:lnTo>
                  <a:lnTo>
                    <a:pt x="757" y="133"/>
                  </a:lnTo>
                  <a:lnTo>
                    <a:pt x="761" y="103"/>
                  </a:lnTo>
                  <a:lnTo>
                    <a:pt x="761" y="103"/>
                  </a:lnTo>
                  <a:lnTo>
                    <a:pt x="765" y="69"/>
                  </a:lnTo>
                  <a:lnTo>
                    <a:pt x="765" y="69"/>
                  </a:lnTo>
                  <a:lnTo>
                    <a:pt x="768" y="52"/>
                  </a:lnTo>
                  <a:lnTo>
                    <a:pt x="768" y="52"/>
                  </a:lnTo>
                  <a:lnTo>
                    <a:pt x="772" y="32"/>
                  </a:lnTo>
                  <a:lnTo>
                    <a:pt x="772" y="32"/>
                  </a:lnTo>
                  <a:lnTo>
                    <a:pt x="776" y="34"/>
                  </a:lnTo>
                  <a:lnTo>
                    <a:pt x="776" y="34"/>
                  </a:lnTo>
                  <a:lnTo>
                    <a:pt x="779" y="49"/>
                  </a:lnTo>
                  <a:lnTo>
                    <a:pt x="779" y="49"/>
                  </a:lnTo>
                  <a:lnTo>
                    <a:pt x="783" y="57"/>
                  </a:lnTo>
                  <a:lnTo>
                    <a:pt x="783" y="57"/>
                  </a:lnTo>
                  <a:lnTo>
                    <a:pt x="787" y="68"/>
                  </a:lnTo>
                  <a:lnTo>
                    <a:pt x="787" y="68"/>
                  </a:lnTo>
                  <a:lnTo>
                    <a:pt x="791" y="102"/>
                  </a:lnTo>
                  <a:lnTo>
                    <a:pt x="791" y="102"/>
                  </a:lnTo>
                  <a:lnTo>
                    <a:pt x="794" y="123"/>
                  </a:lnTo>
                  <a:lnTo>
                    <a:pt x="794" y="123"/>
                  </a:lnTo>
                  <a:lnTo>
                    <a:pt x="798" y="143"/>
                  </a:lnTo>
                  <a:lnTo>
                    <a:pt x="798" y="143"/>
                  </a:lnTo>
                  <a:lnTo>
                    <a:pt x="802" y="154"/>
                  </a:lnTo>
                  <a:lnTo>
                    <a:pt x="802" y="154"/>
                  </a:lnTo>
                  <a:lnTo>
                    <a:pt x="806" y="190"/>
                  </a:lnTo>
                  <a:lnTo>
                    <a:pt x="806" y="190"/>
                  </a:lnTo>
                  <a:lnTo>
                    <a:pt x="809" y="202"/>
                  </a:lnTo>
                  <a:lnTo>
                    <a:pt x="809" y="202"/>
                  </a:lnTo>
                  <a:lnTo>
                    <a:pt x="813" y="198"/>
                  </a:lnTo>
                  <a:lnTo>
                    <a:pt x="813" y="198"/>
                  </a:lnTo>
                  <a:lnTo>
                    <a:pt x="817" y="205"/>
                  </a:lnTo>
                  <a:lnTo>
                    <a:pt x="817" y="205"/>
                  </a:lnTo>
                  <a:lnTo>
                    <a:pt x="820" y="203"/>
                  </a:lnTo>
                  <a:lnTo>
                    <a:pt x="820" y="203"/>
                  </a:lnTo>
                  <a:lnTo>
                    <a:pt x="824" y="201"/>
                  </a:lnTo>
                  <a:lnTo>
                    <a:pt x="824" y="201"/>
                  </a:lnTo>
                  <a:lnTo>
                    <a:pt x="828" y="193"/>
                  </a:lnTo>
                  <a:lnTo>
                    <a:pt x="828" y="193"/>
                  </a:lnTo>
                  <a:lnTo>
                    <a:pt x="832" y="187"/>
                  </a:lnTo>
                  <a:lnTo>
                    <a:pt x="832" y="187"/>
                  </a:lnTo>
                  <a:lnTo>
                    <a:pt x="835" y="183"/>
                  </a:lnTo>
                  <a:lnTo>
                    <a:pt x="835" y="183"/>
                  </a:lnTo>
                  <a:lnTo>
                    <a:pt x="839" y="177"/>
                  </a:lnTo>
                  <a:lnTo>
                    <a:pt x="839" y="177"/>
                  </a:lnTo>
                  <a:lnTo>
                    <a:pt x="843" y="181"/>
                  </a:lnTo>
                  <a:lnTo>
                    <a:pt x="843" y="181"/>
                  </a:lnTo>
                  <a:lnTo>
                    <a:pt x="847" y="198"/>
                  </a:lnTo>
                  <a:lnTo>
                    <a:pt x="847" y="198"/>
                  </a:lnTo>
                  <a:lnTo>
                    <a:pt x="850" y="218"/>
                  </a:lnTo>
                  <a:lnTo>
                    <a:pt x="850" y="218"/>
                  </a:lnTo>
                  <a:lnTo>
                    <a:pt x="854" y="232"/>
                  </a:lnTo>
                  <a:lnTo>
                    <a:pt x="854" y="232"/>
                  </a:lnTo>
                  <a:lnTo>
                    <a:pt x="858" y="209"/>
                  </a:lnTo>
                  <a:lnTo>
                    <a:pt x="858" y="209"/>
                  </a:lnTo>
                  <a:lnTo>
                    <a:pt x="861" y="227"/>
                  </a:lnTo>
                  <a:lnTo>
                    <a:pt x="861" y="227"/>
                  </a:lnTo>
                  <a:lnTo>
                    <a:pt x="865" y="188"/>
                  </a:lnTo>
                  <a:lnTo>
                    <a:pt x="865" y="188"/>
                  </a:lnTo>
                  <a:lnTo>
                    <a:pt x="869" y="232"/>
                  </a:lnTo>
                  <a:lnTo>
                    <a:pt x="869" y="232"/>
                  </a:lnTo>
                  <a:lnTo>
                    <a:pt x="873" y="237"/>
                  </a:lnTo>
                  <a:lnTo>
                    <a:pt x="873" y="237"/>
                  </a:lnTo>
                  <a:lnTo>
                    <a:pt x="876" y="237"/>
                  </a:lnTo>
                  <a:lnTo>
                    <a:pt x="876" y="237"/>
                  </a:lnTo>
                  <a:lnTo>
                    <a:pt x="880" y="221"/>
                  </a:lnTo>
                  <a:lnTo>
                    <a:pt x="880" y="221"/>
                  </a:lnTo>
                  <a:lnTo>
                    <a:pt x="884" y="222"/>
                  </a:lnTo>
                  <a:lnTo>
                    <a:pt x="884" y="222"/>
                  </a:lnTo>
                  <a:lnTo>
                    <a:pt x="888" y="232"/>
                  </a:lnTo>
                  <a:lnTo>
                    <a:pt x="888" y="232"/>
                  </a:lnTo>
                  <a:lnTo>
                    <a:pt x="891" y="236"/>
                  </a:lnTo>
                  <a:lnTo>
                    <a:pt x="891" y="236"/>
                  </a:lnTo>
                  <a:lnTo>
                    <a:pt x="895" y="224"/>
                  </a:lnTo>
                  <a:lnTo>
                    <a:pt x="895" y="224"/>
                  </a:lnTo>
                  <a:lnTo>
                    <a:pt x="899" y="226"/>
                  </a:lnTo>
                  <a:lnTo>
                    <a:pt x="899" y="226"/>
                  </a:lnTo>
                  <a:lnTo>
                    <a:pt x="903" y="233"/>
                  </a:lnTo>
                  <a:lnTo>
                    <a:pt x="903" y="233"/>
                  </a:lnTo>
                  <a:lnTo>
                    <a:pt x="906" y="228"/>
                  </a:lnTo>
                  <a:lnTo>
                    <a:pt x="906" y="228"/>
                  </a:lnTo>
                  <a:lnTo>
                    <a:pt x="910" y="193"/>
                  </a:lnTo>
                  <a:lnTo>
                    <a:pt x="910" y="193"/>
                  </a:lnTo>
                  <a:lnTo>
                    <a:pt x="914" y="212"/>
                  </a:lnTo>
                  <a:lnTo>
                    <a:pt x="914" y="212"/>
                  </a:lnTo>
                  <a:lnTo>
                    <a:pt x="917" y="210"/>
                  </a:lnTo>
                  <a:lnTo>
                    <a:pt x="917" y="210"/>
                  </a:lnTo>
                  <a:lnTo>
                    <a:pt x="921" y="210"/>
                  </a:lnTo>
                  <a:lnTo>
                    <a:pt x="921" y="210"/>
                  </a:lnTo>
                  <a:lnTo>
                    <a:pt x="925" y="209"/>
                  </a:lnTo>
                  <a:lnTo>
                    <a:pt x="925" y="209"/>
                  </a:lnTo>
                  <a:lnTo>
                    <a:pt x="929" y="191"/>
                  </a:lnTo>
                  <a:lnTo>
                    <a:pt x="929" y="191"/>
                  </a:lnTo>
                  <a:lnTo>
                    <a:pt x="932" y="171"/>
                  </a:lnTo>
                  <a:lnTo>
                    <a:pt x="932" y="171"/>
                  </a:lnTo>
                  <a:lnTo>
                    <a:pt x="936" y="159"/>
                  </a:lnTo>
                  <a:lnTo>
                    <a:pt x="936" y="159"/>
                  </a:lnTo>
                  <a:lnTo>
                    <a:pt x="940" y="157"/>
                  </a:lnTo>
                  <a:lnTo>
                    <a:pt x="940" y="157"/>
                  </a:lnTo>
                  <a:lnTo>
                    <a:pt x="944" y="141"/>
                  </a:lnTo>
                  <a:lnTo>
                    <a:pt x="944" y="141"/>
                  </a:lnTo>
                  <a:lnTo>
                    <a:pt x="947" y="111"/>
                  </a:lnTo>
                  <a:lnTo>
                    <a:pt x="947" y="111"/>
                  </a:lnTo>
                  <a:lnTo>
                    <a:pt x="951" y="90"/>
                  </a:lnTo>
                  <a:lnTo>
                    <a:pt x="951" y="90"/>
                  </a:lnTo>
                  <a:lnTo>
                    <a:pt x="955" y="67"/>
                  </a:lnTo>
                  <a:lnTo>
                    <a:pt x="955" y="67"/>
                  </a:lnTo>
                  <a:lnTo>
                    <a:pt x="958" y="72"/>
                  </a:lnTo>
                  <a:lnTo>
                    <a:pt x="958" y="72"/>
                  </a:lnTo>
                  <a:lnTo>
                    <a:pt x="962" y="98"/>
                  </a:lnTo>
                  <a:lnTo>
                    <a:pt x="962" y="98"/>
                  </a:lnTo>
                  <a:lnTo>
                    <a:pt x="966" y="109"/>
                  </a:lnTo>
                  <a:lnTo>
                    <a:pt x="966" y="109"/>
                  </a:lnTo>
                  <a:lnTo>
                    <a:pt x="970" y="118"/>
                  </a:lnTo>
                  <a:lnTo>
                    <a:pt x="970" y="118"/>
                  </a:lnTo>
                  <a:lnTo>
                    <a:pt x="973" y="153"/>
                  </a:lnTo>
                  <a:lnTo>
                    <a:pt x="973" y="153"/>
                  </a:lnTo>
                  <a:lnTo>
                    <a:pt x="977" y="173"/>
                  </a:lnTo>
                  <a:lnTo>
                    <a:pt x="977" y="173"/>
                  </a:lnTo>
                  <a:lnTo>
                    <a:pt x="981" y="175"/>
                  </a:lnTo>
                  <a:lnTo>
                    <a:pt x="981" y="175"/>
                  </a:lnTo>
                </a:path>
              </a:pathLst>
            </a:custGeom>
            <a:noFill/>
            <a:ln w="1428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631B946A-8F50-4E10-9E3B-1D1BE6F148B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1201"/>
              <a:ext cx="4365" cy="1163"/>
            </a:xfrm>
            <a:custGeom>
              <a:avLst/>
              <a:gdLst>
                <a:gd name="T0" fmla="*/ 15 w 981"/>
                <a:gd name="T1" fmla="*/ 96 h 261"/>
                <a:gd name="T2" fmla="*/ 34 w 981"/>
                <a:gd name="T3" fmla="*/ 162 h 261"/>
                <a:gd name="T4" fmla="*/ 52 w 981"/>
                <a:gd name="T5" fmla="*/ 210 h 261"/>
                <a:gd name="T6" fmla="*/ 71 w 981"/>
                <a:gd name="T7" fmla="*/ 240 h 261"/>
                <a:gd name="T8" fmla="*/ 90 w 981"/>
                <a:gd name="T9" fmla="*/ 258 h 261"/>
                <a:gd name="T10" fmla="*/ 108 w 981"/>
                <a:gd name="T11" fmla="*/ 260 h 261"/>
                <a:gd name="T12" fmla="*/ 127 w 981"/>
                <a:gd name="T13" fmla="*/ 250 h 261"/>
                <a:gd name="T14" fmla="*/ 145 w 981"/>
                <a:gd name="T15" fmla="*/ 234 h 261"/>
                <a:gd name="T16" fmla="*/ 164 w 981"/>
                <a:gd name="T17" fmla="*/ 215 h 261"/>
                <a:gd name="T18" fmla="*/ 183 w 981"/>
                <a:gd name="T19" fmla="*/ 198 h 261"/>
                <a:gd name="T20" fmla="*/ 201 w 981"/>
                <a:gd name="T21" fmla="*/ 178 h 261"/>
                <a:gd name="T22" fmla="*/ 220 w 981"/>
                <a:gd name="T23" fmla="*/ 83 h 261"/>
                <a:gd name="T24" fmla="*/ 239 w 981"/>
                <a:gd name="T25" fmla="*/ 156 h 261"/>
                <a:gd name="T26" fmla="*/ 257 w 981"/>
                <a:gd name="T27" fmla="*/ 216 h 261"/>
                <a:gd name="T28" fmla="*/ 276 w 981"/>
                <a:gd name="T29" fmla="*/ 240 h 261"/>
                <a:gd name="T30" fmla="*/ 295 w 981"/>
                <a:gd name="T31" fmla="*/ 256 h 261"/>
                <a:gd name="T32" fmla="*/ 313 w 981"/>
                <a:gd name="T33" fmla="*/ 260 h 261"/>
                <a:gd name="T34" fmla="*/ 332 w 981"/>
                <a:gd name="T35" fmla="*/ 249 h 261"/>
                <a:gd name="T36" fmla="*/ 351 w 981"/>
                <a:gd name="T37" fmla="*/ 227 h 261"/>
                <a:gd name="T38" fmla="*/ 369 w 981"/>
                <a:gd name="T39" fmla="*/ 203 h 261"/>
                <a:gd name="T40" fmla="*/ 388 w 981"/>
                <a:gd name="T41" fmla="*/ 188 h 261"/>
                <a:gd name="T42" fmla="*/ 407 w 981"/>
                <a:gd name="T43" fmla="*/ 164 h 261"/>
                <a:gd name="T44" fmla="*/ 425 w 981"/>
                <a:gd name="T45" fmla="*/ 165 h 261"/>
                <a:gd name="T46" fmla="*/ 444 w 981"/>
                <a:gd name="T47" fmla="*/ 212 h 261"/>
                <a:gd name="T48" fmla="*/ 462 w 981"/>
                <a:gd name="T49" fmla="*/ 229 h 261"/>
                <a:gd name="T50" fmla="*/ 481 w 981"/>
                <a:gd name="T51" fmla="*/ 238 h 261"/>
                <a:gd name="T52" fmla="*/ 500 w 981"/>
                <a:gd name="T53" fmla="*/ 241 h 261"/>
                <a:gd name="T54" fmla="*/ 518 w 981"/>
                <a:gd name="T55" fmla="*/ 237 h 261"/>
                <a:gd name="T56" fmla="*/ 537 w 981"/>
                <a:gd name="T57" fmla="*/ 225 h 261"/>
                <a:gd name="T58" fmla="*/ 556 w 981"/>
                <a:gd name="T59" fmla="*/ 207 h 261"/>
                <a:gd name="T60" fmla="*/ 574 w 981"/>
                <a:gd name="T61" fmla="*/ 188 h 261"/>
                <a:gd name="T62" fmla="*/ 593 w 981"/>
                <a:gd name="T63" fmla="*/ 174 h 261"/>
                <a:gd name="T64" fmla="*/ 612 w 981"/>
                <a:gd name="T65" fmla="*/ 168 h 261"/>
                <a:gd name="T66" fmla="*/ 630 w 981"/>
                <a:gd name="T67" fmla="*/ 159 h 261"/>
                <a:gd name="T68" fmla="*/ 649 w 981"/>
                <a:gd name="T69" fmla="*/ 207 h 261"/>
                <a:gd name="T70" fmla="*/ 668 w 981"/>
                <a:gd name="T71" fmla="*/ 238 h 261"/>
                <a:gd name="T72" fmla="*/ 686 w 981"/>
                <a:gd name="T73" fmla="*/ 246 h 261"/>
                <a:gd name="T74" fmla="*/ 705 w 981"/>
                <a:gd name="T75" fmla="*/ 240 h 261"/>
                <a:gd name="T76" fmla="*/ 724 w 981"/>
                <a:gd name="T77" fmla="*/ 224 h 261"/>
                <a:gd name="T78" fmla="*/ 742 w 981"/>
                <a:gd name="T79" fmla="*/ 190 h 261"/>
                <a:gd name="T80" fmla="*/ 761 w 981"/>
                <a:gd name="T81" fmla="*/ 105 h 261"/>
                <a:gd name="T82" fmla="*/ 779 w 981"/>
                <a:gd name="T83" fmla="*/ 38 h 261"/>
                <a:gd name="T84" fmla="*/ 798 w 981"/>
                <a:gd name="T85" fmla="*/ 142 h 261"/>
                <a:gd name="T86" fmla="*/ 817 w 981"/>
                <a:gd name="T87" fmla="*/ 187 h 261"/>
                <a:gd name="T88" fmla="*/ 835 w 981"/>
                <a:gd name="T89" fmla="*/ 183 h 261"/>
                <a:gd name="T90" fmla="*/ 854 w 981"/>
                <a:gd name="T91" fmla="*/ 215 h 261"/>
                <a:gd name="T92" fmla="*/ 873 w 981"/>
                <a:gd name="T93" fmla="*/ 231 h 261"/>
                <a:gd name="T94" fmla="*/ 891 w 981"/>
                <a:gd name="T95" fmla="*/ 226 h 261"/>
                <a:gd name="T96" fmla="*/ 910 w 981"/>
                <a:gd name="T97" fmla="*/ 204 h 261"/>
                <a:gd name="T98" fmla="*/ 929 w 981"/>
                <a:gd name="T99" fmla="*/ 184 h 261"/>
                <a:gd name="T100" fmla="*/ 947 w 981"/>
                <a:gd name="T101" fmla="*/ 109 h 261"/>
                <a:gd name="T102" fmla="*/ 966 w 981"/>
                <a:gd name="T103" fmla="*/ 10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1" h="261">
                  <a:moveTo>
                    <a:pt x="0" y="156"/>
                  </a:moveTo>
                  <a:lnTo>
                    <a:pt x="4" y="143"/>
                  </a:lnTo>
                  <a:lnTo>
                    <a:pt x="8" y="136"/>
                  </a:lnTo>
                  <a:lnTo>
                    <a:pt x="11" y="120"/>
                  </a:lnTo>
                  <a:lnTo>
                    <a:pt x="15" y="96"/>
                  </a:lnTo>
                  <a:lnTo>
                    <a:pt x="19" y="74"/>
                  </a:lnTo>
                  <a:lnTo>
                    <a:pt x="22" y="84"/>
                  </a:lnTo>
                  <a:lnTo>
                    <a:pt x="26" y="91"/>
                  </a:lnTo>
                  <a:lnTo>
                    <a:pt x="30" y="138"/>
                  </a:lnTo>
                  <a:lnTo>
                    <a:pt x="34" y="162"/>
                  </a:lnTo>
                  <a:lnTo>
                    <a:pt x="37" y="177"/>
                  </a:lnTo>
                  <a:lnTo>
                    <a:pt x="41" y="187"/>
                  </a:lnTo>
                  <a:lnTo>
                    <a:pt x="45" y="196"/>
                  </a:lnTo>
                  <a:lnTo>
                    <a:pt x="49" y="203"/>
                  </a:lnTo>
                  <a:lnTo>
                    <a:pt x="52" y="210"/>
                  </a:lnTo>
                  <a:lnTo>
                    <a:pt x="56" y="217"/>
                  </a:lnTo>
                  <a:lnTo>
                    <a:pt x="60" y="223"/>
                  </a:lnTo>
                  <a:lnTo>
                    <a:pt x="63" y="228"/>
                  </a:lnTo>
                  <a:lnTo>
                    <a:pt x="67" y="234"/>
                  </a:lnTo>
                  <a:lnTo>
                    <a:pt x="71" y="240"/>
                  </a:lnTo>
                  <a:lnTo>
                    <a:pt x="75" y="243"/>
                  </a:lnTo>
                  <a:lnTo>
                    <a:pt x="78" y="248"/>
                  </a:lnTo>
                  <a:lnTo>
                    <a:pt x="82" y="252"/>
                  </a:lnTo>
                  <a:lnTo>
                    <a:pt x="86" y="255"/>
                  </a:lnTo>
                  <a:lnTo>
                    <a:pt x="90" y="258"/>
                  </a:lnTo>
                  <a:lnTo>
                    <a:pt x="93" y="259"/>
                  </a:lnTo>
                  <a:lnTo>
                    <a:pt x="97" y="260"/>
                  </a:lnTo>
                  <a:lnTo>
                    <a:pt x="101" y="261"/>
                  </a:lnTo>
                  <a:lnTo>
                    <a:pt x="104" y="261"/>
                  </a:lnTo>
                  <a:lnTo>
                    <a:pt x="108" y="260"/>
                  </a:lnTo>
                  <a:lnTo>
                    <a:pt x="112" y="258"/>
                  </a:lnTo>
                  <a:lnTo>
                    <a:pt x="116" y="257"/>
                  </a:lnTo>
                  <a:lnTo>
                    <a:pt x="119" y="255"/>
                  </a:lnTo>
                  <a:lnTo>
                    <a:pt x="123" y="253"/>
                  </a:lnTo>
                  <a:lnTo>
                    <a:pt x="127" y="250"/>
                  </a:lnTo>
                  <a:lnTo>
                    <a:pt x="131" y="247"/>
                  </a:lnTo>
                  <a:lnTo>
                    <a:pt x="134" y="245"/>
                  </a:lnTo>
                  <a:lnTo>
                    <a:pt x="138" y="241"/>
                  </a:lnTo>
                  <a:lnTo>
                    <a:pt x="142" y="237"/>
                  </a:lnTo>
                  <a:lnTo>
                    <a:pt x="145" y="234"/>
                  </a:lnTo>
                  <a:lnTo>
                    <a:pt x="149" y="230"/>
                  </a:lnTo>
                  <a:lnTo>
                    <a:pt x="153" y="226"/>
                  </a:lnTo>
                  <a:lnTo>
                    <a:pt x="157" y="222"/>
                  </a:lnTo>
                  <a:lnTo>
                    <a:pt x="160" y="218"/>
                  </a:lnTo>
                  <a:lnTo>
                    <a:pt x="164" y="215"/>
                  </a:lnTo>
                  <a:lnTo>
                    <a:pt x="168" y="212"/>
                  </a:lnTo>
                  <a:lnTo>
                    <a:pt x="172" y="208"/>
                  </a:lnTo>
                  <a:lnTo>
                    <a:pt x="175" y="205"/>
                  </a:lnTo>
                  <a:lnTo>
                    <a:pt x="179" y="201"/>
                  </a:lnTo>
                  <a:lnTo>
                    <a:pt x="183" y="198"/>
                  </a:lnTo>
                  <a:lnTo>
                    <a:pt x="187" y="194"/>
                  </a:lnTo>
                  <a:lnTo>
                    <a:pt x="190" y="191"/>
                  </a:lnTo>
                  <a:lnTo>
                    <a:pt x="194" y="187"/>
                  </a:lnTo>
                  <a:lnTo>
                    <a:pt x="198" y="183"/>
                  </a:lnTo>
                  <a:lnTo>
                    <a:pt x="201" y="178"/>
                  </a:lnTo>
                  <a:lnTo>
                    <a:pt x="205" y="171"/>
                  </a:lnTo>
                  <a:lnTo>
                    <a:pt x="209" y="159"/>
                  </a:lnTo>
                  <a:lnTo>
                    <a:pt x="213" y="150"/>
                  </a:lnTo>
                  <a:lnTo>
                    <a:pt x="216" y="127"/>
                  </a:lnTo>
                  <a:lnTo>
                    <a:pt x="220" y="83"/>
                  </a:lnTo>
                  <a:lnTo>
                    <a:pt x="224" y="40"/>
                  </a:lnTo>
                  <a:lnTo>
                    <a:pt x="228" y="0"/>
                  </a:lnTo>
                  <a:lnTo>
                    <a:pt x="231" y="30"/>
                  </a:lnTo>
                  <a:lnTo>
                    <a:pt x="235" y="113"/>
                  </a:lnTo>
                  <a:lnTo>
                    <a:pt x="239" y="156"/>
                  </a:lnTo>
                  <a:lnTo>
                    <a:pt x="242" y="177"/>
                  </a:lnTo>
                  <a:lnTo>
                    <a:pt x="246" y="192"/>
                  </a:lnTo>
                  <a:lnTo>
                    <a:pt x="250" y="203"/>
                  </a:lnTo>
                  <a:lnTo>
                    <a:pt x="254" y="210"/>
                  </a:lnTo>
                  <a:lnTo>
                    <a:pt x="257" y="216"/>
                  </a:lnTo>
                  <a:lnTo>
                    <a:pt x="261" y="221"/>
                  </a:lnTo>
                  <a:lnTo>
                    <a:pt x="265" y="226"/>
                  </a:lnTo>
                  <a:lnTo>
                    <a:pt x="269" y="230"/>
                  </a:lnTo>
                  <a:lnTo>
                    <a:pt x="272" y="235"/>
                  </a:lnTo>
                  <a:lnTo>
                    <a:pt x="276" y="240"/>
                  </a:lnTo>
                  <a:lnTo>
                    <a:pt x="280" y="244"/>
                  </a:lnTo>
                  <a:lnTo>
                    <a:pt x="283" y="247"/>
                  </a:lnTo>
                  <a:lnTo>
                    <a:pt x="287" y="251"/>
                  </a:lnTo>
                  <a:lnTo>
                    <a:pt x="291" y="254"/>
                  </a:lnTo>
                  <a:lnTo>
                    <a:pt x="295" y="256"/>
                  </a:lnTo>
                  <a:lnTo>
                    <a:pt x="298" y="258"/>
                  </a:lnTo>
                  <a:lnTo>
                    <a:pt x="302" y="260"/>
                  </a:lnTo>
                  <a:lnTo>
                    <a:pt x="306" y="261"/>
                  </a:lnTo>
                  <a:lnTo>
                    <a:pt x="310" y="261"/>
                  </a:lnTo>
                  <a:lnTo>
                    <a:pt x="313" y="260"/>
                  </a:lnTo>
                  <a:lnTo>
                    <a:pt x="317" y="259"/>
                  </a:lnTo>
                  <a:lnTo>
                    <a:pt x="321" y="257"/>
                  </a:lnTo>
                  <a:lnTo>
                    <a:pt x="324" y="254"/>
                  </a:lnTo>
                  <a:lnTo>
                    <a:pt x="328" y="252"/>
                  </a:lnTo>
                  <a:lnTo>
                    <a:pt x="332" y="249"/>
                  </a:lnTo>
                  <a:lnTo>
                    <a:pt x="336" y="245"/>
                  </a:lnTo>
                  <a:lnTo>
                    <a:pt x="339" y="240"/>
                  </a:lnTo>
                  <a:lnTo>
                    <a:pt x="343" y="236"/>
                  </a:lnTo>
                  <a:lnTo>
                    <a:pt x="347" y="231"/>
                  </a:lnTo>
                  <a:lnTo>
                    <a:pt x="351" y="227"/>
                  </a:lnTo>
                  <a:lnTo>
                    <a:pt x="354" y="222"/>
                  </a:lnTo>
                  <a:lnTo>
                    <a:pt x="358" y="217"/>
                  </a:lnTo>
                  <a:lnTo>
                    <a:pt x="362" y="212"/>
                  </a:lnTo>
                  <a:lnTo>
                    <a:pt x="366" y="208"/>
                  </a:lnTo>
                  <a:lnTo>
                    <a:pt x="369" y="203"/>
                  </a:lnTo>
                  <a:lnTo>
                    <a:pt x="373" y="200"/>
                  </a:lnTo>
                  <a:lnTo>
                    <a:pt x="377" y="196"/>
                  </a:lnTo>
                  <a:lnTo>
                    <a:pt x="380" y="193"/>
                  </a:lnTo>
                  <a:lnTo>
                    <a:pt x="384" y="190"/>
                  </a:lnTo>
                  <a:lnTo>
                    <a:pt x="388" y="188"/>
                  </a:lnTo>
                  <a:lnTo>
                    <a:pt x="392" y="185"/>
                  </a:lnTo>
                  <a:lnTo>
                    <a:pt x="395" y="183"/>
                  </a:lnTo>
                  <a:lnTo>
                    <a:pt x="399" y="181"/>
                  </a:lnTo>
                  <a:lnTo>
                    <a:pt x="403" y="174"/>
                  </a:lnTo>
                  <a:lnTo>
                    <a:pt x="407" y="164"/>
                  </a:lnTo>
                  <a:lnTo>
                    <a:pt x="410" y="148"/>
                  </a:lnTo>
                  <a:lnTo>
                    <a:pt x="414" y="145"/>
                  </a:lnTo>
                  <a:lnTo>
                    <a:pt x="418" y="146"/>
                  </a:lnTo>
                  <a:lnTo>
                    <a:pt x="421" y="150"/>
                  </a:lnTo>
                  <a:lnTo>
                    <a:pt x="425" y="165"/>
                  </a:lnTo>
                  <a:lnTo>
                    <a:pt x="429" y="175"/>
                  </a:lnTo>
                  <a:lnTo>
                    <a:pt x="433" y="188"/>
                  </a:lnTo>
                  <a:lnTo>
                    <a:pt x="436" y="198"/>
                  </a:lnTo>
                  <a:lnTo>
                    <a:pt x="440" y="205"/>
                  </a:lnTo>
                  <a:lnTo>
                    <a:pt x="444" y="212"/>
                  </a:lnTo>
                  <a:lnTo>
                    <a:pt x="448" y="215"/>
                  </a:lnTo>
                  <a:lnTo>
                    <a:pt x="451" y="221"/>
                  </a:lnTo>
                  <a:lnTo>
                    <a:pt x="455" y="224"/>
                  </a:lnTo>
                  <a:lnTo>
                    <a:pt x="459" y="227"/>
                  </a:lnTo>
                  <a:lnTo>
                    <a:pt x="462" y="229"/>
                  </a:lnTo>
                  <a:lnTo>
                    <a:pt x="466" y="231"/>
                  </a:lnTo>
                  <a:lnTo>
                    <a:pt x="470" y="234"/>
                  </a:lnTo>
                  <a:lnTo>
                    <a:pt x="474" y="235"/>
                  </a:lnTo>
                  <a:lnTo>
                    <a:pt x="477" y="237"/>
                  </a:lnTo>
                  <a:lnTo>
                    <a:pt x="481" y="238"/>
                  </a:lnTo>
                  <a:lnTo>
                    <a:pt x="485" y="239"/>
                  </a:lnTo>
                  <a:lnTo>
                    <a:pt x="489" y="239"/>
                  </a:lnTo>
                  <a:lnTo>
                    <a:pt x="492" y="240"/>
                  </a:lnTo>
                  <a:lnTo>
                    <a:pt x="496" y="240"/>
                  </a:lnTo>
                  <a:lnTo>
                    <a:pt x="500" y="241"/>
                  </a:lnTo>
                  <a:lnTo>
                    <a:pt x="503" y="240"/>
                  </a:lnTo>
                  <a:lnTo>
                    <a:pt x="507" y="240"/>
                  </a:lnTo>
                  <a:lnTo>
                    <a:pt x="511" y="239"/>
                  </a:lnTo>
                  <a:lnTo>
                    <a:pt x="515" y="238"/>
                  </a:lnTo>
                  <a:lnTo>
                    <a:pt x="518" y="237"/>
                  </a:lnTo>
                  <a:lnTo>
                    <a:pt x="522" y="235"/>
                  </a:lnTo>
                  <a:lnTo>
                    <a:pt x="526" y="234"/>
                  </a:lnTo>
                  <a:lnTo>
                    <a:pt x="530" y="231"/>
                  </a:lnTo>
                  <a:lnTo>
                    <a:pt x="533" y="228"/>
                  </a:lnTo>
                  <a:lnTo>
                    <a:pt x="537" y="225"/>
                  </a:lnTo>
                  <a:lnTo>
                    <a:pt x="541" y="222"/>
                  </a:lnTo>
                  <a:lnTo>
                    <a:pt x="545" y="219"/>
                  </a:lnTo>
                  <a:lnTo>
                    <a:pt x="548" y="215"/>
                  </a:lnTo>
                  <a:lnTo>
                    <a:pt x="552" y="211"/>
                  </a:lnTo>
                  <a:lnTo>
                    <a:pt x="556" y="207"/>
                  </a:lnTo>
                  <a:lnTo>
                    <a:pt x="559" y="203"/>
                  </a:lnTo>
                  <a:lnTo>
                    <a:pt x="563" y="200"/>
                  </a:lnTo>
                  <a:lnTo>
                    <a:pt x="567" y="195"/>
                  </a:lnTo>
                  <a:lnTo>
                    <a:pt x="571" y="192"/>
                  </a:lnTo>
                  <a:lnTo>
                    <a:pt x="574" y="188"/>
                  </a:lnTo>
                  <a:lnTo>
                    <a:pt x="578" y="185"/>
                  </a:lnTo>
                  <a:lnTo>
                    <a:pt x="582" y="181"/>
                  </a:lnTo>
                  <a:lnTo>
                    <a:pt x="586" y="178"/>
                  </a:lnTo>
                  <a:lnTo>
                    <a:pt x="589" y="176"/>
                  </a:lnTo>
                  <a:lnTo>
                    <a:pt x="593" y="174"/>
                  </a:lnTo>
                  <a:lnTo>
                    <a:pt x="597" y="169"/>
                  </a:lnTo>
                  <a:lnTo>
                    <a:pt x="600" y="166"/>
                  </a:lnTo>
                  <a:lnTo>
                    <a:pt x="604" y="167"/>
                  </a:lnTo>
                  <a:lnTo>
                    <a:pt x="608" y="166"/>
                  </a:lnTo>
                  <a:lnTo>
                    <a:pt x="612" y="168"/>
                  </a:lnTo>
                  <a:lnTo>
                    <a:pt x="615" y="169"/>
                  </a:lnTo>
                  <a:lnTo>
                    <a:pt x="619" y="171"/>
                  </a:lnTo>
                  <a:lnTo>
                    <a:pt x="623" y="176"/>
                  </a:lnTo>
                  <a:lnTo>
                    <a:pt x="627" y="174"/>
                  </a:lnTo>
                  <a:lnTo>
                    <a:pt x="630" y="159"/>
                  </a:lnTo>
                  <a:lnTo>
                    <a:pt x="634" y="156"/>
                  </a:lnTo>
                  <a:lnTo>
                    <a:pt x="638" y="165"/>
                  </a:lnTo>
                  <a:lnTo>
                    <a:pt x="641" y="182"/>
                  </a:lnTo>
                  <a:lnTo>
                    <a:pt x="645" y="197"/>
                  </a:lnTo>
                  <a:lnTo>
                    <a:pt x="649" y="207"/>
                  </a:lnTo>
                  <a:lnTo>
                    <a:pt x="653" y="216"/>
                  </a:lnTo>
                  <a:lnTo>
                    <a:pt x="656" y="222"/>
                  </a:lnTo>
                  <a:lnTo>
                    <a:pt x="660" y="229"/>
                  </a:lnTo>
                  <a:lnTo>
                    <a:pt x="664" y="233"/>
                  </a:lnTo>
                  <a:lnTo>
                    <a:pt x="668" y="238"/>
                  </a:lnTo>
                  <a:lnTo>
                    <a:pt x="671" y="240"/>
                  </a:lnTo>
                  <a:lnTo>
                    <a:pt x="675" y="243"/>
                  </a:lnTo>
                  <a:lnTo>
                    <a:pt x="679" y="245"/>
                  </a:lnTo>
                  <a:lnTo>
                    <a:pt x="682" y="246"/>
                  </a:lnTo>
                  <a:lnTo>
                    <a:pt x="686" y="246"/>
                  </a:lnTo>
                  <a:lnTo>
                    <a:pt x="690" y="246"/>
                  </a:lnTo>
                  <a:lnTo>
                    <a:pt x="694" y="245"/>
                  </a:lnTo>
                  <a:lnTo>
                    <a:pt x="697" y="244"/>
                  </a:lnTo>
                  <a:lnTo>
                    <a:pt x="701" y="242"/>
                  </a:lnTo>
                  <a:lnTo>
                    <a:pt x="705" y="240"/>
                  </a:lnTo>
                  <a:lnTo>
                    <a:pt x="709" y="237"/>
                  </a:lnTo>
                  <a:lnTo>
                    <a:pt x="712" y="235"/>
                  </a:lnTo>
                  <a:lnTo>
                    <a:pt x="716" y="231"/>
                  </a:lnTo>
                  <a:lnTo>
                    <a:pt x="720" y="227"/>
                  </a:lnTo>
                  <a:lnTo>
                    <a:pt x="724" y="224"/>
                  </a:lnTo>
                  <a:lnTo>
                    <a:pt x="727" y="220"/>
                  </a:lnTo>
                  <a:lnTo>
                    <a:pt x="731" y="215"/>
                  </a:lnTo>
                  <a:lnTo>
                    <a:pt x="735" y="209"/>
                  </a:lnTo>
                  <a:lnTo>
                    <a:pt x="738" y="202"/>
                  </a:lnTo>
                  <a:lnTo>
                    <a:pt x="742" y="190"/>
                  </a:lnTo>
                  <a:lnTo>
                    <a:pt x="746" y="175"/>
                  </a:lnTo>
                  <a:lnTo>
                    <a:pt x="750" y="163"/>
                  </a:lnTo>
                  <a:lnTo>
                    <a:pt x="753" y="148"/>
                  </a:lnTo>
                  <a:lnTo>
                    <a:pt x="757" y="126"/>
                  </a:lnTo>
                  <a:lnTo>
                    <a:pt x="761" y="105"/>
                  </a:lnTo>
                  <a:lnTo>
                    <a:pt x="765" y="76"/>
                  </a:lnTo>
                  <a:lnTo>
                    <a:pt x="768" y="42"/>
                  </a:lnTo>
                  <a:lnTo>
                    <a:pt x="772" y="23"/>
                  </a:lnTo>
                  <a:lnTo>
                    <a:pt x="776" y="29"/>
                  </a:lnTo>
                  <a:lnTo>
                    <a:pt x="779" y="38"/>
                  </a:lnTo>
                  <a:lnTo>
                    <a:pt x="783" y="60"/>
                  </a:lnTo>
                  <a:lnTo>
                    <a:pt x="787" y="72"/>
                  </a:lnTo>
                  <a:lnTo>
                    <a:pt x="791" y="97"/>
                  </a:lnTo>
                  <a:lnTo>
                    <a:pt x="794" y="121"/>
                  </a:lnTo>
                  <a:lnTo>
                    <a:pt x="798" y="142"/>
                  </a:lnTo>
                  <a:lnTo>
                    <a:pt x="802" y="160"/>
                  </a:lnTo>
                  <a:lnTo>
                    <a:pt x="806" y="172"/>
                  </a:lnTo>
                  <a:lnTo>
                    <a:pt x="809" y="181"/>
                  </a:lnTo>
                  <a:lnTo>
                    <a:pt x="813" y="187"/>
                  </a:lnTo>
                  <a:lnTo>
                    <a:pt x="817" y="187"/>
                  </a:lnTo>
                  <a:lnTo>
                    <a:pt x="820" y="185"/>
                  </a:lnTo>
                  <a:lnTo>
                    <a:pt x="824" y="184"/>
                  </a:lnTo>
                  <a:lnTo>
                    <a:pt x="828" y="181"/>
                  </a:lnTo>
                  <a:lnTo>
                    <a:pt x="832" y="185"/>
                  </a:lnTo>
                  <a:lnTo>
                    <a:pt x="835" y="183"/>
                  </a:lnTo>
                  <a:lnTo>
                    <a:pt x="839" y="184"/>
                  </a:lnTo>
                  <a:lnTo>
                    <a:pt x="843" y="191"/>
                  </a:lnTo>
                  <a:lnTo>
                    <a:pt x="847" y="201"/>
                  </a:lnTo>
                  <a:lnTo>
                    <a:pt x="850" y="209"/>
                  </a:lnTo>
                  <a:lnTo>
                    <a:pt x="854" y="215"/>
                  </a:lnTo>
                  <a:lnTo>
                    <a:pt x="858" y="222"/>
                  </a:lnTo>
                  <a:lnTo>
                    <a:pt x="861" y="227"/>
                  </a:lnTo>
                  <a:lnTo>
                    <a:pt x="865" y="229"/>
                  </a:lnTo>
                  <a:lnTo>
                    <a:pt x="869" y="231"/>
                  </a:lnTo>
                  <a:lnTo>
                    <a:pt x="873" y="231"/>
                  </a:lnTo>
                  <a:lnTo>
                    <a:pt x="876" y="232"/>
                  </a:lnTo>
                  <a:lnTo>
                    <a:pt x="880" y="231"/>
                  </a:lnTo>
                  <a:lnTo>
                    <a:pt x="884" y="229"/>
                  </a:lnTo>
                  <a:lnTo>
                    <a:pt x="888" y="229"/>
                  </a:lnTo>
                  <a:lnTo>
                    <a:pt x="891" y="226"/>
                  </a:lnTo>
                  <a:lnTo>
                    <a:pt x="895" y="224"/>
                  </a:lnTo>
                  <a:lnTo>
                    <a:pt x="899" y="220"/>
                  </a:lnTo>
                  <a:lnTo>
                    <a:pt x="903" y="217"/>
                  </a:lnTo>
                  <a:lnTo>
                    <a:pt x="906" y="211"/>
                  </a:lnTo>
                  <a:lnTo>
                    <a:pt x="910" y="204"/>
                  </a:lnTo>
                  <a:lnTo>
                    <a:pt x="914" y="198"/>
                  </a:lnTo>
                  <a:lnTo>
                    <a:pt x="917" y="196"/>
                  </a:lnTo>
                  <a:lnTo>
                    <a:pt x="921" y="194"/>
                  </a:lnTo>
                  <a:lnTo>
                    <a:pt x="925" y="190"/>
                  </a:lnTo>
                  <a:lnTo>
                    <a:pt x="929" y="184"/>
                  </a:lnTo>
                  <a:lnTo>
                    <a:pt x="932" y="176"/>
                  </a:lnTo>
                  <a:lnTo>
                    <a:pt x="936" y="164"/>
                  </a:lnTo>
                  <a:lnTo>
                    <a:pt x="940" y="148"/>
                  </a:lnTo>
                  <a:lnTo>
                    <a:pt x="944" y="129"/>
                  </a:lnTo>
                  <a:lnTo>
                    <a:pt x="947" y="109"/>
                  </a:lnTo>
                  <a:lnTo>
                    <a:pt x="951" y="88"/>
                  </a:lnTo>
                  <a:lnTo>
                    <a:pt x="955" y="71"/>
                  </a:lnTo>
                  <a:lnTo>
                    <a:pt x="958" y="77"/>
                  </a:lnTo>
                  <a:lnTo>
                    <a:pt x="962" y="87"/>
                  </a:lnTo>
                  <a:lnTo>
                    <a:pt x="966" y="108"/>
                  </a:lnTo>
                  <a:lnTo>
                    <a:pt x="970" y="126"/>
                  </a:lnTo>
                  <a:lnTo>
                    <a:pt x="973" y="143"/>
                  </a:lnTo>
                  <a:lnTo>
                    <a:pt x="977" y="157"/>
                  </a:lnTo>
                  <a:lnTo>
                    <a:pt x="981" y="165"/>
                  </a:lnTo>
                </a:path>
              </a:pathLst>
            </a:custGeom>
            <a:noFill/>
            <a:ln w="19050" cap="flat">
              <a:solidFill>
                <a:srgbClr val="CD37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0A91C5A9-73B1-4A8C-A070-D927F7F16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141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A0007656-6084-4675-8B05-8F89C4240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874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C8E54CEA-D07E-45FC-9DFA-2017335C1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607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AEAD054-D1D6-4ED7-9DC6-558D13064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344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30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64A85D18-CC19-4B98-93CF-663472398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6CD06F69-D202-459C-9F4B-907B32077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5A36C2C9-BD93-4CB4-B0E3-66407CD1B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E0EE7E32-833E-407A-9FA2-FC2B9BA89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30">
              <a:extLst>
                <a:ext uri="{FF2B5EF4-FFF2-40B4-BE49-F238E27FC236}">
                  <a16:creationId xmlns:a16="http://schemas.microsoft.com/office/drawing/2014/main" id="{E5A1967F-8D0C-4EBE-A70C-0239873B1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31">
              <a:extLst>
                <a:ext uri="{FF2B5EF4-FFF2-40B4-BE49-F238E27FC236}">
                  <a16:creationId xmlns:a16="http://schemas.microsoft.com/office/drawing/2014/main" id="{931EB2A6-9297-40EF-ADD5-9BD0920DC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2019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32">
              <a:extLst>
                <a:ext uri="{FF2B5EF4-FFF2-40B4-BE49-F238E27FC236}">
                  <a16:creationId xmlns:a16="http://schemas.microsoft.com/office/drawing/2014/main" id="{E33A8766-0A79-4C03-983E-F38C0917A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33">
              <a:extLst>
                <a:ext uri="{FF2B5EF4-FFF2-40B4-BE49-F238E27FC236}">
                  <a16:creationId xmlns:a16="http://schemas.microsoft.com/office/drawing/2014/main" id="{38BF9A5C-89C8-4A4C-B8BF-C9281EADE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34">
              <a:extLst>
                <a:ext uri="{FF2B5EF4-FFF2-40B4-BE49-F238E27FC236}">
                  <a16:creationId xmlns:a16="http://schemas.microsoft.com/office/drawing/2014/main" id="{63BB9321-E086-4819-A77E-253540EF2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0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35">
              <a:extLst>
                <a:ext uri="{FF2B5EF4-FFF2-40B4-BE49-F238E27FC236}">
                  <a16:creationId xmlns:a16="http://schemas.microsoft.com/office/drawing/2014/main" id="{24621411-21D6-4E8E-8F53-DB3DB0589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5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36">
              <a:extLst>
                <a:ext uri="{FF2B5EF4-FFF2-40B4-BE49-F238E27FC236}">
                  <a16:creationId xmlns:a16="http://schemas.microsoft.com/office/drawing/2014/main" id="{EFCAEECB-6927-438B-9EDF-8BCD673CC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3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37">
              <a:extLst>
                <a:ext uri="{FF2B5EF4-FFF2-40B4-BE49-F238E27FC236}">
                  <a16:creationId xmlns:a16="http://schemas.microsoft.com/office/drawing/2014/main" id="{C0AC050B-3D34-4D88-854E-B6B6CB99C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38">
              <a:extLst>
                <a:ext uri="{FF2B5EF4-FFF2-40B4-BE49-F238E27FC236}">
                  <a16:creationId xmlns:a16="http://schemas.microsoft.com/office/drawing/2014/main" id="{605FAF45-0459-4148-83FA-4F62720CB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943"/>
              <a:ext cx="156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 pro 100.000 Einwohner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AC2640F5-EF51-4527-BFF8-10F2399E5677}"/>
              </a:ext>
            </a:extLst>
          </p:cNvPr>
          <p:cNvSpPr txBox="1"/>
          <p:nvPr/>
        </p:nvSpPr>
        <p:spPr>
          <a:xfrm>
            <a:off x="457200" y="1180713"/>
            <a:ext cx="7405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		Modellierungsschritt 1: </a:t>
            </a:r>
            <a:r>
              <a:rPr lang="de-DE" sz="1600" dirty="0">
                <a:solidFill>
                  <a:srgbClr val="FF0000"/>
                </a:solidFill>
              </a:rPr>
              <a:t>Verlauf der Gesamtmortalität</a:t>
            </a:r>
          </a:p>
          <a:p>
            <a:r>
              <a:rPr lang="de-DE" sz="1600" dirty="0"/>
              <a:t> 		Erklärende Variablen: </a:t>
            </a:r>
            <a:r>
              <a:rPr lang="de-DE" sz="1400" dirty="0"/>
              <a:t>gemeldete Influenza Infektionsfälle, </a:t>
            </a:r>
          </a:p>
          <a:p>
            <a:r>
              <a:rPr lang="de-DE" sz="1400" dirty="0"/>
              <a:t>						gemeldete COVID-19 Sterbefälle („verstorben an“) </a:t>
            </a:r>
          </a:p>
          <a:p>
            <a:r>
              <a:rPr lang="de-DE" sz="1400" dirty="0"/>
              <a:t>						Wochenmitteltempertur im Sommer </a:t>
            </a:r>
          </a:p>
        </p:txBody>
      </p:sp>
    </p:spTree>
    <p:extLst>
      <p:ext uri="{BB962C8B-B14F-4D97-AF65-F5344CB8AC3E}">
        <p14:creationId xmlns:p14="http://schemas.microsoft.com/office/powerpoint/2010/main" val="290083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64F0B4-69DE-46FD-BB7C-222D522C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AEFC30E-231A-4A31-B0CF-1A959B3A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Modellierung der Hintergrundmortalität</a:t>
            </a:r>
          </a:p>
        </p:txBody>
      </p:sp>
      <p:sp>
        <p:nvSpPr>
          <p:cNvPr id="66" name="Datumsplatzhalter 2">
            <a:extLst>
              <a:ext uri="{FF2B5EF4-FFF2-40B4-BE49-F238E27FC236}">
                <a16:creationId xmlns:a16="http://schemas.microsoft.com/office/drawing/2014/main" id="{E1441EDD-E696-4795-A0FE-A4E0004B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68" name="Fußzeilenplatzhalter 3">
            <a:extLst>
              <a:ext uri="{FF2B5EF4-FFF2-40B4-BE49-F238E27FC236}">
                <a16:creationId xmlns:a16="http://schemas.microsoft.com/office/drawing/2014/main" id="{5778BC1D-077B-4A31-B495-C3B12BB3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20C33831-5D6A-49A3-A556-3CD7514D5D4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1450" y="2073813"/>
            <a:ext cx="7691438" cy="2761415"/>
            <a:chOff x="240" y="943"/>
            <a:chExt cx="5125" cy="1840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CC6FFCDE-D409-44C7-9FB1-1C27621A2EA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0" y="1072"/>
              <a:ext cx="5125" cy="1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291612FE-07D3-485D-85B1-77C077A0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117"/>
              <a:ext cx="4801" cy="13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11FD7384-7DDD-408C-8CE7-B7C5675D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117"/>
              <a:ext cx="4801" cy="1319"/>
            </a:xfrm>
            <a:prstGeom prst="rect">
              <a:avLst/>
            </a:prstGeom>
            <a:noFill/>
            <a:ln w="28575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0ABC6A32-3E74-4F4D-B349-A33EFA2BCB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2173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BE812634-FF56-4CBF-82C6-71C6EB942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910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8341367A-8E7F-49DC-8DCA-E9C62C4D7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642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C1AC5628-7271-438E-8A45-0F324A9369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375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449FD6FF-98E1-42E2-9DAF-B2B501C97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2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0268ADB1-7723-427F-8919-4FE0CAF643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5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8982A180-4D84-4634-B8B6-643A45E3B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8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8FF70B2-6246-43FB-AEB3-236D4FB9D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1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5A3BE48D-4676-43D3-A2BE-7437A7D1CD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2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5337FE97-25B6-4FA3-9489-5B8504F33D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5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C80FCCB1-3287-4D80-98E1-6E35DE35B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1179"/>
              <a:ext cx="4365" cy="1194"/>
            </a:xfrm>
            <a:custGeom>
              <a:avLst/>
              <a:gdLst>
                <a:gd name="T0" fmla="*/ 15 w 981"/>
                <a:gd name="T1" fmla="*/ 73 h 268"/>
                <a:gd name="T2" fmla="*/ 30 w 981"/>
                <a:gd name="T3" fmla="*/ 138 h 268"/>
                <a:gd name="T4" fmla="*/ 49 w 981"/>
                <a:gd name="T5" fmla="*/ 232 h 268"/>
                <a:gd name="T6" fmla="*/ 63 w 981"/>
                <a:gd name="T7" fmla="*/ 230 h 268"/>
                <a:gd name="T8" fmla="*/ 82 w 981"/>
                <a:gd name="T9" fmla="*/ 261 h 268"/>
                <a:gd name="T10" fmla="*/ 97 w 981"/>
                <a:gd name="T11" fmla="*/ 247 h 268"/>
                <a:gd name="T12" fmla="*/ 116 w 981"/>
                <a:gd name="T13" fmla="*/ 263 h 268"/>
                <a:gd name="T14" fmla="*/ 131 w 981"/>
                <a:gd name="T15" fmla="*/ 265 h 268"/>
                <a:gd name="T16" fmla="*/ 149 w 981"/>
                <a:gd name="T17" fmla="*/ 222 h 268"/>
                <a:gd name="T18" fmla="*/ 164 w 981"/>
                <a:gd name="T19" fmla="*/ 225 h 268"/>
                <a:gd name="T20" fmla="*/ 183 w 981"/>
                <a:gd name="T21" fmla="*/ 198 h 268"/>
                <a:gd name="T22" fmla="*/ 198 w 981"/>
                <a:gd name="T23" fmla="*/ 191 h 268"/>
                <a:gd name="T24" fmla="*/ 216 w 981"/>
                <a:gd name="T25" fmla="*/ 132 h 268"/>
                <a:gd name="T26" fmla="*/ 231 w 981"/>
                <a:gd name="T27" fmla="*/ 57 h 268"/>
                <a:gd name="T28" fmla="*/ 250 w 981"/>
                <a:gd name="T29" fmla="*/ 210 h 268"/>
                <a:gd name="T30" fmla="*/ 265 w 981"/>
                <a:gd name="T31" fmla="*/ 246 h 268"/>
                <a:gd name="T32" fmla="*/ 283 w 981"/>
                <a:gd name="T33" fmla="*/ 262 h 268"/>
                <a:gd name="T34" fmla="*/ 298 w 981"/>
                <a:gd name="T35" fmla="*/ 241 h 268"/>
                <a:gd name="T36" fmla="*/ 317 w 981"/>
                <a:gd name="T37" fmla="*/ 244 h 268"/>
                <a:gd name="T38" fmla="*/ 332 w 981"/>
                <a:gd name="T39" fmla="*/ 243 h 268"/>
                <a:gd name="T40" fmla="*/ 351 w 981"/>
                <a:gd name="T41" fmla="*/ 244 h 268"/>
                <a:gd name="T42" fmla="*/ 366 w 981"/>
                <a:gd name="T43" fmla="*/ 216 h 268"/>
                <a:gd name="T44" fmla="*/ 384 w 981"/>
                <a:gd name="T45" fmla="*/ 212 h 268"/>
                <a:gd name="T46" fmla="*/ 399 w 981"/>
                <a:gd name="T47" fmla="*/ 175 h 268"/>
                <a:gd name="T48" fmla="*/ 418 w 981"/>
                <a:gd name="T49" fmla="*/ 144 h 268"/>
                <a:gd name="T50" fmla="*/ 433 w 981"/>
                <a:gd name="T51" fmla="*/ 197 h 268"/>
                <a:gd name="T52" fmla="*/ 451 w 981"/>
                <a:gd name="T53" fmla="*/ 232 h 268"/>
                <a:gd name="T54" fmla="*/ 466 w 981"/>
                <a:gd name="T55" fmla="*/ 236 h 268"/>
                <a:gd name="T56" fmla="*/ 485 w 981"/>
                <a:gd name="T57" fmla="*/ 245 h 268"/>
                <a:gd name="T58" fmla="*/ 500 w 981"/>
                <a:gd name="T59" fmla="*/ 234 h 268"/>
                <a:gd name="T60" fmla="*/ 518 w 981"/>
                <a:gd name="T61" fmla="*/ 259 h 268"/>
                <a:gd name="T62" fmla="*/ 533 w 981"/>
                <a:gd name="T63" fmla="*/ 237 h 268"/>
                <a:gd name="T64" fmla="*/ 552 w 981"/>
                <a:gd name="T65" fmla="*/ 214 h 268"/>
                <a:gd name="T66" fmla="*/ 567 w 981"/>
                <a:gd name="T67" fmla="*/ 183 h 268"/>
                <a:gd name="T68" fmla="*/ 586 w 981"/>
                <a:gd name="T69" fmla="*/ 177 h 268"/>
                <a:gd name="T70" fmla="*/ 600 w 981"/>
                <a:gd name="T71" fmla="*/ 186 h 268"/>
                <a:gd name="T72" fmla="*/ 619 w 981"/>
                <a:gd name="T73" fmla="*/ 167 h 268"/>
                <a:gd name="T74" fmla="*/ 634 w 981"/>
                <a:gd name="T75" fmla="*/ 151 h 268"/>
                <a:gd name="T76" fmla="*/ 653 w 981"/>
                <a:gd name="T77" fmla="*/ 235 h 268"/>
                <a:gd name="T78" fmla="*/ 668 w 981"/>
                <a:gd name="T79" fmla="*/ 245 h 268"/>
                <a:gd name="T80" fmla="*/ 686 w 981"/>
                <a:gd name="T81" fmla="*/ 247 h 268"/>
                <a:gd name="T82" fmla="*/ 701 w 981"/>
                <a:gd name="T83" fmla="*/ 171 h 268"/>
                <a:gd name="T84" fmla="*/ 720 w 981"/>
                <a:gd name="T85" fmla="*/ 223 h 268"/>
                <a:gd name="T86" fmla="*/ 735 w 981"/>
                <a:gd name="T87" fmla="*/ 218 h 268"/>
                <a:gd name="T88" fmla="*/ 753 w 981"/>
                <a:gd name="T89" fmla="*/ 160 h 268"/>
                <a:gd name="T90" fmla="*/ 768 w 981"/>
                <a:gd name="T91" fmla="*/ 52 h 268"/>
                <a:gd name="T92" fmla="*/ 787 w 981"/>
                <a:gd name="T93" fmla="*/ 68 h 268"/>
                <a:gd name="T94" fmla="*/ 802 w 981"/>
                <a:gd name="T95" fmla="*/ 154 h 268"/>
                <a:gd name="T96" fmla="*/ 820 w 981"/>
                <a:gd name="T97" fmla="*/ 203 h 268"/>
                <a:gd name="T98" fmla="*/ 835 w 981"/>
                <a:gd name="T99" fmla="*/ 183 h 268"/>
                <a:gd name="T100" fmla="*/ 854 w 981"/>
                <a:gd name="T101" fmla="*/ 232 h 268"/>
                <a:gd name="T102" fmla="*/ 869 w 981"/>
                <a:gd name="T103" fmla="*/ 232 h 268"/>
                <a:gd name="T104" fmla="*/ 888 w 981"/>
                <a:gd name="T105" fmla="*/ 232 h 268"/>
                <a:gd name="T106" fmla="*/ 903 w 981"/>
                <a:gd name="T107" fmla="*/ 233 h 268"/>
                <a:gd name="T108" fmla="*/ 921 w 981"/>
                <a:gd name="T109" fmla="*/ 210 h 268"/>
                <a:gd name="T110" fmla="*/ 936 w 981"/>
                <a:gd name="T111" fmla="*/ 159 h 268"/>
                <a:gd name="T112" fmla="*/ 955 w 981"/>
                <a:gd name="T113" fmla="*/ 67 h 268"/>
                <a:gd name="T114" fmla="*/ 970 w 981"/>
                <a:gd name="T115" fmla="*/ 11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81" h="268">
                  <a:moveTo>
                    <a:pt x="0" y="139"/>
                  </a:moveTo>
                  <a:lnTo>
                    <a:pt x="0" y="139"/>
                  </a:lnTo>
                  <a:lnTo>
                    <a:pt x="4" y="111"/>
                  </a:lnTo>
                  <a:lnTo>
                    <a:pt x="4" y="111"/>
                  </a:lnTo>
                  <a:lnTo>
                    <a:pt x="8" y="131"/>
                  </a:lnTo>
                  <a:lnTo>
                    <a:pt x="8" y="131"/>
                  </a:lnTo>
                  <a:lnTo>
                    <a:pt x="11" y="111"/>
                  </a:lnTo>
                  <a:lnTo>
                    <a:pt x="11" y="111"/>
                  </a:lnTo>
                  <a:lnTo>
                    <a:pt x="15" y="73"/>
                  </a:lnTo>
                  <a:lnTo>
                    <a:pt x="15" y="73"/>
                  </a:lnTo>
                  <a:lnTo>
                    <a:pt x="19" y="95"/>
                  </a:lnTo>
                  <a:lnTo>
                    <a:pt x="19" y="95"/>
                  </a:lnTo>
                  <a:lnTo>
                    <a:pt x="22" y="96"/>
                  </a:lnTo>
                  <a:lnTo>
                    <a:pt x="22" y="96"/>
                  </a:lnTo>
                  <a:lnTo>
                    <a:pt x="26" y="106"/>
                  </a:lnTo>
                  <a:lnTo>
                    <a:pt x="26" y="106"/>
                  </a:lnTo>
                  <a:lnTo>
                    <a:pt x="30" y="138"/>
                  </a:lnTo>
                  <a:lnTo>
                    <a:pt x="30" y="138"/>
                  </a:lnTo>
                  <a:lnTo>
                    <a:pt x="34" y="182"/>
                  </a:lnTo>
                  <a:lnTo>
                    <a:pt x="34" y="182"/>
                  </a:lnTo>
                  <a:lnTo>
                    <a:pt x="37" y="193"/>
                  </a:lnTo>
                  <a:lnTo>
                    <a:pt x="37" y="193"/>
                  </a:lnTo>
                  <a:lnTo>
                    <a:pt x="41" y="218"/>
                  </a:lnTo>
                  <a:lnTo>
                    <a:pt x="41" y="218"/>
                  </a:lnTo>
                  <a:lnTo>
                    <a:pt x="45" y="215"/>
                  </a:lnTo>
                  <a:lnTo>
                    <a:pt x="45" y="215"/>
                  </a:lnTo>
                  <a:lnTo>
                    <a:pt x="49" y="232"/>
                  </a:lnTo>
                  <a:lnTo>
                    <a:pt x="49" y="232"/>
                  </a:lnTo>
                  <a:lnTo>
                    <a:pt x="52" y="235"/>
                  </a:lnTo>
                  <a:lnTo>
                    <a:pt x="52" y="235"/>
                  </a:lnTo>
                  <a:lnTo>
                    <a:pt x="56" y="242"/>
                  </a:lnTo>
                  <a:lnTo>
                    <a:pt x="56" y="242"/>
                  </a:lnTo>
                  <a:lnTo>
                    <a:pt x="60" y="218"/>
                  </a:lnTo>
                  <a:lnTo>
                    <a:pt x="60" y="218"/>
                  </a:lnTo>
                  <a:lnTo>
                    <a:pt x="63" y="230"/>
                  </a:lnTo>
                  <a:lnTo>
                    <a:pt x="63" y="230"/>
                  </a:lnTo>
                  <a:lnTo>
                    <a:pt x="67" y="225"/>
                  </a:lnTo>
                  <a:lnTo>
                    <a:pt x="67" y="225"/>
                  </a:lnTo>
                  <a:lnTo>
                    <a:pt x="71" y="231"/>
                  </a:lnTo>
                  <a:lnTo>
                    <a:pt x="71" y="231"/>
                  </a:lnTo>
                  <a:lnTo>
                    <a:pt x="75" y="246"/>
                  </a:lnTo>
                  <a:lnTo>
                    <a:pt x="75" y="246"/>
                  </a:lnTo>
                  <a:lnTo>
                    <a:pt x="78" y="236"/>
                  </a:lnTo>
                  <a:lnTo>
                    <a:pt x="78" y="236"/>
                  </a:lnTo>
                  <a:lnTo>
                    <a:pt x="82" y="261"/>
                  </a:lnTo>
                  <a:lnTo>
                    <a:pt x="82" y="261"/>
                  </a:lnTo>
                  <a:lnTo>
                    <a:pt x="86" y="255"/>
                  </a:lnTo>
                  <a:lnTo>
                    <a:pt x="86" y="255"/>
                  </a:lnTo>
                  <a:lnTo>
                    <a:pt x="90" y="238"/>
                  </a:lnTo>
                  <a:lnTo>
                    <a:pt x="90" y="238"/>
                  </a:lnTo>
                  <a:lnTo>
                    <a:pt x="93" y="255"/>
                  </a:lnTo>
                  <a:lnTo>
                    <a:pt x="93" y="255"/>
                  </a:lnTo>
                  <a:lnTo>
                    <a:pt x="97" y="247"/>
                  </a:lnTo>
                  <a:lnTo>
                    <a:pt x="97" y="247"/>
                  </a:lnTo>
                  <a:lnTo>
                    <a:pt x="101" y="267"/>
                  </a:lnTo>
                  <a:lnTo>
                    <a:pt x="101" y="267"/>
                  </a:lnTo>
                  <a:lnTo>
                    <a:pt x="104" y="243"/>
                  </a:lnTo>
                  <a:lnTo>
                    <a:pt x="104" y="243"/>
                  </a:lnTo>
                  <a:lnTo>
                    <a:pt x="108" y="256"/>
                  </a:lnTo>
                  <a:lnTo>
                    <a:pt x="108" y="256"/>
                  </a:lnTo>
                  <a:lnTo>
                    <a:pt x="112" y="246"/>
                  </a:lnTo>
                  <a:lnTo>
                    <a:pt x="112" y="246"/>
                  </a:lnTo>
                  <a:lnTo>
                    <a:pt x="116" y="263"/>
                  </a:lnTo>
                  <a:lnTo>
                    <a:pt x="116" y="263"/>
                  </a:lnTo>
                  <a:lnTo>
                    <a:pt x="119" y="254"/>
                  </a:lnTo>
                  <a:lnTo>
                    <a:pt x="119" y="254"/>
                  </a:lnTo>
                  <a:lnTo>
                    <a:pt x="123" y="260"/>
                  </a:lnTo>
                  <a:lnTo>
                    <a:pt x="123" y="260"/>
                  </a:lnTo>
                  <a:lnTo>
                    <a:pt x="127" y="256"/>
                  </a:lnTo>
                  <a:lnTo>
                    <a:pt x="127" y="256"/>
                  </a:lnTo>
                  <a:lnTo>
                    <a:pt x="131" y="265"/>
                  </a:lnTo>
                  <a:lnTo>
                    <a:pt x="131" y="265"/>
                  </a:lnTo>
                  <a:lnTo>
                    <a:pt x="134" y="254"/>
                  </a:lnTo>
                  <a:lnTo>
                    <a:pt x="134" y="254"/>
                  </a:lnTo>
                  <a:lnTo>
                    <a:pt x="138" y="245"/>
                  </a:lnTo>
                  <a:lnTo>
                    <a:pt x="138" y="245"/>
                  </a:lnTo>
                  <a:lnTo>
                    <a:pt x="142" y="240"/>
                  </a:lnTo>
                  <a:lnTo>
                    <a:pt x="142" y="240"/>
                  </a:lnTo>
                  <a:lnTo>
                    <a:pt x="145" y="242"/>
                  </a:lnTo>
                  <a:lnTo>
                    <a:pt x="145" y="242"/>
                  </a:lnTo>
                  <a:lnTo>
                    <a:pt x="149" y="222"/>
                  </a:lnTo>
                  <a:lnTo>
                    <a:pt x="149" y="222"/>
                  </a:lnTo>
                  <a:lnTo>
                    <a:pt x="153" y="230"/>
                  </a:lnTo>
                  <a:lnTo>
                    <a:pt x="153" y="230"/>
                  </a:lnTo>
                  <a:lnTo>
                    <a:pt x="157" y="232"/>
                  </a:lnTo>
                  <a:lnTo>
                    <a:pt x="157" y="232"/>
                  </a:lnTo>
                  <a:lnTo>
                    <a:pt x="160" y="239"/>
                  </a:lnTo>
                  <a:lnTo>
                    <a:pt x="160" y="239"/>
                  </a:lnTo>
                  <a:lnTo>
                    <a:pt x="164" y="225"/>
                  </a:lnTo>
                  <a:lnTo>
                    <a:pt x="164" y="225"/>
                  </a:lnTo>
                  <a:lnTo>
                    <a:pt x="168" y="219"/>
                  </a:lnTo>
                  <a:lnTo>
                    <a:pt x="168" y="219"/>
                  </a:lnTo>
                  <a:lnTo>
                    <a:pt x="172" y="217"/>
                  </a:lnTo>
                  <a:lnTo>
                    <a:pt x="172" y="217"/>
                  </a:lnTo>
                  <a:lnTo>
                    <a:pt x="175" y="213"/>
                  </a:lnTo>
                  <a:lnTo>
                    <a:pt x="175" y="213"/>
                  </a:lnTo>
                  <a:lnTo>
                    <a:pt x="179" y="203"/>
                  </a:lnTo>
                  <a:lnTo>
                    <a:pt x="179" y="203"/>
                  </a:lnTo>
                  <a:lnTo>
                    <a:pt x="183" y="198"/>
                  </a:lnTo>
                  <a:lnTo>
                    <a:pt x="183" y="198"/>
                  </a:lnTo>
                  <a:lnTo>
                    <a:pt x="187" y="198"/>
                  </a:lnTo>
                  <a:lnTo>
                    <a:pt x="187" y="198"/>
                  </a:lnTo>
                  <a:lnTo>
                    <a:pt x="190" y="194"/>
                  </a:lnTo>
                  <a:lnTo>
                    <a:pt x="190" y="194"/>
                  </a:lnTo>
                  <a:lnTo>
                    <a:pt x="194" y="178"/>
                  </a:lnTo>
                  <a:lnTo>
                    <a:pt x="194" y="178"/>
                  </a:lnTo>
                  <a:lnTo>
                    <a:pt x="198" y="191"/>
                  </a:lnTo>
                  <a:lnTo>
                    <a:pt x="198" y="191"/>
                  </a:lnTo>
                  <a:lnTo>
                    <a:pt x="201" y="181"/>
                  </a:lnTo>
                  <a:lnTo>
                    <a:pt x="201" y="181"/>
                  </a:lnTo>
                  <a:lnTo>
                    <a:pt x="205" y="182"/>
                  </a:lnTo>
                  <a:lnTo>
                    <a:pt x="205" y="182"/>
                  </a:lnTo>
                  <a:lnTo>
                    <a:pt x="209" y="173"/>
                  </a:lnTo>
                  <a:lnTo>
                    <a:pt x="209" y="173"/>
                  </a:lnTo>
                  <a:lnTo>
                    <a:pt x="213" y="160"/>
                  </a:lnTo>
                  <a:lnTo>
                    <a:pt x="213" y="160"/>
                  </a:lnTo>
                  <a:lnTo>
                    <a:pt x="216" y="132"/>
                  </a:lnTo>
                  <a:lnTo>
                    <a:pt x="216" y="132"/>
                  </a:lnTo>
                  <a:lnTo>
                    <a:pt x="220" y="93"/>
                  </a:lnTo>
                  <a:lnTo>
                    <a:pt x="220" y="93"/>
                  </a:lnTo>
                  <a:lnTo>
                    <a:pt x="224" y="29"/>
                  </a:lnTo>
                  <a:lnTo>
                    <a:pt x="224" y="29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31" y="57"/>
                  </a:lnTo>
                  <a:lnTo>
                    <a:pt x="231" y="57"/>
                  </a:lnTo>
                  <a:lnTo>
                    <a:pt x="235" y="95"/>
                  </a:lnTo>
                  <a:lnTo>
                    <a:pt x="235" y="95"/>
                  </a:lnTo>
                  <a:lnTo>
                    <a:pt x="239" y="140"/>
                  </a:lnTo>
                  <a:lnTo>
                    <a:pt x="239" y="140"/>
                  </a:lnTo>
                  <a:lnTo>
                    <a:pt x="242" y="161"/>
                  </a:lnTo>
                  <a:lnTo>
                    <a:pt x="242" y="161"/>
                  </a:lnTo>
                  <a:lnTo>
                    <a:pt x="246" y="182"/>
                  </a:lnTo>
                  <a:lnTo>
                    <a:pt x="246" y="182"/>
                  </a:lnTo>
                  <a:lnTo>
                    <a:pt x="250" y="210"/>
                  </a:lnTo>
                  <a:lnTo>
                    <a:pt x="250" y="210"/>
                  </a:lnTo>
                  <a:lnTo>
                    <a:pt x="254" y="232"/>
                  </a:lnTo>
                  <a:lnTo>
                    <a:pt x="254" y="232"/>
                  </a:lnTo>
                  <a:lnTo>
                    <a:pt x="257" y="239"/>
                  </a:lnTo>
                  <a:lnTo>
                    <a:pt x="257" y="239"/>
                  </a:lnTo>
                  <a:lnTo>
                    <a:pt x="261" y="229"/>
                  </a:lnTo>
                  <a:lnTo>
                    <a:pt x="261" y="229"/>
                  </a:lnTo>
                  <a:lnTo>
                    <a:pt x="265" y="246"/>
                  </a:lnTo>
                  <a:lnTo>
                    <a:pt x="265" y="246"/>
                  </a:lnTo>
                  <a:lnTo>
                    <a:pt x="269" y="246"/>
                  </a:lnTo>
                  <a:lnTo>
                    <a:pt x="269" y="246"/>
                  </a:lnTo>
                  <a:lnTo>
                    <a:pt x="272" y="233"/>
                  </a:lnTo>
                  <a:lnTo>
                    <a:pt x="272" y="233"/>
                  </a:lnTo>
                  <a:lnTo>
                    <a:pt x="276" y="241"/>
                  </a:lnTo>
                  <a:lnTo>
                    <a:pt x="276" y="241"/>
                  </a:lnTo>
                  <a:lnTo>
                    <a:pt x="280" y="268"/>
                  </a:lnTo>
                  <a:lnTo>
                    <a:pt x="280" y="268"/>
                  </a:lnTo>
                  <a:lnTo>
                    <a:pt x="283" y="262"/>
                  </a:lnTo>
                  <a:lnTo>
                    <a:pt x="283" y="262"/>
                  </a:lnTo>
                  <a:lnTo>
                    <a:pt x="287" y="245"/>
                  </a:lnTo>
                  <a:lnTo>
                    <a:pt x="287" y="245"/>
                  </a:lnTo>
                  <a:lnTo>
                    <a:pt x="291" y="243"/>
                  </a:lnTo>
                  <a:lnTo>
                    <a:pt x="291" y="243"/>
                  </a:lnTo>
                  <a:lnTo>
                    <a:pt x="295" y="256"/>
                  </a:lnTo>
                  <a:lnTo>
                    <a:pt x="295" y="256"/>
                  </a:lnTo>
                  <a:lnTo>
                    <a:pt x="298" y="241"/>
                  </a:lnTo>
                  <a:lnTo>
                    <a:pt x="298" y="241"/>
                  </a:lnTo>
                  <a:lnTo>
                    <a:pt x="302" y="202"/>
                  </a:lnTo>
                  <a:lnTo>
                    <a:pt x="302" y="202"/>
                  </a:lnTo>
                  <a:lnTo>
                    <a:pt x="306" y="153"/>
                  </a:lnTo>
                  <a:lnTo>
                    <a:pt x="306" y="153"/>
                  </a:lnTo>
                  <a:lnTo>
                    <a:pt x="310" y="199"/>
                  </a:lnTo>
                  <a:lnTo>
                    <a:pt x="310" y="199"/>
                  </a:lnTo>
                  <a:lnTo>
                    <a:pt x="313" y="237"/>
                  </a:lnTo>
                  <a:lnTo>
                    <a:pt x="313" y="237"/>
                  </a:lnTo>
                  <a:lnTo>
                    <a:pt x="317" y="244"/>
                  </a:lnTo>
                  <a:lnTo>
                    <a:pt x="317" y="244"/>
                  </a:lnTo>
                  <a:lnTo>
                    <a:pt x="321" y="258"/>
                  </a:lnTo>
                  <a:lnTo>
                    <a:pt x="321" y="258"/>
                  </a:lnTo>
                  <a:lnTo>
                    <a:pt x="324" y="249"/>
                  </a:lnTo>
                  <a:lnTo>
                    <a:pt x="324" y="249"/>
                  </a:lnTo>
                  <a:lnTo>
                    <a:pt x="328" y="251"/>
                  </a:lnTo>
                  <a:lnTo>
                    <a:pt x="328" y="251"/>
                  </a:lnTo>
                  <a:lnTo>
                    <a:pt x="332" y="243"/>
                  </a:lnTo>
                  <a:lnTo>
                    <a:pt x="332" y="243"/>
                  </a:lnTo>
                  <a:lnTo>
                    <a:pt x="336" y="259"/>
                  </a:lnTo>
                  <a:lnTo>
                    <a:pt x="336" y="259"/>
                  </a:lnTo>
                  <a:lnTo>
                    <a:pt x="339" y="243"/>
                  </a:lnTo>
                  <a:lnTo>
                    <a:pt x="339" y="243"/>
                  </a:lnTo>
                  <a:lnTo>
                    <a:pt x="343" y="235"/>
                  </a:lnTo>
                  <a:lnTo>
                    <a:pt x="343" y="235"/>
                  </a:lnTo>
                  <a:lnTo>
                    <a:pt x="347" y="245"/>
                  </a:lnTo>
                  <a:lnTo>
                    <a:pt x="347" y="245"/>
                  </a:lnTo>
                  <a:lnTo>
                    <a:pt x="351" y="244"/>
                  </a:lnTo>
                  <a:lnTo>
                    <a:pt x="351" y="244"/>
                  </a:lnTo>
                  <a:lnTo>
                    <a:pt x="354" y="237"/>
                  </a:lnTo>
                  <a:lnTo>
                    <a:pt x="354" y="237"/>
                  </a:lnTo>
                  <a:lnTo>
                    <a:pt x="358" y="220"/>
                  </a:lnTo>
                  <a:lnTo>
                    <a:pt x="358" y="220"/>
                  </a:lnTo>
                  <a:lnTo>
                    <a:pt x="362" y="238"/>
                  </a:lnTo>
                  <a:lnTo>
                    <a:pt x="362" y="238"/>
                  </a:lnTo>
                  <a:lnTo>
                    <a:pt x="366" y="216"/>
                  </a:lnTo>
                  <a:lnTo>
                    <a:pt x="366" y="216"/>
                  </a:lnTo>
                  <a:lnTo>
                    <a:pt x="369" y="208"/>
                  </a:lnTo>
                  <a:lnTo>
                    <a:pt x="369" y="208"/>
                  </a:lnTo>
                  <a:lnTo>
                    <a:pt x="373" y="202"/>
                  </a:lnTo>
                  <a:lnTo>
                    <a:pt x="373" y="202"/>
                  </a:lnTo>
                  <a:lnTo>
                    <a:pt x="377" y="212"/>
                  </a:lnTo>
                  <a:lnTo>
                    <a:pt x="377" y="212"/>
                  </a:lnTo>
                  <a:lnTo>
                    <a:pt x="380" y="187"/>
                  </a:lnTo>
                  <a:lnTo>
                    <a:pt x="380" y="187"/>
                  </a:lnTo>
                  <a:lnTo>
                    <a:pt x="384" y="212"/>
                  </a:lnTo>
                  <a:lnTo>
                    <a:pt x="384" y="212"/>
                  </a:lnTo>
                  <a:lnTo>
                    <a:pt x="388" y="194"/>
                  </a:lnTo>
                  <a:lnTo>
                    <a:pt x="388" y="194"/>
                  </a:lnTo>
                  <a:lnTo>
                    <a:pt x="392" y="183"/>
                  </a:lnTo>
                  <a:lnTo>
                    <a:pt x="392" y="183"/>
                  </a:lnTo>
                  <a:lnTo>
                    <a:pt x="395" y="183"/>
                  </a:lnTo>
                  <a:lnTo>
                    <a:pt x="395" y="183"/>
                  </a:lnTo>
                  <a:lnTo>
                    <a:pt x="399" y="175"/>
                  </a:lnTo>
                  <a:lnTo>
                    <a:pt x="399" y="175"/>
                  </a:lnTo>
                  <a:lnTo>
                    <a:pt x="403" y="167"/>
                  </a:lnTo>
                  <a:lnTo>
                    <a:pt x="403" y="167"/>
                  </a:lnTo>
                  <a:lnTo>
                    <a:pt x="407" y="163"/>
                  </a:lnTo>
                  <a:lnTo>
                    <a:pt x="407" y="163"/>
                  </a:lnTo>
                  <a:lnTo>
                    <a:pt x="410" y="159"/>
                  </a:lnTo>
                  <a:lnTo>
                    <a:pt x="410" y="159"/>
                  </a:lnTo>
                  <a:lnTo>
                    <a:pt x="414" y="154"/>
                  </a:lnTo>
                  <a:lnTo>
                    <a:pt x="414" y="154"/>
                  </a:lnTo>
                  <a:lnTo>
                    <a:pt x="418" y="144"/>
                  </a:lnTo>
                  <a:lnTo>
                    <a:pt x="418" y="144"/>
                  </a:lnTo>
                  <a:lnTo>
                    <a:pt x="421" y="152"/>
                  </a:lnTo>
                  <a:lnTo>
                    <a:pt x="421" y="152"/>
                  </a:lnTo>
                  <a:lnTo>
                    <a:pt x="425" y="168"/>
                  </a:lnTo>
                  <a:lnTo>
                    <a:pt x="425" y="168"/>
                  </a:lnTo>
                  <a:lnTo>
                    <a:pt x="429" y="186"/>
                  </a:lnTo>
                  <a:lnTo>
                    <a:pt x="429" y="186"/>
                  </a:lnTo>
                  <a:lnTo>
                    <a:pt x="433" y="197"/>
                  </a:lnTo>
                  <a:lnTo>
                    <a:pt x="433" y="197"/>
                  </a:lnTo>
                  <a:lnTo>
                    <a:pt x="436" y="195"/>
                  </a:lnTo>
                  <a:lnTo>
                    <a:pt x="436" y="195"/>
                  </a:lnTo>
                  <a:lnTo>
                    <a:pt x="440" y="214"/>
                  </a:lnTo>
                  <a:lnTo>
                    <a:pt x="440" y="214"/>
                  </a:lnTo>
                  <a:lnTo>
                    <a:pt x="444" y="208"/>
                  </a:lnTo>
                  <a:lnTo>
                    <a:pt x="444" y="208"/>
                  </a:lnTo>
                  <a:lnTo>
                    <a:pt x="448" y="213"/>
                  </a:lnTo>
                  <a:lnTo>
                    <a:pt x="448" y="213"/>
                  </a:lnTo>
                  <a:lnTo>
                    <a:pt x="451" y="232"/>
                  </a:lnTo>
                  <a:lnTo>
                    <a:pt x="451" y="232"/>
                  </a:lnTo>
                  <a:lnTo>
                    <a:pt x="455" y="232"/>
                  </a:lnTo>
                  <a:lnTo>
                    <a:pt x="455" y="232"/>
                  </a:lnTo>
                  <a:lnTo>
                    <a:pt x="459" y="227"/>
                  </a:lnTo>
                  <a:lnTo>
                    <a:pt x="459" y="227"/>
                  </a:lnTo>
                  <a:lnTo>
                    <a:pt x="462" y="233"/>
                  </a:lnTo>
                  <a:lnTo>
                    <a:pt x="462" y="233"/>
                  </a:lnTo>
                  <a:lnTo>
                    <a:pt x="466" y="236"/>
                  </a:lnTo>
                  <a:lnTo>
                    <a:pt x="466" y="236"/>
                  </a:lnTo>
                  <a:lnTo>
                    <a:pt x="470" y="223"/>
                  </a:lnTo>
                  <a:lnTo>
                    <a:pt x="470" y="223"/>
                  </a:lnTo>
                  <a:lnTo>
                    <a:pt x="474" y="247"/>
                  </a:lnTo>
                  <a:lnTo>
                    <a:pt x="474" y="247"/>
                  </a:lnTo>
                  <a:lnTo>
                    <a:pt x="477" y="243"/>
                  </a:lnTo>
                  <a:lnTo>
                    <a:pt x="477" y="243"/>
                  </a:lnTo>
                  <a:lnTo>
                    <a:pt x="481" y="213"/>
                  </a:lnTo>
                  <a:lnTo>
                    <a:pt x="481" y="213"/>
                  </a:lnTo>
                  <a:lnTo>
                    <a:pt x="485" y="245"/>
                  </a:lnTo>
                  <a:lnTo>
                    <a:pt x="485" y="245"/>
                  </a:lnTo>
                  <a:lnTo>
                    <a:pt x="489" y="251"/>
                  </a:lnTo>
                  <a:lnTo>
                    <a:pt x="489" y="251"/>
                  </a:lnTo>
                  <a:lnTo>
                    <a:pt x="492" y="238"/>
                  </a:lnTo>
                  <a:lnTo>
                    <a:pt x="492" y="238"/>
                  </a:lnTo>
                  <a:lnTo>
                    <a:pt x="496" y="172"/>
                  </a:lnTo>
                  <a:lnTo>
                    <a:pt x="496" y="172"/>
                  </a:lnTo>
                  <a:lnTo>
                    <a:pt x="500" y="234"/>
                  </a:lnTo>
                  <a:lnTo>
                    <a:pt x="500" y="234"/>
                  </a:lnTo>
                  <a:lnTo>
                    <a:pt x="503" y="246"/>
                  </a:lnTo>
                  <a:lnTo>
                    <a:pt x="503" y="246"/>
                  </a:lnTo>
                  <a:lnTo>
                    <a:pt x="507" y="260"/>
                  </a:lnTo>
                  <a:lnTo>
                    <a:pt x="507" y="260"/>
                  </a:lnTo>
                  <a:lnTo>
                    <a:pt x="511" y="252"/>
                  </a:lnTo>
                  <a:lnTo>
                    <a:pt x="511" y="252"/>
                  </a:lnTo>
                  <a:lnTo>
                    <a:pt x="515" y="219"/>
                  </a:lnTo>
                  <a:lnTo>
                    <a:pt x="515" y="219"/>
                  </a:lnTo>
                  <a:lnTo>
                    <a:pt x="518" y="259"/>
                  </a:lnTo>
                  <a:lnTo>
                    <a:pt x="518" y="259"/>
                  </a:lnTo>
                  <a:lnTo>
                    <a:pt x="522" y="251"/>
                  </a:lnTo>
                  <a:lnTo>
                    <a:pt x="522" y="251"/>
                  </a:lnTo>
                  <a:lnTo>
                    <a:pt x="526" y="246"/>
                  </a:lnTo>
                  <a:lnTo>
                    <a:pt x="526" y="246"/>
                  </a:lnTo>
                  <a:lnTo>
                    <a:pt x="530" y="225"/>
                  </a:lnTo>
                  <a:lnTo>
                    <a:pt x="530" y="225"/>
                  </a:lnTo>
                  <a:lnTo>
                    <a:pt x="533" y="237"/>
                  </a:lnTo>
                  <a:lnTo>
                    <a:pt x="533" y="237"/>
                  </a:lnTo>
                  <a:lnTo>
                    <a:pt x="537" y="219"/>
                  </a:lnTo>
                  <a:lnTo>
                    <a:pt x="537" y="219"/>
                  </a:lnTo>
                  <a:lnTo>
                    <a:pt x="541" y="217"/>
                  </a:lnTo>
                  <a:lnTo>
                    <a:pt x="541" y="217"/>
                  </a:lnTo>
                  <a:lnTo>
                    <a:pt x="545" y="227"/>
                  </a:lnTo>
                  <a:lnTo>
                    <a:pt x="545" y="227"/>
                  </a:lnTo>
                  <a:lnTo>
                    <a:pt x="548" y="223"/>
                  </a:lnTo>
                  <a:lnTo>
                    <a:pt x="548" y="223"/>
                  </a:lnTo>
                  <a:lnTo>
                    <a:pt x="552" y="214"/>
                  </a:lnTo>
                  <a:lnTo>
                    <a:pt x="552" y="214"/>
                  </a:lnTo>
                  <a:lnTo>
                    <a:pt x="556" y="205"/>
                  </a:lnTo>
                  <a:lnTo>
                    <a:pt x="556" y="205"/>
                  </a:lnTo>
                  <a:lnTo>
                    <a:pt x="559" y="198"/>
                  </a:lnTo>
                  <a:lnTo>
                    <a:pt x="559" y="198"/>
                  </a:lnTo>
                  <a:lnTo>
                    <a:pt x="563" y="197"/>
                  </a:lnTo>
                  <a:lnTo>
                    <a:pt x="563" y="197"/>
                  </a:lnTo>
                  <a:lnTo>
                    <a:pt x="567" y="183"/>
                  </a:lnTo>
                  <a:lnTo>
                    <a:pt x="567" y="183"/>
                  </a:lnTo>
                  <a:lnTo>
                    <a:pt x="571" y="184"/>
                  </a:lnTo>
                  <a:lnTo>
                    <a:pt x="571" y="184"/>
                  </a:lnTo>
                  <a:lnTo>
                    <a:pt x="574" y="185"/>
                  </a:lnTo>
                  <a:lnTo>
                    <a:pt x="574" y="185"/>
                  </a:lnTo>
                  <a:lnTo>
                    <a:pt x="578" y="206"/>
                  </a:lnTo>
                  <a:lnTo>
                    <a:pt x="578" y="206"/>
                  </a:lnTo>
                  <a:lnTo>
                    <a:pt x="582" y="189"/>
                  </a:lnTo>
                  <a:lnTo>
                    <a:pt x="582" y="189"/>
                  </a:lnTo>
                  <a:lnTo>
                    <a:pt x="586" y="177"/>
                  </a:lnTo>
                  <a:lnTo>
                    <a:pt x="586" y="177"/>
                  </a:lnTo>
                  <a:lnTo>
                    <a:pt x="589" y="188"/>
                  </a:lnTo>
                  <a:lnTo>
                    <a:pt x="589" y="188"/>
                  </a:lnTo>
                  <a:lnTo>
                    <a:pt x="593" y="191"/>
                  </a:lnTo>
                  <a:lnTo>
                    <a:pt x="593" y="191"/>
                  </a:lnTo>
                  <a:lnTo>
                    <a:pt x="597" y="168"/>
                  </a:lnTo>
                  <a:lnTo>
                    <a:pt x="597" y="168"/>
                  </a:lnTo>
                  <a:lnTo>
                    <a:pt x="600" y="186"/>
                  </a:lnTo>
                  <a:lnTo>
                    <a:pt x="600" y="186"/>
                  </a:lnTo>
                  <a:lnTo>
                    <a:pt x="604" y="171"/>
                  </a:lnTo>
                  <a:lnTo>
                    <a:pt x="604" y="171"/>
                  </a:lnTo>
                  <a:lnTo>
                    <a:pt x="608" y="188"/>
                  </a:lnTo>
                  <a:lnTo>
                    <a:pt x="608" y="188"/>
                  </a:lnTo>
                  <a:lnTo>
                    <a:pt x="612" y="175"/>
                  </a:lnTo>
                  <a:lnTo>
                    <a:pt x="612" y="175"/>
                  </a:lnTo>
                  <a:lnTo>
                    <a:pt x="615" y="171"/>
                  </a:lnTo>
                  <a:lnTo>
                    <a:pt x="615" y="171"/>
                  </a:lnTo>
                  <a:lnTo>
                    <a:pt x="619" y="167"/>
                  </a:lnTo>
                  <a:lnTo>
                    <a:pt x="619" y="167"/>
                  </a:lnTo>
                  <a:lnTo>
                    <a:pt x="623" y="170"/>
                  </a:lnTo>
                  <a:lnTo>
                    <a:pt x="623" y="170"/>
                  </a:lnTo>
                  <a:lnTo>
                    <a:pt x="627" y="171"/>
                  </a:lnTo>
                  <a:lnTo>
                    <a:pt x="627" y="171"/>
                  </a:lnTo>
                  <a:lnTo>
                    <a:pt x="630" y="147"/>
                  </a:lnTo>
                  <a:lnTo>
                    <a:pt x="630" y="147"/>
                  </a:lnTo>
                  <a:lnTo>
                    <a:pt x="634" y="151"/>
                  </a:lnTo>
                  <a:lnTo>
                    <a:pt x="634" y="151"/>
                  </a:lnTo>
                  <a:lnTo>
                    <a:pt x="638" y="181"/>
                  </a:lnTo>
                  <a:lnTo>
                    <a:pt x="638" y="181"/>
                  </a:lnTo>
                  <a:lnTo>
                    <a:pt x="641" y="198"/>
                  </a:lnTo>
                  <a:lnTo>
                    <a:pt x="641" y="198"/>
                  </a:lnTo>
                  <a:lnTo>
                    <a:pt x="645" y="213"/>
                  </a:lnTo>
                  <a:lnTo>
                    <a:pt x="645" y="213"/>
                  </a:lnTo>
                  <a:lnTo>
                    <a:pt x="649" y="220"/>
                  </a:lnTo>
                  <a:lnTo>
                    <a:pt x="649" y="220"/>
                  </a:lnTo>
                  <a:lnTo>
                    <a:pt x="653" y="235"/>
                  </a:lnTo>
                  <a:lnTo>
                    <a:pt x="653" y="235"/>
                  </a:lnTo>
                  <a:lnTo>
                    <a:pt x="656" y="231"/>
                  </a:lnTo>
                  <a:lnTo>
                    <a:pt x="656" y="231"/>
                  </a:lnTo>
                  <a:lnTo>
                    <a:pt x="660" y="241"/>
                  </a:lnTo>
                  <a:lnTo>
                    <a:pt x="660" y="241"/>
                  </a:lnTo>
                  <a:lnTo>
                    <a:pt x="664" y="229"/>
                  </a:lnTo>
                  <a:lnTo>
                    <a:pt x="664" y="229"/>
                  </a:lnTo>
                  <a:lnTo>
                    <a:pt x="668" y="245"/>
                  </a:lnTo>
                  <a:lnTo>
                    <a:pt x="668" y="245"/>
                  </a:lnTo>
                  <a:lnTo>
                    <a:pt x="671" y="250"/>
                  </a:lnTo>
                  <a:lnTo>
                    <a:pt x="671" y="250"/>
                  </a:lnTo>
                  <a:lnTo>
                    <a:pt x="675" y="228"/>
                  </a:lnTo>
                  <a:lnTo>
                    <a:pt x="675" y="228"/>
                  </a:lnTo>
                  <a:lnTo>
                    <a:pt x="679" y="248"/>
                  </a:lnTo>
                  <a:lnTo>
                    <a:pt x="679" y="248"/>
                  </a:lnTo>
                  <a:lnTo>
                    <a:pt x="682" y="256"/>
                  </a:lnTo>
                  <a:lnTo>
                    <a:pt x="682" y="256"/>
                  </a:lnTo>
                  <a:lnTo>
                    <a:pt x="686" y="247"/>
                  </a:lnTo>
                  <a:lnTo>
                    <a:pt x="686" y="247"/>
                  </a:lnTo>
                  <a:lnTo>
                    <a:pt x="690" y="238"/>
                  </a:lnTo>
                  <a:lnTo>
                    <a:pt x="690" y="238"/>
                  </a:lnTo>
                  <a:lnTo>
                    <a:pt x="694" y="225"/>
                  </a:lnTo>
                  <a:lnTo>
                    <a:pt x="694" y="225"/>
                  </a:lnTo>
                  <a:lnTo>
                    <a:pt x="697" y="224"/>
                  </a:lnTo>
                  <a:lnTo>
                    <a:pt x="697" y="224"/>
                  </a:lnTo>
                  <a:lnTo>
                    <a:pt x="701" y="171"/>
                  </a:lnTo>
                  <a:lnTo>
                    <a:pt x="701" y="171"/>
                  </a:lnTo>
                  <a:lnTo>
                    <a:pt x="705" y="222"/>
                  </a:lnTo>
                  <a:lnTo>
                    <a:pt x="705" y="222"/>
                  </a:lnTo>
                  <a:lnTo>
                    <a:pt x="709" y="244"/>
                  </a:lnTo>
                  <a:lnTo>
                    <a:pt x="709" y="244"/>
                  </a:lnTo>
                  <a:lnTo>
                    <a:pt x="712" y="241"/>
                  </a:lnTo>
                  <a:lnTo>
                    <a:pt x="712" y="241"/>
                  </a:lnTo>
                  <a:lnTo>
                    <a:pt x="716" y="232"/>
                  </a:lnTo>
                  <a:lnTo>
                    <a:pt x="716" y="232"/>
                  </a:lnTo>
                  <a:lnTo>
                    <a:pt x="720" y="223"/>
                  </a:lnTo>
                  <a:lnTo>
                    <a:pt x="720" y="223"/>
                  </a:lnTo>
                  <a:lnTo>
                    <a:pt x="724" y="225"/>
                  </a:lnTo>
                  <a:lnTo>
                    <a:pt x="724" y="225"/>
                  </a:lnTo>
                  <a:lnTo>
                    <a:pt x="727" y="221"/>
                  </a:lnTo>
                  <a:lnTo>
                    <a:pt x="727" y="221"/>
                  </a:lnTo>
                  <a:lnTo>
                    <a:pt x="731" y="224"/>
                  </a:lnTo>
                  <a:lnTo>
                    <a:pt x="731" y="224"/>
                  </a:lnTo>
                  <a:lnTo>
                    <a:pt x="735" y="218"/>
                  </a:lnTo>
                  <a:lnTo>
                    <a:pt x="735" y="218"/>
                  </a:lnTo>
                  <a:lnTo>
                    <a:pt x="738" y="198"/>
                  </a:lnTo>
                  <a:lnTo>
                    <a:pt x="738" y="198"/>
                  </a:lnTo>
                  <a:lnTo>
                    <a:pt x="742" y="198"/>
                  </a:lnTo>
                  <a:lnTo>
                    <a:pt x="742" y="198"/>
                  </a:lnTo>
                  <a:lnTo>
                    <a:pt x="746" y="188"/>
                  </a:lnTo>
                  <a:lnTo>
                    <a:pt x="746" y="188"/>
                  </a:lnTo>
                  <a:lnTo>
                    <a:pt x="750" y="171"/>
                  </a:lnTo>
                  <a:lnTo>
                    <a:pt x="750" y="171"/>
                  </a:lnTo>
                  <a:lnTo>
                    <a:pt x="753" y="160"/>
                  </a:lnTo>
                  <a:lnTo>
                    <a:pt x="753" y="160"/>
                  </a:lnTo>
                  <a:lnTo>
                    <a:pt x="757" y="133"/>
                  </a:lnTo>
                  <a:lnTo>
                    <a:pt x="757" y="133"/>
                  </a:lnTo>
                  <a:lnTo>
                    <a:pt x="761" y="103"/>
                  </a:lnTo>
                  <a:lnTo>
                    <a:pt x="761" y="103"/>
                  </a:lnTo>
                  <a:lnTo>
                    <a:pt x="765" y="69"/>
                  </a:lnTo>
                  <a:lnTo>
                    <a:pt x="765" y="69"/>
                  </a:lnTo>
                  <a:lnTo>
                    <a:pt x="768" y="52"/>
                  </a:lnTo>
                  <a:lnTo>
                    <a:pt x="768" y="52"/>
                  </a:lnTo>
                  <a:lnTo>
                    <a:pt x="772" y="32"/>
                  </a:lnTo>
                  <a:lnTo>
                    <a:pt x="772" y="32"/>
                  </a:lnTo>
                  <a:lnTo>
                    <a:pt x="776" y="34"/>
                  </a:lnTo>
                  <a:lnTo>
                    <a:pt x="776" y="34"/>
                  </a:lnTo>
                  <a:lnTo>
                    <a:pt x="779" y="49"/>
                  </a:lnTo>
                  <a:lnTo>
                    <a:pt x="779" y="49"/>
                  </a:lnTo>
                  <a:lnTo>
                    <a:pt x="783" y="57"/>
                  </a:lnTo>
                  <a:lnTo>
                    <a:pt x="783" y="57"/>
                  </a:lnTo>
                  <a:lnTo>
                    <a:pt x="787" y="68"/>
                  </a:lnTo>
                  <a:lnTo>
                    <a:pt x="787" y="68"/>
                  </a:lnTo>
                  <a:lnTo>
                    <a:pt x="791" y="102"/>
                  </a:lnTo>
                  <a:lnTo>
                    <a:pt x="791" y="102"/>
                  </a:lnTo>
                  <a:lnTo>
                    <a:pt x="794" y="123"/>
                  </a:lnTo>
                  <a:lnTo>
                    <a:pt x="794" y="123"/>
                  </a:lnTo>
                  <a:lnTo>
                    <a:pt x="798" y="143"/>
                  </a:lnTo>
                  <a:lnTo>
                    <a:pt x="798" y="143"/>
                  </a:lnTo>
                  <a:lnTo>
                    <a:pt x="802" y="154"/>
                  </a:lnTo>
                  <a:lnTo>
                    <a:pt x="802" y="154"/>
                  </a:lnTo>
                  <a:lnTo>
                    <a:pt x="806" y="190"/>
                  </a:lnTo>
                  <a:lnTo>
                    <a:pt x="806" y="190"/>
                  </a:lnTo>
                  <a:lnTo>
                    <a:pt x="809" y="202"/>
                  </a:lnTo>
                  <a:lnTo>
                    <a:pt x="809" y="202"/>
                  </a:lnTo>
                  <a:lnTo>
                    <a:pt x="813" y="198"/>
                  </a:lnTo>
                  <a:lnTo>
                    <a:pt x="813" y="198"/>
                  </a:lnTo>
                  <a:lnTo>
                    <a:pt x="817" y="205"/>
                  </a:lnTo>
                  <a:lnTo>
                    <a:pt x="817" y="205"/>
                  </a:lnTo>
                  <a:lnTo>
                    <a:pt x="820" y="203"/>
                  </a:lnTo>
                  <a:lnTo>
                    <a:pt x="820" y="203"/>
                  </a:lnTo>
                  <a:lnTo>
                    <a:pt x="824" y="201"/>
                  </a:lnTo>
                  <a:lnTo>
                    <a:pt x="824" y="201"/>
                  </a:lnTo>
                  <a:lnTo>
                    <a:pt x="828" y="193"/>
                  </a:lnTo>
                  <a:lnTo>
                    <a:pt x="828" y="193"/>
                  </a:lnTo>
                  <a:lnTo>
                    <a:pt x="832" y="187"/>
                  </a:lnTo>
                  <a:lnTo>
                    <a:pt x="832" y="187"/>
                  </a:lnTo>
                  <a:lnTo>
                    <a:pt x="835" y="183"/>
                  </a:lnTo>
                  <a:lnTo>
                    <a:pt x="835" y="183"/>
                  </a:lnTo>
                  <a:lnTo>
                    <a:pt x="839" y="177"/>
                  </a:lnTo>
                  <a:lnTo>
                    <a:pt x="839" y="177"/>
                  </a:lnTo>
                  <a:lnTo>
                    <a:pt x="843" y="181"/>
                  </a:lnTo>
                  <a:lnTo>
                    <a:pt x="843" y="181"/>
                  </a:lnTo>
                  <a:lnTo>
                    <a:pt x="847" y="198"/>
                  </a:lnTo>
                  <a:lnTo>
                    <a:pt x="847" y="198"/>
                  </a:lnTo>
                  <a:lnTo>
                    <a:pt x="850" y="218"/>
                  </a:lnTo>
                  <a:lnTo>
                    <a:pt x="850" y="218"/>
                  </a:lnTo>
                  <a:lnTo>
                    <a:pt x="854" y="232"/>
                  </a:lnTo>
                  <a:lnTo>
                    <a:pt x="854" y="232"/>
                  </a:lnTo>
                  <a:lnTo>
                    <a:pt x="858" y="209"/>
                  </a:lnTo>
                  <a:lnTo>
                    <a:pt x="858" y="209"/>
                  </a:lnTo>
                  <a:lnTo>
                    <a:pt x="861" y="227"/>
                  </a:lnTo>
                  <a:lnTo>
                    <a:pt x="861" y="227"/>
                  </a:lnTo>
                  <a:lnTo>
                    <a:pt x="865" y="188"/>
                  </a:lnTo>
                  <a:lnTo>
                    <a:pt x="865" y="188"/>
                  </a:lnTo>
                  <a:lnTo>
                    <a:pt x="869" y="232"/>
                  </a:lnTo>
                  <a:lnTo>
                    <a:pt x="869" y="232"/>
                  </a:lnTo>
                  <a:lnTo>
                    <a:pt x="873" y="237"/>
                  </a:lnTo>
                  <a:lnTo>
                    <a:pt x="873" y="237"/>
                  </a:lnTo>
                  <a:lnTo>
                    <a:pt x="876" y="237"/>
                  </a:lnTo>
                  <a:lnTo>
                    <a:pt x="876" y="237"/>
                  </a:lnTo>
                  <a:lnTo>
                    <a:pt x="880" y="221"/>
                  </a:lnTo>
                  <a:lnTo>
                    <a:pt x="880" y="221"/>
                  </a:lnTo>
                  <a:lnTo>
                    <a:pt x="884" y="222"/>
                  </a:lnTo>
                  <a:lnTo>
                    <a:pt x="884" y="222"/>
                  </a:lnTo>
                  <a:lnTo>
                    <a:pt x="888" y="232"/>
                  </a:lnTo>
                  <a:lnTo>
                    <a:pt x="888" y="232"/>
                  </a:lnTo>
                  <a:lnTo>
                    <a:pt x="891" y="236"/>
                  </a:lnTo>
                  <a:lnTo>
                    <a:pt x="891" y="236"/>
                  </a:lnTo>
                  <a:lnTo>
                    <a:pt x="895" y="224"/>
                  </a:lnTo>
                  <a:lnTo>
                    <a:pt x="895" y="224"/>
                  </a:lnTo>
                  <a:lnTo>
                    <a:pt x="899" y="226"/>
                  </a:lnTo>
                  <a:lnTo>
                    <a:pt x="899" y="226"/>
                  </a:lnTo>
                  <a:lnTo>
                    <a:pt x="903" y="233"/>
                  </a:lnTo>
                  <a:lnTo>
                    <a:pt x="903" y="233"/>
                  </a:lnTo>
                  <a:lnTo>
                    <a:pt x="906" y="228"/>
                  </a:lnTo>
                  <a:lnTo>
                    <a:pt x="906" y="228"/>
                  </a:lnTo>
                  <a:lnTo>
                    <a:pt x="910" y="193"/>
                  </a:lnTo>
                  <a:lnTo>
                    <a:pt x="910" y="193"/>
                  </a:lnTo>
                  <a:lnTo>
                    <a:pt x="914" y="212"/>
                  </a:lnTo>
                  <a:lnTo>
                    <a:pt x="914" y="212"/>
                  </a:lnTo>
                  <a:lnTo>
                    <a:pt x="917" y="210"/>
                  </a:lnTo>
                  <a:lnTo>
                    <a:pt x="917" y="210"/>
                  </a:lnTo>
                  <a:lnTo>
                    <a:pt x="921" y="210"/>
                  </a:lnTo>
                  <a:lnTo>
                    <a:pt x="921" y="210"/>
                  </a:lnTo>
                  <a:lnTo>
                    <a:pt x="925" y="209"/>
                  </a:lnTo>
                  <a:lnTo>
                    <a:pt x="925" y="209"/>
                  </a:lnTo>
                  <a:lnTo>
                    <a:pt x="929" y="191"/>
                  </a:lnTo>
                  <a:lnTo>
                    <a:pt x="929" y="191"/>
                  </a:lnTo>
                  <a:lnTo>
                    <a:pt x="932" y="171"/>
                  </a:lnTo>
                  <a:lnTo>
                    <a:pt x="932" y="171"/>
                  </a:lnTo>
                  <a:lnTo>
                    <a:pt x="936" y="159"/>
                  </a:lnTo>
                  <a:lnTo>
                    <a:pt x="936" y="159"/>
                  </a:lnTo>
                  <a:lnTo>
                    <a:pt x="940" y="157"/>
                  </a:lnTo>
                  <a:lnTo>
                    <a:pt x="940" y="157"/>
                  </a:lnTo>
                  <a:lnTo>
                    <a:pt x="944" y="141"/>
                  </a:lnTo>
                  <a:lnTo>
                    <a:pt x="944" y="141"/>
                  </a:lnTo>
                  <a:lnTo>
                    <a:pt x="947" y="111"/>
                  </a:lnTo>
                  <a:lnTo>
                    <a:pt x="947" y="111"/>
                  </a:lnTo>
                  <a:lnTo>
                    <a:pt x="951" y="90"/>
                  </a:lnTo>
                  <a:lnTo>
                    <a:pt x="951" y="90"/>
                  </a:lnTo>
                  <a:lnTo>
                    <a:pt x="955" y="67"/>
                  </a:lnTo>
                  <a:lnTo>
                    <a:pt x="955" y="67"/>
                  </a:lnTo>
                  <a:lnTo>
                    <a:pt x="958" y="72"/>
                  </a:lnTo>
                  <a:lnTo>
                    <a:pt x="958" y="72"/>
                  </a:lnTo>
                  <a:lnTo>
                    <a:pt x="962" y="98"/>
                  </a:lnTo>
                  <a:lnTo>
                    <a:pt x="962" y="98"/>
                  </a:lnTo>
                  <a:lnTo>
                    <a:pt x="966" y="109"/>
                  </a:lnTo>
                  <a:lnTo>
                    <a:pt x="966" y="109"/>
                  </a:lnTo>
                  <a:lnTo>
                    <a:pt x="970" y="118"/>
                  </a:lnTo>
                  <a:lnTo>
                    <a:pt x="970" y="118"/>
                  </a:lnTo>
                  <a:lnTo>
                    <a:pt x="973" y="153"/>
                  </a:lnTo>
                  <a:lnTo>
                    <a:pt x="973" y="153"/>
                  </a:lnTo>
                  <a:lnTo>
                    <a:pt x="977" y="173"/>
                  </a:lnTo>
                  <a:lnTo>
                    <a:pt x="977" y="173"/>
                  </a:lnTo>
                  <a:lnTo>
                    <a:pt x="981" y="175"/>
                  </a:lnTo>
                  <a:lnTo>
                    <a:pt x="981" y="175"/>
                  </a:lnTo>
                </a:path>
              </a:pathLst>
            </a:custGeom>
            <a:noFill/>
            <a:ln w="1428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631B946A-8F50-4E10-9E3B-1D1BE6F148B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1201"/>
              <a:ext cx="4365" cy="1163"/>
            </a:xfrm>
            <a:custGeom>
              <a:avLst/>
              <a:gdLst>
                <a:gd name="T0" fmla="*/ 15 w 981"/>
                <a:gd name="T1" fmla="*/ 96 h 261"/>
                <a:gd name="T2" fmla="*/ 34 w 981"/>
                <a:gd name="T3" fmla="*/ 162 h 261"/>
                <a:gd name="T4" fmla="*/ 52 w 981"/>
                <a:gd name="T5" fmla="*/ 210 h 261"/>
                <a:gd name="T6" fmla="*/ 71 w 981"/>
                <a:gd name="T7" fmla="*/ 240 h 261"/>
                <a:gd name="T8" fmla="*/ 90 w 981"/>
                <a:gd name="T9" fmla="*/ 258 h 261"/>
                <a:gd name="T10" fmla="*/ 108 w 981"/>
                <a:gd name="T11" fmla="*/ 260 h 261"/>
                <a:gd name="T12" fmla="*/ 127 w 981"/>
                <a:gd name="T13" fmla="*/ 250 h 261"/>
                <a:gd name="T14" fmla="*/ 145 w 981"/>
                <a:gd name="T15" fmla="*/ 234 h 261"/>
                <a:gd name="T16" fmla="*/ 164 w 981"/>
                <a:gd name="T17" fmla="*/ 215 h 261"/>
                <a:gd name="T18" fmla="*/ 183 w 981"/>
                <a:gd name="T19" fmla="*/ 198 h 261"/>
                <a:gd name="T20" fmla="*/ 201 w 981"/>
                <a:gd name="T21" fmla="*/ 178 h 261"/>
                <a:gd name="T22" fmla="*/ 220 w 981"/>
                <a:gd name="T23" fmla="*/ 83 h 261"/>
                <a:gd name="T24" fmla="*/ 239 w 981"/>
                <a:gd name="T25" fmla="*/ 156 h 261"/>
                <a:gd name="T26" fmla="*/ 257 w 981"/>
                <a:gd name="T27" fmla="*/ 216 h 261"/>
                <a:gd name="T28" fmla="*/ 276 w 981"/>
                <a:gd name="T29" fmla="*/ 240 h 261"/>
                <a:gd name="T30" fmla="*/ 295 w 981"/>
                <a:gd name="T31" fmla="*/ 256 h 261"/>
                <a:gd name="T32" fmla="*/ 313 w 981"/>
                <a:gd name="T33" fmla="*/ 260 h 261"/>
                <a:gd name="T34" fmla="*/ 332 w 981"/>
                <a:gd name="T35" fmla="*/ 249 h 261"/>
                <a:gd name="T36" fmla="*/ 351 w 981"/>
                <a:gd name="T37" fmla="*/ 227 h 261"/>
                <a:gd name="T38" fmla="*/ 369 w 981"/>
                <a:gd name="T39" fmla="*/ 203 h 261"/>
                <a:gd name="T40" fmla="*/ 388 w 981"/>
                <a:gd name="T41" fmla="*/ 188 h 261"/>
                <a:gd name="T42" fmla="*/ 407 w 981"/>
                <a:gd name="T43" fmla="*/ 164 h 261"/>
                <a:gd name="T44" fmla="*/ 425 w 981"/>
                <a:gd name="T45" fmla="*/ 165 h 261"/>
                <a:gd name="T46" fmla="*/ 444 w 981"/>
                <a:gd name="T47" fmla="*/ 212 h 261"/>
                <a:gd name="T48" fmla="*/ 462 w 981"/>
                <a:gd name="T49" fmla="*/ 229 h 261"/>
                <a:gd name="T50" fmla="*/ 481 w 981"/>
                <a:gd name="T51" fmla="*/ 238 h 261"/>
                <a:gd name="T52" fmla="*/ 500 w 981"/>
                <a:gd name="T53" fmla="*/ 241 h 261"/>
                <a:gd name="T54" fmla="*/ 518 w 981"/>
                <a:gd name="T55" fmla="*/ 237 h 261"/>
                <a:gd name="T56" fmla="*/ 537 w 981"/>
                <a:gd name="T57" fmla="*/ 225 h 261"/>
                <a:gd name="T58" fmla="*/ 556 w 981"/>
                <a:gd name="T59" fmla="*/ 207 h 261"/>
                <a:gd name="T60" fmla="*/ 574 w 981"/>
                <a:gd name="T61" fmla="*/ 188 h 261"/>
                <a:gd name="T62" fmla="*/ 593 w 981"/>
                <a:gd name="T63" fmla="*/ 174 h 261"/>
                <a:gd name="T64" fmla="*/ 612 w 981"/>
                <a:gd name="T65" fmla="*/ 168 h 261"/>
                <a:gd name="T66" fmla="*/ 630 w 981"/>
                <a:gd name="T67" fmla="*/ 159 h 261"/>
                <a:gd name="T68" fmla="*/ 649 w 981"/>
                <a:gd name="T69" fmla="*/ 207 h 261"/>
                <a:gd name="T70" fmla="*/ 668 w 981"/>
                <a:gd name="T71" fmla="*/ 238 h 261"/>
                <a:gd name="T72" fmla="*/ 686 w 981"/>
                <a:gd name="T73" fmla="*/ 246 h 261"/>
                <a:gd name="T74" fmla="*/ 705 w 981"/>
                <a:gd name="T75" fmla="*/ 240 h 261"/>
                <a:gd name="T76" fmla="*/ 724 w 981"/>
                <a:gd name="T77" fmla="*/ 224 h 261"/>
                <a:gd name="T78" fmla="*/ 742 w 981"/>
                <a:gd name="T79" fmla="*/ 190 h 261"/>
                <a:gd name="T80" fmla="*/ 761 w 981"/>
                <a:gd name="T81" fmla="*/ 105 h 261"/>
                <a:gd name="T82" fmla="*/ 779 w 981"/>
                <a:gd name="T83" fmla="*/ 38 h 261"/>
                <a:gd name="T84" fmla="*/ 798 w 981"/>
                <a:gd name="T85" fmla="*/ 142 h 261"/>
                <a:gd name="T86" fmla="*/ 817 w 981"/>
                <a:gd name="T87" fmla="*/ 187 h 261"/>
                <a:gd name="T88" fmla="*/ 835 w 981"/>
                <a:gd name="T89" fmla="*/ 183 h 261"/>
                <a:gd name="T90" fmla="*/ 854 w 981"/>
                <a:gd name="T91" fmla="*/ 215 h 261"/>
                <a:gd name="T92" fmla="*/ 873 w 981"/>
                <a:gd name="T93" fmla="*/ 231 h 261"/>
                <a:gd name="T94" fmla="*/ 891 w 981"/>
                <a:gd name="T95" fmla="*/ 226 h 261"/>
                <a:gd name="T96" fmla="*/ 910 w 981"/>
                <a:gd name="T97" fmla="*/ 204 h 261"/>
                <a:gd name="T98" fmla="*/ 929 w 981"/>
                <a:gd name="T99" fmla="*/ 184 h 261"/>
                <a:gd name="T100" fmla="*/ 947 w 981"/>
                <a:gd name="T101" fmla="*/ 109 h 261"/>
                <a:gd name="T102" fmla="*/ 966 w 981"/>
                <a:gd name="T103" fmla="*/ 10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1" h="261">
                  <a:moveTo>
                    <a:pt x="0" y="156"/>
                  </a:moveTo>
                  <a:lnTo>
                    <a:pt x="4" y="143"/>
                  </a:lnTo>
                  <a:lnTo>
                    <a:pt x="8" y="136"/>
                  </a:lnTo>
                  <a:lnTo>
                    <a:pt x="11" y="120"/>
                  </a:lnTo>
                  <a:lnTo>
                    <a:pt x="15" y="96"/>
                  </a:lnTo>
                  <a:lnTo>
                    <a:pt x="19" y="74"/>
                  </a:lnTo>
                  <a:lnTo>
                    <a:pt x="22" y="84"/>
                  </a:lnTo>
                  <a:lnTo>
                    <a:pt x="26" y="91"/>
                  </a:lnTo>
                  <a:lnTo>
                    <a:pt x="30" y="138"/>
                  </a:lnTo>
                  <a:lnTo>
                    <a:pt x="34" y="162"/>
                  </a:lnTo>
                  <a:lnTo>
                    <a:pt x="37" y="177"/>
                  </a:lnTo>
                  <a:lnTo>
                    <a:pt x="41" y="187"/>
                  </a:lnTo>
                  <a:lnTo>
                    <a:pt x="45" y="196"/>
                  </a:lnTo>
                  <a:lnTo>
                    <a:pt x="49" y="203"/>
                  </a:lnTo>
                  <a:lnTo>
                    <a:pt x="52" y="210"/>
                  </a:lnTo>
                  <a:lnTo>
                    <a:pt x="56" y="217"/>
                  </a:lnTo>
                  <a:lnTo>
                    <a:pt x="60" y="223"/>
                  </a:lnTo>
                  <a:lnTo>
                    <a:pt x="63" y="228"/>
                  </a:lnTo>
                  <a:lnTo>
                    <a:pt x="67" y="234"/>
                  </a:lnTo>
                  <a:lnTo>
                    <a:pt x="71" y="240"/>
                  </a:lnTo>
                  <a:lnTo>
                    <a:pt x="75" y="243"/>
                  </a:lnTo>
                  <a:lnTo>
                    <a:pt x="78" y="248"/>
                  </a:lnTo>
                  <a:lnTo>
                    <a:pt x="82" y="252"/>
                  </a:lnTo>
                  <a:lnTo>
                    <a:pt x="86" y="255"/>
                  </a:lnTo>
                  <a:lnTo>
                    <a:pt x="90" y="258"/>
                  </a:lnTo>
                  <a:lnTo>
                    <a:pt x="93" y="259"/>
                  </a:lnTo>
                  <a:lnTo>
                    <a:pt x="97" y="260"/>
                  </a:lnTo>
                  <a:lnTo>
                    <a:pt x="101" y="261"/>
                  </a:lnTo>
                  <a:lnTo>
                    <a:pt x="104" y="261"/>
                  </a:lnTo>
                  <a:lnTo>
                    <a:pt x="108" y="260"/>
                  </a:lnTo>
                  <a:lnTo>
                    <a:pt x="112" y="258"/>
                  </a:lnTo>
                  <a:lnTo>
                    <a:pt x="116" y="257"/>
                  </a:lnTo>
                  <a:lnTo>
                    <a:pt x="119" y="255"/>
                  </a:lnTo>
                  <a:lnTo>
                    <a:pt x="123" y="253"/>
                  </a:lnTo>
                  <a:lnTo>
                    <a:pt x="127" y="250"/>
                  </a:lnTo>
                  <a:lnTo>
                    <a:pt x="131" y="247"/>
                  </a:lnTo>
                  <a:lnTo>
                    <a:pt x="134" y="245"/>
                  </a:lnTo>
                  <a:lnTo>
                    <a:pt x="138" y="241"/>
                  </a:lnTo>
                  <a:lnTo>
                    <a:pt x="142" y="237"/>
                  </a:lnTo>
                  <a:lnTo>
                    <a:pt x="145" y="234"/>
                  </a:lnTo>
                  <a:lnTo>
                    <a:pt x="149" y="230"/>
                  </a:lnTo>
                  <a:lnTo>
                    <a:pt x="153" y="226"/>
                  </a:lnTo>
                  <a:lnTo>
                    <a:pt x="157" y="222"/>
                  </a:lnTo>
                  <a:lnTo>
                    <a:pt x="160" y="218"/>
                  </a:lnTo>
                  <a:lnTo>
                    <a:pt x="164" y="215"/>
                  </a:lnTo>
                  <a:lnTo>
                    <a:pt x="168" y="212"/>
                  </a:lnTo>
                  <a:lnTo>
                    <a:pt x="172" y="208"/>
                  </a:lnTo>
                  <a:lnTo>
                    <a:pt x="175" y="205"/>
                  </a:lnTo>
                  <a:lnTo>
                    <a:pt x="179" y="201"/>
                  </a:lnTo>
                  <a:lnTo>
                    <a:pt x="183" y="198"/>
                  </a:lnTo>
                  <a:lnTo>
                    <a:pt x="187" y="194"/>
                  </a:lnTo>
                  <a:lnTo>
                    <a:pt x="190" y="191"/>
                  </a:lnTo>
                  <a:lnTo>
                    <a:pt x="194" y="187"/>
                  </a:lnTo>
                  <a:lnTo>
                    <a:pt x="198" y="183"/>
                  </a:lnTo>
                  <a:lnTo>
                    <a:pt x="201" y="178"/>
                  </a:lnTo>
                  <a:lnTo>
                    <a:pt x="205" y="171"/>
                  </a:lnTo>
                  <a:lnTo>
                    <a:pt x="209" y="159"/>
                  </a:lnTo>
                  <a:lnTo>
                    <a:pt x="213" y="150"/>
                  </a:lnTo>
                  <a:lnTo>
                    <a:pt x="216" y="127"/>
                  </a:lnTo>
                  <a:lnTo>
                    <a:pt x="220" y="83"/>
                  </a:lnTo>
                  <a:lnTo>
                    <a:pt x="224" y="40"/>
                  </a:lnTo>
                  <a:lnTo>
                    <a:pt x="228" y="0"/>
                  </a:lnTo>
                  <a:lnTo>
                    <a:pt x="231" y="30"/>
                  </a:lnTo>
                  <a:lnTo>
                    <a:pt x="235" y="113"/>
                  </a:lnTo>
                  <a:lnTo>
                    <a:pt x="239" y="156"/>
                  </a:lnTo>
                  <a:lnTo>
                    <a:pt x="242" y="177"/>
                  </a:lnTo>
                  <a:lnTo>
                    <a:pt x="246" y="192"/>
                  </a:lnTo>
                  <a:lnTo>
                    <a:pt x="250" y="203"/>
                  </a:lnTo>
                  <a:lnTo>
                    <a:pt x="254" y="210"/>
                  </a:lnTo>
                  <a:lnTo>
                    <a:pt x="257" y="216"/>
                  </a:lnTo>
                  <a:lnTo>
                    <a:pt x="261" y="221"/>
                  </a:lnTo>
                  <a:lnTo>
                    <a:pt x="265" y="226"/>
                  </a:lnTo>
                  <a:lnTo>
                    <a:pt x="269" y="230"/>
                  </a:lnTo>
                  <a:lnTo>
                    <a:pt x="272" y="235"/>
                  </a:lnTo>
                  <a:lnTo>
                    <a:pt x="276" y="240"/>
                  </a:lnTo>
                  <a:lnTo>
                    <a:pt x="280" y="244"/>
                  </a:lnTo>
                  <a:lnTo>
                    <a:pt x="283" y="247"/>
                  </a:lnTo>
                  <a:lnTo>
                    <a:pt x="287" y="251"/>
                  </a:lnTo>
                  <a:lnTo>
                    <a:pt x="291" y="254"/>
                  </a:lnTo>
                  <a:lnTo>
                    <a:pt x="295" y="256"/>
                  </a:lnTo>
                  <a:lnTo>
                    <a:pt x="298" y="258"/>
                  </a:lnTo>
                  <a:lnTo>
                    <a:pt x="302" y="260"/>
                  </a:lnTo>
                  <a:lnTo>
                    <a:pt x="306" y="261"/>
                  </a:lnTo>
                  <a:lnTo>
                    <a:pt x="310" y="261"/>
                  </a:lnTo>
                  <a:lnTo>
                    <a:pt x="313" y="260"/>
                  </a:lnTo>
                  <a:lnTo>
                    <a:pt x="317" y="259"/>
                  </a:lnTo>
                  <a:lnTo>
                    <a:pt x="321" y="257"/>
                  </a:lnTo>
                  <a:lnTo>
                    <a:pt x="324" y="254"/>
                  </a:lnTo>
                  <a:lnTo>
                    <a:pt x="328" y="252"/>
                  </a:lnTo>
                  <a:lnTo>
                    <a:pt x="332" y="249"/>
                  </a:lnTo>
                  <a:lnTo>
                    <a:pt x="336" y="245"/>
                  </a:lnTo>
                  <a:lnTo>
                    <a:pt x="339" y="240"/>
                  </a:lnTo>
                  <a:lnTo>
                    <a:pt x="343" y="236"/>
                  </a:lnTo>
                  <a:lnTo>
                    <a:pt x="347" y="231"/>
                  </a:lnTo>
                  <a:lnTo>
                    <a:pt x="351" y="227"/>
                  </a:lnTo>
                  <a:lnTo>
                    <a:pt x="354" y="222"/>
                  </a:lnTo>
                  <a:lnTo>
                    <a:pt x="358" y="217"/>
                  </a:lnTo>
                  <a:lnTo>
                    <a:pt x="362" y="212"/>
                  </a:lnTo>
                  <a:lnTo>
                    <a:pt x="366" y="208"/>
                  </a:lnTo>
                  <a:lnTo>
                    <a:pt x="369" y="203"/>
                  </a:lnTo>
                  <a:lnTo>
                    <a:pt x="373" y="200"/>
                  </a:lnTo>
                  <a:lnTo>
                    <a:pt x="377" y="196"/>
                  </a:lnTo>
                  <a:lnTo>
                    <a:pt x="380" y="193"/>
                  </a:lnTo>
                  <a:lnTo>
                    <a:pt x="384" y="190"/>
                  </a:lnTo>
                  <a:lnTo>
                    <a:pt x="388" y="188"/>
                  </a:lnTo>
                  <a:lnTo>
                    <a:pt x="392" y="185"/>
                  </a:lnTo>
                  <a:lnTo>
                    <a:pt x="395" y="183"/>
                  </a:lnTo>
                  <a:lnTo>
                    <a:pt x="399" y="181"/>
                  </a:lnTo>
                  <a:lnTo>
                    <a:pt x="403" y="174"/>
                  </a:lnTo>
                  <a:lnTo>
                    <a:pt x="407" y="164"/>
                  </a:lnTo>
                  <a:lnTo>
                    <a:pt x="410" y="148"/>
                  </a:lnTo>
                  <a:lnTo>
                    <a:pt x="414" y="145"/>
                  </a:lnTo>
                  <a:lnTo>
                    <a:pt x="418" y="146"/>
                  </a:lnTo>
                  <a:lnTo>
                    <a:pt x="421" y="150"/>
                  </a:lnTo>
                  <a:lnTo>
                    <a:pt x="425" y="165"/>
                  </a:lnTo>
                  <a:lnTo>
                    <a:pt x="429" y="175"/>
                  </a:lnTo>
                  <a:lnTo>
                    <a:pt x="433" y="188"/>
                  </a:lnTo>
                  <a:lnTo>
                    <a:pt x="436" y="198"/>
                  </a:lnTo>
                  <a:lnTo>
                    <a:pt x="440" y="205"/>
                  </a:lnTo>
                  <a:lnTo>
                    <a:pt x="444" y="212"/>
                  </a:lnTo>
                  <a:lnTo>
                    <a:pt x="448" y="215"/>
                  </a:lnTo>
                  <a:lnTo>
                    <a:pt x="451" y="221"/>
                  </a:lnTo>
                  <a:lnTo>
                    <a:pt x="455" y="224"/>
                  </a:lnTo>
                  <a:lnTo>
                    <a:pt x="459" y="227"/>
                  </a:lnTo>
                  <a:lnTo>
                    <a:pt x="462" y="229"/>
                  </a:lnTo>
                  <a:lnTo>
                    <a:pt x="466" y="231"/>
                  </a:lnTo>
                  <a:lnTo>
                    <a:pt x="470" y="234"/>
                  </a:lnTo>
                  <a:lnTo>
                    <a:pt x="474" y="235"/>
                  </a:lnTo>
                  <a:lnTo>
                    <a:pt x="477" y="237"/>
                  </a:lnTo>
                  <a:lnTo>
                    <a:pt x="481" y="238"/>
                  </a:lnTo>
                  <a:lnTo>
                    <a:pt x="485" y="239"/>
                  </a:lnTo>
                  <a:lnTo>
                    <a:pt x="489" y="239"/>
                  </a:lnTo>
                  <a:lnTo>
                    <a:pt x="492" y="240"/>
                  </a:lnTo>
                  <a:lnTo>
                    <a:pt x="496" y="240"/>
                  </a:lnTo>
                  <a:lnTo>
                    <a:pt x="500" y="241"/>
                  </a:lnTo>
                  <a:lnTo>
                    <a:pt x="503" y="240"/>
                  </a:lnTo>
                  <a:lnTo>
                    <a:pt x="507" y="240"/>
                  </a:lnTo>
                  <a:lnTo>
                    <a:pt x="511" y="239"/>
                  </a:lnTo>
                  <a:lnTo>
                    <a:pt x="515" y="238"/>
                  </a:lnTo>
                  <a:lnTo>
                    <a:pt x="518" y="237"/>
                  </a:lnTo>
                  <a:lnTo>
                    <a:pt x="522" y="235"/>
                  </a:lnTo>
                  <a:lnTo>
                    <a:pt x="526" y="234"/>
                  </a:lnTo>
                  <a:lnTo>
                    <a:pt x="530" y="231"/>
                  </a:lnTo>
                  <a:lnTo>
                    <a:pt x="533" y="228"/>
                  </a:lnTo>
                  <a:lnTo>
                    <a:pt x="537" y="225"/>
                  </a:lnTo>
                  <a:lnTo>
                    <a:pt x="541" y="222"/>
                  </a:lnTo>
                  <a:lnTo>
                    <a:pt x="545" y="219"/>
                  </a:lnTo>
                  <a:lnTo>
                    <a:pt x="548" y="215"/>
                  </a:lnTo>
                  <a:lnTo>
                    <a:pt x="552" y="211"/>
                  </a:lnTo>
                  <a:lnTo>
                    <a:pt x="556" y="207"/>
                  </a:lnTo>
                  <a:lnTo>
                    <a:pt x="559" y="203"/>
                  </a:lnTo>
                  <a:lnTo>
                    <a:pt x="563" y="200"/>
                  </a:lnTo>
                  <a:lnTo>
                    <a:pt x="567" y="195"/>
                  </a:lnTo>
                  <a:lnTo>
                    <a:pt x="571" y="192"/>
                  </a:lnTo>
                  <a:lnTo>
                    <a:pt x="574" y="188"/>
                  </a:lnTo>
                  <a:lnTo>
                    <a:pt x="578" y="185"/>
                  </a:lnTo>
                  <a:lnTo>
                    <a:pt x="582" y="181"/>
                  </a:lnTo>
                  <a:lnTo>
                    <a:pt x="586" y="178"/>
                  </a:lnTo>
                  <a:lnTo>
                    <a:pt x="589" y="176"/>
                  </a:lnTo>
                  <a:lnTo>
                    <a:pt x="593" y="174"/>
                  </a:lnTo>
                  <a:lnTo>
                    <a:pt x="597" y="169"/>
                  </a:lnTo>
                  <a:lnTo>
                    <a:pt x="600" y="166"/>
                  </a:lnTo>
                  <a:lnTo>
                    <a:pt x="604" y="167"/>
                  </a:lnTo>
                  <a:lnTo>
                    <a:pt x="608" y="166"/>
                  </a:lnTo>
                  <a:lnTo>
                    <a:pt x="612" y="168"/>
                  </a:lnTo>
                  <a:lnTo>
                    <a:pt x="615" y="169"/>
                  </a:lnTo>
                  <a:lnTo>
                    <a:pt x="619" y="171"/>
                  </a:lnTo>
                  <a:lnTo>
                    <a:pt x="623" y="176"/>
                  </a:lnTo>
                  <a:lnTo>
                    <a:pt x="627" y="174"/>
                  </a:lnTo>
                  <a:lnTo>
                    <a:pt x="630" y="159"/>
                  </a:lnTo>
                  <a:lnTo>
                    <a:pt x="634" y="156"/>
                  </a:lnTo>
                  <a:lnTo>
                    <a:pt x="638" y="165"/>
                  </a:lnTo>
                  <a:lnTo>
                    <a:pt x="641" y="182"/>
                  </a:lnTo>
                  <a:lnTo>
                    <a:pt x="645" y="197"/>
                  </a:lnTo>
                  <a:lnTo>
                    <a:pt x="649" y="207"/>
                  </a:lnTo>
                  <a:lnTo>
                    <a:pt x="653" y="216"/>
                  </a:lnTo>
                  <a:lnTo>
                    <a:pt x="656" y="222"/>
                  </a:lnTo>
                  <a:lnTo>
                    <a:pt x="660" y="229"/>
                  </a:lnTo>
                  <a:lnTo>
                    <a:pt x="664" y="233"/>
                  </a:lnTo>
                  <a:lnTo>
                    <a:pt x="668" y="238"/>
                  </a:lnTo>
                  <a:lnTo>
                    <a:pt x="671" y="240"/>
                  </a:lnTo>
                  <a:lnTo>
                    <a:pt x="675" y="243"/>
                  </a:lnTo>
                  <a:lnTo>
                    <a:pt x="679" y="245"/>
                  </a:lnTo>
                  <a:lnTo>
                    <a:pt x="682" y="246"/>
                  </a:lnTo>
                  <a:lnTo>
                    <a:pt x="686" y="246"/>
                  </a:lnTo>
                  <a:lnTo>
                    <a:pt x="690" y="246"/>
                  </a:lnTo>
                  <a:lnTo>
                    <a:pt x="694" y="245"/>
                  </a:lnTo>
                  <a:lnTo>
                    <a:pt x="697" y="244"/>
                  </a:lnTo>
                  <a:lnTo>
                    <a:pt x="701" y="242"/>
                  </a:lnTo>
                  <a:lnTo>
                    <a:pt x="705" y="240"/>
                  </a:lnTo>
                  <a:lnTo>
                    <a:pt x="709" y="237"/>
                  </a:lnTo>
                  <a:lnTo>
                    <a:pt x="712" y="235"/>
                  </a:lnTo>
                  <a:lnTo>
                    <a:pt x="716" y="231"/>
                  </a:lnTo>
                  <a:lnTo>
                    <a:pt x="720" y="227"/>
                  </a:lnTo>
                  <a:lnTo>
                    <a:pt x="724" y="224"/>
                  </a:lnTo>
                  <a:lnTo>
                    <a:pt x="727" y="220"/>
                  </a:lnTo>
                  <a:lnTo>
                    <a:pt x="731" y="215"/>
                  </a:lnTo>
                  <a:lnTo>
                    <a:pt x="735" y="209"/>
                  </a:lnTo>
                  <a:lnTo>
                    <a:pt x="738" y="202"/>
                  </a:lnTo>
                  <a:lnTo>
                    <a:pt x="742" y="190"/>
                  </a:lnTo>
                  <a:lnTo>
                    <a:pt x="746" y="175"/>
                  </a:lnTo>
                  <a:lnTo>
                    <a:pt x="750" y="163"/>
                  </a:lnTo>
                  <a:lnTo>
                    <a:pt x="753" y="148"/>
                  </a:lnTo>
                  <a:lnTo>
                    <a:pt x="757" y="126"/>
                  </a:lnTo>
                  <a:lnTo>
                    <a:pt x="761" y="105"/>
                  </a:lnTo>
                  <a:lnTo>
                    <a:pt x="765" y="76"/>
                  </a:lnTo>
                  <a:lnTo>
                    <a:pt x="768" y="42"/>
                  </a:lnTo>
                  <a:lnTo>
                    <a:pt x="772" y="23"/>
                  </a:lnTo>
                  <a:lnTo>
                    <a:pt x="776" y="29"/>
                  </a:lnTo>
                  <a:lnTo>
                    <a:pt x="779" y="38"/>
                  </a:lnTo>
                  <a:lnTo>
                    <a:pt x="783" y="60"/>
                  </a:lnTo>
                  <a:lnTo>
                    <a:pt x="787" y="72"/>
                  </a:lnTo>
                  <a:lnTo>
                    <a:pt x="791" y="97"/>
                  </a:lnTo>
                  <a:lnTo>
                    <a:pt x="794" y="121"/>
                  </a:lnTo>
                  <a:lnTo>
                    <a:pt x="798" y="142"/>
                  </a:lnTo>
                  <a:lnTo>
                    <a:pt x="802" y="160"/>
                  </a:lnTo>
                  <a:lnTo>
                    <a:pt x="806" y="172"/>
                  </a:lnTo>
                  <a:lnTo>
                    <a:pt x="809" y="181"/>
                  </a:lnTo>
                  <a:lnTo>
                    <a:pt x="813" y="187"/>
                  </a:lnTo>
                  <a:lnTo>
                    <a:pt x="817" y="187"/>
                  </a:lnTo>
                  <a:lnTo>
                    <a:pt x="820" y="185"/>
                  </a:lnTo>
                  <a:lnTo>
                    <a:pt x="824" y="184"/>
                  </a:lnTo>
                  <a:lnTo>
                    <a:pt x="828" y="181"/>
                  </a:lnTo>
                  <a:lnTo>
                    <a:pt x="832" y="185"/>
                  </a:lnTo>
                  <a:lnTo>
                    <a:pt x="835" y="183"/>
                  </a:lnTo>
                  <a:lnTo>
                    <a:pt x="839" y="184"/>
                  </a:lnTo>
                  <a:lnTo>
                    <a:pt x="843" y="191"/>
                  </a:lnTo>
                  <a:lnTo>
                    <a:pt x="847" y="201"/>
                  </a:lnTo>
                  <a:lnTo>
                    <a:pt x="850" y="209"/>
                  </a:lnTo>
                  <a:lnTo>
                    <a:pt x="854" y="215"/>
                  </a:lnTo>
                  <a:lnTo>
                    <a:pt x="858" y="222"/>
                  </a:lnTo>
                  <a:lnTo>
                    <a:pt x="861" y="227"/>
                  </a:lnTo>
                  <a:lnTo>
                    <a:pt x="865" y="229"/>
                  </a:lnTo>
                  <a:lnTo>
                    <a:pt x="869" y="231"/>
                  </a:lnTo>
                  <a:lnTo>
                    <a:pt x="873" y="231"/>
                  </a:lnTo>
                  <a:lnTo>
                    <a:pt x="876" y="232"/>
                  </a:lnTo>
                  <a:lnTo>
                    <a:pt x="880" y="231"/>
                  </a:lnTo>
                  <a:lnTo>
                    <a:pt x="884" y="229"/>
                  </a:lnTo>
                  <a:lnTo>
                    <a:pt x="888" y="229"/>
                  </a:lnTo>
                  <a:lnTo>
                    <a:pt x="891" y="226"/>
                  </a:lnTo>
                  <a:lnTo>
                    <a:pt x="895" y="224"/>
                  </a:lnTo>
                  <a:lnTo>
                    <a:pt x="899" y="220"/>
                  </a:lnTo>
                  <a:lnTo>
                    <a:pt x="903" y="217"/>
                  </a:lnTo>
                  <a:lnTo>
                    <a:pt x="906" y="211"/>
                  </a:lnTo>
                  <a:lnTo>
                    <a:pt x="910" y="204"/>
                  </a:lnTo>
                  <a:lnTo>
                    <a:pt x="914" y="198"/>
                  </a:lnTo>
                  <a:lnTo>
                    <a:pt x="917" y="196"/>
                  </a:lnTo>
                  <a:lnTo>
                    <a:pt x="921" y="194"/>
                  </a:lnTo>
                  <a:lnTo>
                    <a:pt x="925" y="190"/>
                  </a:lnTo>
                  <a:lnTo>
                    <a:pt x="929" y="184"/>
                  </a:lnTo>
                  <a:lnTo>
                    <a:pt x="932" y="176"/>
                  </a:lnTo>
                  <a:lnTo>
                    <a:pt x="936" y="164"/>
                  </a:lnTo>
                  <a:lnTo>
                    <a:pt x="940" y="148"/>
                  </a:lnTo>
                  <a:lnTo>
                    <a:pt x="944" y="129"/>
                  </a:lnTo>
                  <a:lnTo>
                    <a:pt x="947" y="109"/>
                  </a:lnTo>
                  <a:lnTo>
                    <a:pt x="951" y="88"/>
                  </a:lnTo>
                  <a:lnTo>
                    <a:pt x="955" y="71"/>
                  </a:lnTo>
                  <a:lnTo>
                    <a:pt x="958" y="77"/>
                  </a:lnTo>
                  <a:lnTo>
                    <a:pt x="962" y="87"/>
                  </a:lnTo>
                  <a:lnTo>
                    <a:pt x="966" y="108"/>
                  </a:lnTo>
                  <a:lnTo>
                    <a:pt x="970" y="126"/>
                  </a:lnTo>
                  <a:lnTo>
                    <a:pt x="973" y="143"/>
                  </a:lnTo>
                  <a:lnTo>
                    <a:pt x="977" y="157"/>
                  </a:lnTo>
                  <a:lnTo>
                    <a:pt x="981" y="165"/>
                  </a:lnTo>
                </a:path>
              </a:pathLst>
            </a:custGeom>
            <a:noFill/>
            <a:ln w="14288" cap="flat">
              <a:solidFill>
                <a:srgbClr val="CD37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0A91C5A9-73B1-4A8C-A070-D927F7F16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141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A0007656-6084-4675-8B05-8F89C4240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874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C8E54CEA-D07E-45FC-9DFA-2017335C1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607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AEAD054-D1D6-4ED7-9DC6-558D13064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344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30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64A85D18-CC19-4B98-93CF-663472398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6CD06F69-D202-459C-9F4B-907B32077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5A36C2C9-BD93-4CB4-B0E3-66407CD1B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E0EE7E32-833E-407A-9FA2-FC2B9BA89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30">
              <a:extLst>
                <a:ext uri="{FF2B5EF4-FFF2-40B4-BE49-F238E27FC236}">
                  <a16:creationId xmlns:a16="http://schemas.microsoft.com/office/drawing/2014/main" id="{E5A1967F-8D0C-4EBE-A70C-0239873B1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31">
              <a:extLst>
                <a:ext uri="{FF2B5EF4-FFF2-40B4-BE49-F238E27FC236}">
                  <a16:creationId xmlns:a16="http://schemas.microsoft.com/office/drawing/2014/main" id="{931EB2A6-9297-40EF-ADD5-9BD0920DC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2019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32">
              <a:extLst>
                <a:ext uri="{FF2B5EF4-FFF2-40B4-BE49-F238E27FC236}">
                  <a16:creationId xmlns:a16="http://schemas.microsoft.com/office/drawing/2014/main" id="{E33A8766-0A79-4C03-983E-F38C0917A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33">
              <a:extLst>
                <a:ext uri="{FF2B5EF4-FFF2-40B4-BE49-F238E27FC236}">
                  <a16:creationId xmlns:a16="http://schemas.microsoft.com/office/drawing/2014/main" id="{38BF9A5C-89C8-4A4C-B8BF-C9281EADE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34">
              <a:extLst>
                <a:ext uri="{FF2B5EF4-FFF2-40B4-BE49-F238E27FC236}">
                  <a16:creationId xmlns:a16="http://schemas.microsoft.com/office/drawing/2014/main" id="{63BB9321-E086-4819-A77E-253540EF2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0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35">
              <a:extLst>
                <a:ext uri="{FF2B5EF4-FFF2-40B4-BE49-F238E27FC236}">
                  <a16:creationId xmlns:a16="http://schemas.microsoft.com/office/drawing/2014/main" id="{24621411-21D6-4E8E-8F53-DB3DB0589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5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36">
              <a:extLst>
                <a:ext uri="{FF2B5EF4-FFF2-40B4-BE49-F238E27FC236}">
                  <a16:creationId xmlns:a16="http://schemas.microsoft.com/office/drawing/2014/main" id="{EFCAEECB-6927-438B-9EDF-8BCD673CC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3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37">
              <a:extLst>
                <a:ext uri="{FF2B5EF4-FFF2-40B4-BE49-F238E27FC236}">
                  <a16:creationId xmlns:a16="http://schemas.microsoft.com/office/drawing/2014/main" id="{C0AC050B-3D34-4D88-854E-B6B6CB99C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38">
              <a:extLst>
                <a:ext uri="{FF2B5EF4-FFF2-40B4-BE49-F238E27FC236}">
                  <a16:creationId xmlns:a16="http://schemas.microsoft.com/office/drawing/2014/main" id="{605FAF45-0459-4148-83FA-4F62720CB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943"/>
              <a:ext cx="156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 pro 100.000 Einwohner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0A854F5-C80E-483E-9524-5DB91D930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1923"/>
              <a:ext cx="4365" cy="441"/>
            </a:xfrm>
            <a:custGeom>
              <a:avLst/>
              <a:gdLst>
                <a:gd name="T0" fmla="*/ 15 w 981"/>
                <a:gd name="T1" fmla="*/ 1 h 99"/>
                <a:gd name="T2" fmla="*/ 34 w 981"/>
                <a:gd name="T3" fmla="*/ 19 h 99"/>
                <a:gd name="T4" fmla="*/ 52 w 981"/>
                <a:gd name="T5" fmla="*/ 49 h 99"/>
                <a:gd name="T6" fmla="*/ 71 w 981"/>
                <a:gd name="T7" fmla="*/ 78 h 99"/>
                <a:gd name="T8" fmla="*/ 90 w 981"/>
                <a:gd name="T9" fmla="*/ 95 h 99"/>
                <a:gd name="T10" fmla="*/ 108 w 981"/>
                <a:gd name="T11" fmla="*/ 98 h 99"/>
                <a:gd name="T12" fmla="*/ 127 w 981"/>
                <a:gd name="T13" fmla="*/ 89 h 99"/>
                <a:gd name="T14" fmla="*/ 145 w 981"/>
                <a:gd name="T15" fmla="*/ 71 h 99"/>
                <a:gd name="T16" fmla="*/ 164 w 981"/>
                <a:gd name="T17" fmla="*/ 53 h 99"/>
                <a:gd name="T18" fmla="*/ 183 w 981"/>
                <a:gd name="T19" fmla="*/ 36 h 99"/>
                <a:gd name="T20" fmla="*/ 201 w 981"/>
                <a:gd name="T21" fmla="*/ 25 h 99"/>
                <a:gd name="T22" fmla="*/ 220 w 981"/>
                <a:gd name="T23" fmla="*/ 23 h 99"/>
                <a:gd name="T24" fmla="*/ 239 w 981"/>
                <a:gd name="T25" fmla="*/ 34 h 99"/>
                <a:gd name="T26" fmla="*/ 257 w 981"/>
                <a:gd name="T27" fmla="*/ 55 h 99"/>
                <a:gd name="T28" fmla="*/ 276 w 981"/>
                <a:gd name="T29" fmla="*/ 78 h 99"/>
                <a:gd name="T30" fmla="*/ 295 w 981"/>
                <a:gd name="T31" fmla="*/ 94 h 99"/>
                <a:gd name="T32" fmla="*/ 313 w 981"/>
                <a:gd name="T33" fmla="*/ 98 h 99"/>
                <a:gd name="T34" fmla="*/ 332 w 981"/>
                <a:gd name="T35" fmla="*/ 86 h 99"/>
                <a:gd name="T36" fmla="*/ 351 w 981"/>
                <a:gd name="T37" fmla="*/ 65 h 99"/>
                <a:gd name="T38" fmla="*/ 369 w 981"/>
                <a:gd name="T39" fmla="*/ 41 h 99"/>
                <a:gd name="T40" fmla="*/ 388 w 981"/>
                <a:gd name="T41" fmla="*/ 28 h 99"/>
                <a:gd name="T42" fmla="*/ 407 w 981"/>
                <a:gd name="T43" fmla="*/ 27 h 99"/>
                <a:gd name="T44" fmla="*/ 425 w 981"/>
                <a:gd name="T45" fmla="*/ 39 h 99"/>
                <a:gd name="T46" fmla="*/ 444 w 981"/>
                <a:gd name="T47" fmla="*/ 54 h 99"/>
                <a:gd name="T48" fmla="*/ 462 w 981"/>
                <a:gd name="T49" fmla="*/ 67 h 99"/>
                <a:gd name="T50" fmla="*/ 481 w 981"/>
                <a:gd name="T51" fmla="*/ 76 h 99"/>
                <a:gd name="T52" fmla="*/ 500 w 981"/>
                <a:gd name="T53" fmla="*/ 78 h 99"/>
                <a:gd name="T54" fmla="*/ 518 w 981"/>
                <a:gd name="T55" fmla="*/ 75 h 99"/>
                <a:gd name="T56" fmla="*/ 537 w 981"/>
                <a:gd name="T57" fmla="*/ 63 h 99"/>
                <a:gd name="T58" fmla="*/ 556 w 981"/>
                <a:gd name="T59" fmla="*/ 45 h 99"/>
                <a:gd name="T60" fmla="*/ 574 w 981"/>
                <a:gd name="T61" fmla="*/ 27 h 99"/>
                <a:gd name="T62" fmla="*/ 593 w 981"/>
                <a:gd name="T63" fmla="*/ 15 h 99"/>
                <a:gd name="T64" fmla="*/ 612 w 981"/>
                <a:gd name="T65" fmla="*/ 16 h 99"/>
                <a:gd name="T66" fmla="*/ 630 w 981"/>
                <a:gd name="T67" fmla="*/ 33 h 99"/>
                <a:gd name="T68" fmla="*/ 649 w 981"/>
                <a:gd name="T69" fmla="*/ 57 h 99"/>
                <a:gd name="T70" fmla="*/ 668 w 981"/>
                <a:gd name="T71" fmla="*/ 77 h 99"/>
                <a:gd name="T72" fmla="*/ 686 w 981"/>
                <a:gd name="T73" fmla="*/ 85 h 99"/>
                <a:gd name="T74" fmla="*/ 705 w 981"/>
                <a:gd name="T75" fmla="*/ 79 h 99"/>
                <a:gd name="T76" fmla="*/ 724 w 981"/>
                <a:gd name="T77" fmla="*/ 63 h 99"/>
                <a:gd name="T78" fmla="*/ 742 w 981"/>
                <a:gd name="T79" fmla="*/ 45 h 99"/>
                <a:gd name="T80" fmla="*/ 761 w 981"/>
                <a:gd name="T81" fmla="*/ 34 h 99"/>
                <a:gd name="T82" fmla="*/ 779 w 981"/>
                <a:gd name="T83" fmla="*/ 34 h 99"/>
                <a:gd name="T84" fmla="*/ 798 w 981"/>
                <a:gd name="T85" fmla="*/ 42 h 99"/>
                <a:gd name="T86" fmla="*/ 817 w 981"/>
                <a:gd name="T87" fmla="*/ 55 h 99"/>
                <a:gd name="T88" fmla="*/ 835 w 981"/>
                <a:gd name="T89" fmla="*/ 66 h 99"/>
                <a:gd name="T90" fmla="*/ 854 w 981"/>
                <a:gd name="T91" fmla="*/ 72 h 99"/>
                <a:gd name="T92" fmla="*/ 873 w 981"/>
                <a:gd name="T93" fmla="*/ 71 h 99"/>
                <a:gd name="T94" fmla="*/ 891 w 981"/>
                <a:gd name="T95" fmla="*/ 67 h 99"/>
                <a:gd name="T96" fmla="*/ 910 w 981"/>
                <a:gd name="T97" fmla="*/ 55 h 99"/>
                <a:gd name="T98" fmla="*/ 929 w 981"/>
                <a:gd name="T99" fmla="*/ 39 h 99"/>
                <a:gd name="T100" fmla="*/ 947 w 981"/>
                <a:gd name="T101" fmla="*/ 24 h 99"/>
                <a:gd name="T102" fmla="*/ 966 w 981"/>
                <a:gd name="T103" fmla="*/ 2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1" h="99">
                  <a:moveTo>
                    <a:pt x="0" y="5"/>
                  </a:moveTo>
                  <a:lnTo>
                    <a:pt x="4" y="3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19" y="4"/>
                  </a:lnTo>
                  <a:lnTo>
                    <a:pt x="22" y="5"/>
                  </a:lnTo>
                  <a:lnTo>
                    <a:pt x="26" y="9"/>
                  </a:lnTo>
                  <a:lnTo>
                    <a:pt x="30" y="13"/>
                  </a:lnTo>
                  <a:lnTo>
                    <a:pt x="34" y="19"/>
                  </a:lnTo>
                  <a:lnTo>
                    <a:pt x="37" y="24"/>
                  </a:lnTo>
                  <a:lnTo>
                    <a:pt x="41" y="30"/>
                  </a:lnTo>
                  <a:lnTo>
                    <a:pt x="45" y="36"/>
                  </a:lnTo>
                  <a:lnTo>
                    <a:pt x="49" y="43"/>
                  </a:lnTo>
                  <a:lnTo>
                    <a:pt x="52" y="49"/>
                  </a:lnTo>
                  <a:lnTo>
                    <a:pt x="56" y="55"/>
                  </a:lnTo>
                  <a:lnTo>
                    <a:pt x="60" y="61"/>
                  </a:lnTo>
                  <a:lnTo>
                    <a:pt x="63" y="67"/>
                  </a:lnTo>
                  <a:lnTo>
                    <a:pt x="67" y="72"/>
                  </a:lnTo>
                  <a:lnTo>
                    <a:pt x="71" y="78"/>
                  </a:lnTo>
                  <a:lnTo>
                    <a:pt x="75" y="82"/>
                  </a:lnTo>
                  <a:lnTo>
                    <a:pt x="78" y="87"/>
                  </a:lnTo>
                  <a:lnTo>
                    <a:pt x="82" y="90"/>
                  </a:lnTo>
                  <a:lnTo>
                    <a:pt x="86" y="94"/>
                  </a:lnTo>
                  <a:lnTo>
                    <a:pt x="90" y="95"/>
                  </a:lnTo>
                  <a:lnTo>
                    <a:pt x="93" y="97"/>
                  </a:lnTo>
                  <a:lnTo>
                    <a:pt x="97" y="98"/>
                  </a:lnTo>
                  <a:lnTo>
                    <a:pt x="101" y="98"/>
                  </a:lnTo>
                  <a:lnTo>
                    <a:pt x="104" y="98"/>
                  </a:lnTo>
                  <a:lnTo>
                    <a:pt x="108" y="98"/>
                  </a:lnTo>
                  <a:lnTo>
                    <a:pt x="112" y="97"/>
                  </a:lnTo>
                  <a:lnTo>
                    <a:pt x="116" y="95"/>
                  </a:lnTo>
                  <a:lnTo>
                    <a:pt x="119" y="93"/>
                  </a:lnTo>
                  <a:lnTo>
                    <a:pt x="123" y="91"/>
                  </a:lnTo>
                  <a:lnTo>
                    <a:pt x="127" y="89"/>
                  </a:lnTo>
                  <a:lnTo>
                    <a:pt x="131" y="85"/>
                  </a:lnTo>
                  <a:lnTo>
                    <a:pt x="134" y="82"/>
                  </a:lnTo>
                  <a:lnTo>
                    <a:pt x="138" y="79"/>
                  </a:lnTo>
                  <a:lnTo>
                    <a:pt x="142" y="76"/>
                  </a:lnTo>
                  <a:lnTo>
                    <a:pt x="145" y="71"/>
                  </a:lnTo>
                  <a:lnTo>
                    <a:pt x="149" y="68"/>
                  </a:lnTo>
                  <a:lnTo>
                    <a:pt x="153" y="64"/>
                  </a:lnTo>
                  <a:lnTo>
                    <a:pt x="157" y="60"/>
                  </a:lnTo>
                  <a:lnTo>
                    <a:pt x="160" y="57"/>
                  </a:lnTo>
                  <a:lnTo>
                    <a:pt x="164" y="53"/>
                  </a:lnTo>
                  <a:lnTo>
                    <a:pt x="168" y="50"/>
                  </a:lnTo>
                  <a:lnTo>
                    <a:pt x="172" y="46"/>
                  </a:lnTo>
                  <a:lnTo>
                    <a:pt x="175" y="42"/>
                  </a:lnTo>
                  <a:lnTo>
                    <a:pt x="179" y="39"/>
                  </a:lnTo>
                  <a:lnTo>
                    <a:pt x="183" y="36"/>
                  </a:lnTo>
                  <a:lnTo>
                    <a:pt x="187" y="33"/>
                  </a:lnTo>
                  <a:lnTo>
                    <a:pt x="190" y="32"/>
                  </a:lnTo>
                  <a:lnTo>
                    <a:pt x="194" y="29"/>
                  </a:lnTo>
                  <a:lnTo>
                    <a:pt x="198" y="27"/>
                  </a:lnTo>
                  <a:lnTo>
                    <a:pt x="201" y="25"/>
                  </a:lnTo>
                  <a:lnTo>
                    <a:pt x="205" y="24"/>
                  </a:lnTo>
                  <a:lnTo>
                    <a:pt x="209" y="23"/>
                  </a:lnTo>
                  <a:lnTo>
                    <a:pt x="213" y="23"/>
                  </a:lnTo>
                  <a:lnTo>
                    <a:pt x="216" y="23"/>
                  </a:lnTo>
                  <a:lnTo>
                    <a:pt x="220" y="23"/>
                  </a:lnTo>
                  <a:lnTo>
                    <a:pt x="224" y="24"/>
                  </a:lnTo>
                  <a:lnTo>
                    <a:pt x="228" y="26"/>
                  </a:lnTo>
                  <a:lnTo>
                    <a:pt x="231" y="27"/>
                  </a:lnTo>
                  <a:lnTo>
                    <a:pt x="235" y="30"/>
                  </a:lnTo>
                  <a:lnTo>
                    <a:pt x="239" y="34"/>
                  </a:lnTo>
                  <a:lnTo>
                    <a:pt x="242" y="37"/>
                  </a:lnTo>
                  <a:lnTo>
                    <a:pt x="246" y="41"/>
                  </a:lnTo>
                  <a:lnTo>
                    <a:pt x="250" y="45"/>
                  </a:lnTo>
                  <a:lnTo>
                    <a:pt x="254" y="49"/>
                  </a:lnTo>
                  <a:lnTo>
                    <a:pt x="257" y="55"/>
                  </a:lnTo>
                  <a:lnTo>
                    <a:pt x="261" y="59"/>
                  </a:lnTo>
                  <a:lnTo>
                    <a:pt x="265" y="64"/>
                  </a:lnTo>
                  <a:lnTo>
                    <a:pt x="269" y="69"/>
                  </a:lnTo>
                  <a:lnTo>
                    <a:pt x="272" y="73"/>
                  </a:lnTo>
                  <a:lnTo>
                    <a:pt x="276" y="78"/>
                  </a:lnTo>
                  <a:lnTo>
                    <a:pt x="280" y="82"/>
                  </a:lnTo>
                  <a:lnTo>
                    <a:pt x="283" y="85"/>
                  </a:lnTo>
                  <a:lnTo>
                    <a:pt x="287" y="89"/>
                  </a:lnTo>
                  <a:lnTo>
                    <a:pt x="291" y="92"/>
                  </a:lnTo>
                  <a:lnTo>
                    <a:pt x="295" y="94"/>
                  </a:lnTo>
                  <a:lnTo>
                    <a:pt x="298" y="97"/>
                  </a:lnTo>
                  <a:lnTo>
                    <a:pt x="302" y="98"/>
                  </a:lnTo>
                  <a:lnTo>
                    <a:pt x="306" y="99"/>
                  </a:lnTo>
                  <a:lnTo>
                    <a:pt x="310" y="99"/>
                  </a:lnTo>
                  <a:lnTo>
                    <a:pt x="313" y="98"/>
                  </a:lnTo>
                  <a:lnTo>
                    <a:pt x="317" y="97"/>
                  </a:lnTo>
                  <a:lnTo>
                    <a:pt x="321" y="95"/>
                  </a:lnTo>
                  <a:lnTo>
                    <a:pt x="324" y="92"/>
                  </a:lnTo>
                  <a:lnTo>
                    <a:pt x="328" y="89"/>
                  </a:lnTo>
                  <a:lnTo>
                    <a:pt x="332" y="86"/>
                  </a:lnTo>
                  <a:lnTo>
                    <a:pt x="336" y="83"/>
                  </a:lnTo>
                  <a:lnTo>
                    <a:pt x="339" y="78"/>
                  </a:lnTo>
                  <a:lnTo>
                    <a:pt x="343" y="74"/>
                  </a:lnTo>
                  <a:lnTo>
                    <a:pt x="347" y="70"/>
                  </a:lnTo>
                  <a:lnTo>
                    <a:pt x="351" y="65"/>
                  </a:lnTo>
                  <a:lnTo>
                    <a:pt x="354" y="60"/>
                  </a:lnTo>
                  <a:lnTo>
                    <a:pt x="358" y="55"/>
                  </a:lnTo>
                  <a:lnTo>
                    <a:pt x="362" y="51"/>
                  </a:lnTo>
                  <a:lnTo>
                    <a:pt x="366" y="46"/>
                  </a:lnTo>
                  <a:lnTo>
                    <a:pt x="369" y="41"/>
                  </a:lnTo>
                  <a:lnTo>
                    <a:pt x="373" y="38"/>
                  </a:lnTo>
                  <a:lnTo>
                    <a:pt x="377" y="34"/>
                  </a:lnTo>
                  <a:lnTo>
                    <a:pt x="380" y="31"/>
                  </a:lnTo>
                  <a:lnTo>
                    <a:pt x="384" y="29"/>
                  </a:lnTo>
                  <a:lnTo>
                    <a:pt x="388" y="28"/>
                  </a:lnTo>
                  <a:lnTo>
                    <a:pt x="392" y="26"/>
                  </a:lnTo>
                  <a:lnTo>
                    <a:pt x="395" y="26"/>
                  </a:lnTo>
                  <a:lnTo>
                    <a:pt x="399" y="26"/>
                  </a:lnTo>
                  <a:lnTo>
                    <a:pt x="403" y="26"/>
                  </a:lnTo>
                  <a:lnTo>
                    <a:pt x="407" y="27"/>
                  </a:lnTo>
                  <a:lnTo>
                    <a:pt x="410" y="29"/>
                  </a:lnTo>
                  <a:lnTo>
                    <a:pt x="414" y="31"/>
                  </a:lnTo>
                  <a:lnTo>
                    <a:pt x="418" y="33"/>
                  </a:lnTo>
                  <a:lnTo>
                    <a:pt x="421" y="36"/>
                  </a:lnTo>
                  <a:lnTo>
                    <a:pt x="425" y="39"/>
                  </a:lnTo>
                  <a:lnTo>
                    <a:pt x="429" y="42"/>
                  </a:lnTo>
                  <a:lnTo>
                    <a:pt x="433" y="45"/>
                  </a:lnTo>
                  <a:lnTo>
                    <a:pt x="436" y="47"/>
                  </a:lnTo>
                  <a:lnTo>
                    <a:pt x="440" y="50"/>
                  </a:lnTo>
                  <a:lnTo>
                    <a:pt x="444" y="54"/>
                  </a:lnTo>
                  <a:lnTo>
                    <a:pt x="448" y="57"/>
                  </a:lnTo>
                  <a:lnTo>
                    <a:pt x="451" y="59"/>
                  </a:lnTo>
                  <a:lnTo>
                    <a:pt x="455" y="62"/>
                  </a:lnTo>
                  <a:lnTo>
                    <a:pt x="459" y="65"/>
                  </a:lnTo>
                  <a:lnTo>
                    <a:pt x="462" y="67"/>
                  </a:lnTo>
                  <a:lnTo>
                    <a:pt x="466" y="69"/>
                  </a:lnTo>
                  <a:lnTo>
                    <a:pt x="470" y="71"/>
                  </a:lnTo>
                  <a:lnTo>
                    <a:pt x="474" y="73"/>
                  </a:lnTo>
                  <a:lnTo>
                    <a:pt x="477" y="75"/>
                  </a:lnTo>
                  <a:lnTo>
                    <a:pt x="481" y="76"/>
                  </a:lnTo>
                  <a:lnTo>
                    <a:pt x="485" y="77"/>
                  </a:lnTo>
                  <a:lnTo>
                    <a:pt x="489" y="78"/>
                  </a:lnTo>
                  <a:lnTo>
                    <a:pt x="492" y="78"/>
                  </a:lnTo>
                  <a:lnTo>
                    <a:pt x="496" y="78"/>
                  </a:lnTo>
                  <a:lnTo>
                    <a:pt x="500" y="78"/>
                  </a:lnTo>
                  <a:lnTo>
                    <a:pt x="503" y="78"/>
                  </a:lnTo>
                  <a:lnTo>
                    <a:pt x="507" y="78"/>
                  </a:lnTo>
                  <a:lnTo>
                    <a:pt x="511" y="77"/>
                  </a:lnTo>
                  <a:lnTo>
                    <a:pt x="515" y="76"/>
                  </a:lnTo>
                  <a:lnTo>
                    <a:pt x="518" y="75"/>
                  </a:lnTo>
                  <a:lnTo>
                    <a:pt x="522" y="74"/>
                  </a:lnTo>
                  <a:lnTo>
                    <a:pt x="526" y="71"/>
                  </a:lnTo>
                  <a:lnTo>
                    <a:pt x="530" y="69"/>
                  </a:lnTo>
                  <a:lnTo>
                    <a:pt x="533" y="66"/>
                  </a:lnTo>
                  <a:lnTo>
                    <a:pt x="537" y="63"/>
                  </a:lnTo>
                  <a:lnTo>
                    <a:pt x="541" y="60"/>
                  </a:lnTo>
                  <a:lnTo>
                    <a:pt x="545" y="56"/>
                  </a:lnTo>
                  <a:lnTo>
                    <a:pt x="548" y="53"/>
                  </a:lnTo>
                  <a:lnTo>
                    <a:pt x="552" y="50"/>
                  </a:lnTo>
                  <a:lnTo>
                    <a:pt x="556" y="45"/>
                  </a:lnTo>
                  <a:lnTo>
                    <a:pt x="559" y="42"/>
                  </a:lnTo>
                  <a:lnTo>
                    <a:pt x="563" y="38"/>
                  </a:lnTo>
                  <a:lnTo>
                    <a:pt x="567" y="34"/>
                  </a:lnTo>
                  <a:lnTo>
                    <a:pt x="571" y="30"/>
                  </a:lnTo>
                  <a:lnTo>
                    <a:pt x="574" y="27"/>
                  </a:lnTo>
                  <a:lnTo>
                    <a:pt x="578" y="23"/>
                  </a:lnTo>
                  <a:lnTo>
                    <a:pt x="582" y="21"/>
                  </a:lnTo>
                  <a:lnTo>
                    <a:pt x="586" y="18"/>
                  </a:lnTo>
                  <a:lnTo>
                    <a:pt x="589" y="16"/>
                  </a:lnTo>
                  <a:lnTo>
                    <a:pt x="593" y="15"/>
                  </a:lnTo>
                  <a:lnTo>
                    <a:pt x="597" y="13"/>
                  </a:lnTo>
                  <a:lnTo>
                    <a:pt x="600" y="13"/>
                  </a:lnTo>
                  <a:lnTo>
                    <a:pt x="604" y="13"/>
                  </a:lnTo>
                  <a:lnTo>
                    <a:pt x="608" y="15"/>
                  </a:lnTo>
                  <a:lnTo>
                    <a:pt x="612" y="16"/>
                  </a:lnTo>
                  <a:lnTo>
                    <a:pt x="615" y="18"/>
                  </a:lnTo>
                  <a:lnTo>
                    <a:pt x="619" y="21"/>
                  </a:lnTo>
                  <a:lnTo>
                    <a:pt x="623" y="25"/>
                  </a:lnTo>
                  <a:lnTo>
                    <a:pt x="627" y="29"/>
                  </a:lnTo>
                  <a:lnTo>
                    <a:pt x="630" y="33"/>
                  </a:lnTo>
                  <a:lnTo>
                    <a:pt x="634" y="37"/>
                  </a:lnTo>
                  <a:lnTo>
                    <a:pt x="638" y="43"/>
                  </a:lnTo>
                  <a:lnTo>
                    <a:pt x="641" y="47"/>
                  </a:lnTo>
                  <a:lnTo>
                    <a:pt x="645" y="51"/>
                  </a:lnTo>
                  <a:lnTo>
                    <a:pt x="649" y="57"/>
                  </a:lnTo>
                  <a:lnTo>
                    <a:pt x="653" y="60"/>
                  </a:lnTo>
                  <a:lnTo>
                    <a:pt x="656" y="65"/>
                  </a:lnTo>
                  <a:lnTo>
                    <a:pt x="660" y="69"/>
                  </a:lnTo>
                  <a:lnTo>
                    <a:pt x="664" y="73"/>
                  </a:lnTo>
                  <a:lnTo>
                    <a:pt x="668" y="77"/>
                  </a:lnTo>
                  <a:lnTo>
                    <a:pt x="671" y="79"/>
                  </a:lnTo>
                  <a:lnTo>
                    <a:pt x="675" y="81"/>
                  </a:lnTo>
                  <a:lnTo>
                    <a:pt x="679" y="83"/>
                  </a:lnTo>
                  <a:lnTo>
                    <a:pt x="682" y="84"/>
                  </a:lnTo>
                  <a:lnTo>
                    <a:pt x="686" y="85"/>
                  </a:lnTo>
                  <a:lnTo>
                    <a:pt x="690" y="85"/>
                  </a:lnTo>
                  <a:lnTo>
                    <a:pt x="694" y="84"/>
                  </a:lnTo>
                  <a:lnTo>
                    <a:pt x="697" y="82"/>
                  </a:lnTo>
                  <a:lnTo>
                    <a:pt x="701" y="81"/>
                  </a:lnTo>
                  <a:lnTo>
                    <a:pt x="705" y="79"/>
                  </a:lnTo>
                  <a:lnTo>
                    <a:pt x="709" y="76"/>
                  </a:lnTo>
                  <a:lnTo>
                    <a:pt x="712" y="73"/>
                  </a:lnTo>
                  <a:lnTo>
                    <a:pt x="716" y="70"/>
                  </a:lnTo>
                  <a:lnTo>
                    <a:pt x="720" y="66"/>
                  </a:lnTo>
                  <a:lnTo>
                    <a:pt x="724" y="63"/>
                  </a:lnTo>
                  <a:lnTo>
                    <a:pt x="727" y="59"/>
                  </a:lnTo>
                  <a:lnTo>
                    <a:pt x="731" y="55"/>
                  </a:lnTo>
                  <a:lnTo>
                    <a:pt x="735" y="53"/>
                  </a:lnTo>
                  <a:lnTo>
                    <a:pt x="738" y="49"/>
                  </a:lnTo>
                  <a:lnTo>
                    <a:pt x="742" y="45"/>
                  </a:lnTo>
                  <a:lnTo>
                    <a:pt x="746" y="42"/>
                  </a:lnTo>
                  <a:lnTo>
                    <a:pt x="750" y="39"/>
                  </a:lnTo>
                  <a:lnTo>
                    <a:pt x="753" y="37"/>
                  </a:lnTo>
                  <a:lnTo>
                    <a:pt x="757" y="35"/>
                  </a:lnTo>
                  <a:lnTo>
                    <a:pt x="761" y="34"/>
                  </a:lnTo>
                  <a:lnTo>
                    <a:pt x="765" y="33"/>
                  </a:lnTo>
                  <a:lnTo>
                    <a:pt x="768" y="32"/>
                  </a:lnTo>
                  <a:lnTo>
                    <a:pt x="772" y="33"/>
                  </a:lnTo>
                  <a:lnTo>
                    <a:pt x="776" y="33"/>
                  </a:lnTo>
                  <a:lnTo>
                    <a:pt x="779" y="34"/>
                  </a:lnTo>
                  <a:lnTo>
                    <a:pt x="783" y="35"/>
                  </a:lnTo>
                  <a:lnTo>
                    <a:pt x="787" y="37"/>
                  </a:lnTo>
                  <a:lnTo>
                    <a:pt x="791" y="39"/>
                  </a:lnTo>
                  <a:lnTo>
                    <a:pt x="794" y="40"/>
                  </a:lnTo>
                  <a:lnTo>
                    <a:pt x="798" y="42"/>
                  </a:lnTo>
                  <a:lnTo>
                    <a:pt x="802" y="45"/>
                  </a:lnTo>
                  <a:lnTo>
                    <a:pt x="806" y="48"/>
                  </a:lnTo>
                  <a:lnTo>
                    <a:pt x="809" y="50"/>
                  </a:lnTo>
                  <a:lnTo>
                    <a:pt x="813" y="52"/>
                  </a:lnTo>
                  <a:lnTo>
                    <a:pt x="817" y="55"/>
                  </a:lnTo>
                  <a:lnTo>
                    <a:pt x="820" y="58"/>
                  </a:lnTo>
                  <a:lnTo>
                    <a:pt x="824" y="60"/>
                  </a:lnTo>
                  <a:lnTo>
                    <a:pt x="828" y="62"/>
                  </a:lnTo>
                  <a:lnTo>
                    <a:pt x="832" y="64"/>
                  </a:lnTo>
                  <a:lnTo>
                    <a:pt x="835" y="66"/>
                  </a:lnTo>
                  <a:lnTo>
                    <a:pt x="839" y="67"/>
                  </a:lnTo>
                  <a:lnTo>
                    <a:pt x="843" y="69"/>
                  </a:lnTo>
                  <a:lnTo>
                    <a:pt x="847" y="70"/>
                  </a:lnTo>
                  <a:lnTo>
                    <a:pt x="850" y="70"/>
                  </a:lnTo>
                  <a:lnTo>
                    <a:pt x="854" y="72"/>
                  </a:lnTo>
                  <a:lnTo>
                    <a:pt x="858" y="72"/>
                  </a:lnTo>
                  <a:lnTo>
                    <a:pt x="861" y="72"/>
                  </a:lnTo>
                  <a:lnTo>
                    <a:pt x="865" y="72"/>
                  </a:lnTo>
                  <a:lnTo>
                    <a:pt x="869" y="72"/>
                  </a:lnTo>
                  <a:lnTo>
                    <a:pt x="873" y="71"/>
                  </a:lnTo>
                  <a:lnTo>
                    <a:pt x="876" y="71"/>
                  </a:lnTo>
                  <a:lnTo>
                    <a:pt x="880" y="70"/>
                  </a:lnTo>
                  <a:lnTo>
                    <a:pt x="884" y="69"/>
                  </a:lnTo>
                  <a:lnTo>
                    <a:pt x="888" y="68"/>
                  </a:lnTo>
                  <a:lnTo>
                    <a:pt x="891" y="67"/>
                  </a:lnTo>
                  <a:lnTo>
                    <a:pt x="895" y="65"/>
                  </a:lnTo>
                  <a:lnTo>
                    <a:pt x="899" y="62"/>
                  </a:lnTo>
                  <a:lnTo>
                    <a:pt x="903" y="60"/>
                  </a:lnTo>
                  <a:lnTo>
                    <a:pt x="906" y="58"/>
                  </a:lnTo>
                  <a:lnTo>
                    <a:pt x="910" y="55"/>
                  </a:lnTo>
                  <a:lnTo>
                    <a:pt x="914" y="51"/>
                  </a:lnTo>
                  <a:lnTo>
                    <a:pt x="917" y="49"/>
                  </a:lnTo>
                  <a:lnTo>
                    <a:pt x="921" y="45"/>
                  </a:lnTo>
                  <a:lnTo>
                    <a:pt x="925" y="42"/>
                  </a:lnTo>
                  <a:lnTo>
                    <a:pt x="929" y="39"/>
                  </a:lnTo>
                  <a:lnTo>
                    <a:pt x="932" y="36"/>
                  </a:lnTo>
                  <a:lnTo>
                    <a:pt x="936" y="32"/>
                  </a:lnTo>
                  <a:lnTo>
                    <a:pt x="940" y="29"/>
                  </a:lnTo>
                  <a:lnTo>
                    <a:pt x="944" y="26"/>
                  </a:lnTo>
                  <a:lnTo>
                    <a:pt x="947" y="24"/>
                  </a:lnTo>
                  <a:lnTo>
                    <a:pt x="951" y="23"/>
                  </a:lnTo>
                  <a:lnTo>
                    <a:pt x="955" y="21"/>
                  </a:lnTo>
                  <a:lnTo>
                    <a:pt x="958" y="21"/>
                  </a:lnTo>
                  <a:lnTo>
                    <a:pt x="962" y="20"/>
                  </a:lnTo>
                  <a:lnTo>
                    <a:pt x="966" y="21"/>
                  </a:lnTo>
                  <a:lnTo>
                    <a:pt x="970" y="22"/>
                  </a:lnTo>
                  <a:lnTo>
                    <a:pt x="973" y="25"/>
                  </a:lnTo>
                  <a:lnTo>
                    <a:pt x="977" y="28"/>
                  </a:lnTo>
                  <a:lnTo>
                    <a:pt x="981" y="32"/>
                  </a:lnTo>
                </a:path>
              </a:pathLst>
            </a:custGeom>
            <a:noFill/>
            <a:ln w="19050" cap="flat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AC2640F5-EF51-4527-BFF8-10F2399E5677}"/>
              </a:ext>
            </a:extLst>
          </p:cNvPr>
          <p:cNvSpPr txBox="1"/>
          <p:nvPr/>
        </p:nvSpPr>
        <p:spPr>
          <a:xfrm>
            <a:off x="457200" y="1180713"/>
            <a:ext cx="7405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		Modellierungsschritt 2: </a:t>
            </a:r>
            <a:r>
              <a:rPr lang="de-DE" sz="1600" dirty="0">
                <a:solidFill>
                  <a:srgbClr val="0070C0"/>
                </a:solidFill>
              </a:rPr>
              <a:t>Verlauf der Hintergrundmortalität</a:t>
            </a:r>
          </a:p>
          <a:p>
            <a:r>
              <a:rPr lang="de-DE" sz="1600" dirty="0"/>
              <a:t> 		Einfluss der Influenzafälle und COVID-19 Sterbefälle wird auf 0 gesetzt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4037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64F0B4-69DE-46FD-BB7C-222D522C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AEFC30E-231A-4A31-B0CF-1A959B3A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Bestimmung der COVID-19 assoziierten Mortalität</a:t>
            </a:r>
          </a:p>
        </p:txBody>
      </p:sp>
      <p:sp>
        <p:nvSpPr>
          <p:cNvPr id="66" name="Datumsplatzhalter 2">
            <a:extLst>
              <a:ext uri="{FF2B5EF4-FFF2-40B4-BE49-F238E27FC236}">
                <a16:creationId xmlns:a16="http://schemas.microsoft.com/office/drawing/2014/main" id="{E1441EDD-E696-4795-A0FE-A4E0004B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68" name="Fußzeilenplatzhalter 3">
            <a:extLst>
              <a:ext uri="{FF2B5EF4-FFF2-40B4-BE49-F238E27FC236}">
                <a16:creationId xmlns:a16="http://schemas.microsoft.com/office/drawing/2014/main" id="{5778BC1D-077B-4A31-B495-C3B12BB3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20C33831-5D6A-49A3-A556-3CD7514D5D4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1450" y="2073813"/>
            <a:ext cx="7691438" cy="2761415"/>
            <a:chOff x="240" y="943"/>
            <a:chExt cx="5125" cy="1840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CC6FFCDE-D409-44C7-9FB1-1C27621A2EA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0" y="1072"/>
              <a:ext cx="5125" cy="1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291612FE-07D3-485D-85B1-77C077A0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117"/>
              <a:ext cx="4801" cy="13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11FD7384-7DDD-408C-8CE7-B7C5675D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117"/>
              <a:ext cx="4801" cy="1319"/>
            </a:xfrm>
            <a:prstGeom prst="rect">
              <a:avLst/>
            </a:prstGeom>
            <a:noFill/>
            <a:ln w="28575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0ABC6A32-3E74-4F4D-B349-A33EFA2BCB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2173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BE812634-FF56-4CBF-82C6-71C6EB942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910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8341367A-8E7F-49DC-8DCA-E9C62C4D7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642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C1AC5628-7271-438E-8A45-0F324A9369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" y="1375"/>
              <a:ext cx="4801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449FD6FF-98E1-42E2-9DAF-B2B501C97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2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0268ADB1-7723-427F-8919-4FE0CAF643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5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8982A180-4D84-4634-B8B6-643A45E3B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8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8FF70B2-6246-43FB-AEB3-236D4FB9D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1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5A3BE48D-4676-43D3-A2BE-7437A7D1CD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2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5337FE97-25B6-4FA3-9489-5B8504F33D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5" y="1117"/>
              <a:ext cx="0" cy="1319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C80FCCB1-3287-4D80-98E1-6E35DE35B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1179"/>
              <a:ext cx="4365" cy="1194"/>
            </a:xfrm>
            <a:custGeom>
              <a:avLst/>
              <a:gdLst>
                <a:gd name="T0" fmla="*/ 15 w 981"/>
                <a:gd name="T1" fmla="*/ 73 h 268"/>
                <a:gd name="T2" fmla="*/ 30 w 981"/>
                <a:gd name="T3" fmla="*/ 138 h 268"/>
                <a:gd name="T4" fmla="*/ 49 w 981"/>
                <a:gd name="T5" fmla="*/ 232 h 268"/>
                <a:gd name="T6" fmla="*/ 63 w 981"/>
                <a:gd name="T7" fmla="*/ 230 h 268"/>
                <a:gd name="T8" fmla="*/ 82 w 981"/>
                <a:gd name="T9" fmla="*/ 261 h 268"/>
                <a:gd name="T10" fmla="*/ 97 w 981"/>
                <a:gd name="T11" fmla="*/ 247 h 268"/>
                <a:gd name="T12" fmla="*/ 116 w 981"/>
                <a:gd name="T13" fmla="*/ 263 h 268"/>
                <a:gd name="T14" fmla="*/ 131 w 981"/>
                <a:gd name="T15" fmla="*/ 265 h 268"/>
                <a:gd name="T16" fmla="*/ 149 w 981"/>
                <a:gd name="T17" fmla="*/ 222 h 268"/>
                <a:gd name="T18" fmla="*/ 164 w 981"/>
                <a:gd name="T19" fmla="*/ 225 h 268"/>
                <a:gd name="T20" fmla="*/ 183 w 981"/>
                <a:gd name="T21" fmla="*/ 198 h 268"/>
                <a:gd name="T22" fmla="*/ 198 w 981"/>
                <a:gd name="T23" fmla="*/ 191 h 268"/>
                <a:gd name="T24" fmla="*/ 216 w 981"/>
                <a:gd name="T25" fmla="*/ 132 h 268"/>
                <a:gd name="T26" fmla="*/ 231 w 981"/>
                <a:gd name="T27" fmla="*/ 57 h 268"/>
                <a:gd name="T28" fmla="*/ 250 w 981"/>
                <a:gd name="T29" fmla="*/ 210 h 268"/>
                <a:gd name="T30" fmla="*/ 265 w 981"/>
                <a:gd name="T31" fmla="*/ 246 h 268"/>
                <a:gd name="T32" fmla="*/ 283 w 981"/>
                <a:gd name="T33" fmla="*/ 262 h 268"/>
                <a:gd name="T34" fmla="*/ 298 w 981"/>
                <a:gd name="T35" fmla="*/ 241 h 268"/>
                <a:gd name="T36" fmla="*/ 317 w 981"/>
                <a:gd name="T37" fmla="*/ 244 h 268"/>
                <a:gd name="T38" fmla="*/ 332 w 981"/>
                <a:gd name="T39" fmla="*/ 243 h 268"/>
                <a:gd name="T40" fmla="*/ 351 w 981"/>
                <a:gd name="T41" fmla="*/ 244 h 268"/>
                <a:gd name="T42" fmla="*/ 366 w 981"/>
                <a:gd name="T43" fmla="*/ 216 h 268"/>
                <a:gd name="T44" fmla="*/ 384 w 981"/>
                <a:gd name="T45" fmla="*/ 212 h 268"/>
                <a:gd name="T46" fmla="*/ 399 w 981"/>
                <a:gd name="T47" fmla="*/ 175 h 268"/>
                <a:gd name="T48" fmla="*/ 418 w 981"/>
                <a:gd name="T49" fmla="*/ 144 h 268"/>
                <a:gd name="T50" fmla="*/ 433 w 981"/>
                <a:gd name="T51" fmla="*/ 197 h 268"/>
                <a:gd name="T52" fmla="*/ 451 w 981"/>
                <a:gd name="T53" fmla="*/ 232 h 268"/>
                <a:gd name="T54" fmla="*/ 466 w 981"/>
                <a:gd name="T55" fmla="*/ 236 h 268"/>
                <a:gd name="T56" fmla="*/ 485 w 981"/>
                <a:gd name="T57" fmla="*/ 245 h 268"/>
                <a:gd name="T58" fmla="*/ 500 w 981"/>
                <a:gd name="T59" fmla="*/ 234 h 268"/>
                <a:gd name="T60" fmla="*/ 518 w 981"/>
                <a:gd name="T61" fmla="*/ 259 h 268"/>
                <a:gd name="T62" fmla="*/ 533 w 981"/>
                <a:gd name="T63" fmla="*/ 237 h 268"/>
                <a:gd name="T64" fmla="*/ 552 w 981"/>
                <a:gd name="T65" fmla="*/ 214 h 268"/>
                <a:gd name="T66" fmla="*/ 567 w 981"/>
                <a:gd name="T67" fmla="*/ 183 h 268"/>
                <a:gd name="T68" fmla="*/ 586 w 981"/>
                <a:gd name="T69" fmla="*/ 177 h 268"/>
                <a:gd name="T70" fmla="*/ 600 w 981"/>
                <a:gd name="T71" fmla="*/ 186 h 268"/>
                <a:gd name="T72" fmla="*/ 619 w 981"/>
                <a:gd name="T73" fmla="*/ 167 h 268"/>
                <a:gd name="T74" fmla="*/ 634 w 981"/>
                <a:gd name="T75" fmla="*/ 151 h 268"/>
                <a:gd name="T76" fmla="*/ 653 w 981"/>
                <a:gd name="T77" fmla="*/ 235 h 268"/>
                <a:gd name="T78" fmla="*/ 668 w 981"/>
                <a:gd name="T79" fmla="*/ 245 h 268"/>
                <a:gd name="T80" fmla="*/ 686 w 981"/>
                <a:gd name="T81" fmla="*/ 247 h 268"/>
                <a:gd name="T82" fmla="*/ 701 w 981"/>
                <a:gd name="T83" fmla="*/ 171 h 268"/>
                <a:gd name="T84" fmla="*/ 720 w 981"/>
                <a:gd name="T85" fmla="*/ 223 h 268"/>
                <a:gd name="T86" fmla="*/ 735 w 981"/>
                <a:gd name="T87" fmla="*/ 218 h 268"/>
                <a:gd name="T88" fmla="*/ 753 w 981"/>
                <a:gd name="T89" fmla="*/ 160 h 268"/>
                <a:gd name="T90" fmla="*/ 768 w 981"/>
                <a:gd name="T91" fmla="*/ 52 h 268"/>
                <a:gd name="T92" fmla="*/ 787 w 981"/>
                <a:gd name="T93" fmla="*/ 68 h 268"/>
                <a:gd name="T94" fmla="*/ 802 w 981"/>
                <a:gd name="T95" fmla="*/ 154 h 268"/>
                <a:gd name="T96" fmla="*/ 820 w 981"/>
                <a:gd name="T97" fmla="*/ 203 h 268"/>
                <a:gd name="T98" fmla="*/ 835 w 981"/>
                <a:gd name="T99" fmla="*/ 183 h 268"/>
                <a:gd name="T100" fmla="*/ 854 w 981"/>
                <a:gd name="T101" fmla="*/ 232 h 268"/>
                <a:gd name="T102" fmla="*/ 869 w 981"/>
                <a:gd name="T103" fmla="*/ 232 h 268"/>
                <a:gd name="T104" fmla="*/ 888 w 981"/>
                <a:gd name="T105" fmla="*/ 232 h 268"/>
                <a:gd name="T106" fmla="*/ 903 w 981"/>
                <a:gd name="T107" fmla="*/ 233 h 268"/>
                <a:gd name="T108" fmla="*/ 921 w 981"/>
                <a:gd name="T109" fmla="*/ 210 h 268"/>
                <a:gd name="T110" fmla="*/ 936 w 981"/>
                <a:gd name="T111" fmla="*/ 159 h 268"/>
                <a:gd name="T112" fmla="*/ 955 w 981"/>
                <a:gd name="T113" fmla="*/ 67 h 268"/>
                <a:gd name="T114" fmla="*/ 970 w 981"/>
                <a:gd name="T115" fmla="*/ 11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81" h="268">
                  <a:moveTo>
                    <a:pt x="0" y="139"/>
                  </a:moveTo>
                  <a:lnTo>
                    <a:pt x="0" y="139"/>
                  </a:lnTo>
                  <a:lnTo>
                    <a:pt x="4" y="111"/>
                  </a:lnTo>
                  <a:lnTo>
                    <a:pt x="4" y="111"/>
                  </a:lnTo>
                  <a:lnTo>
                    <a:pt x="8" y="131"/>
                  </a:lnTo>
                  <a:lnTo>
                    <a:pt x="8" y="131"/>
                  </a:lnTo>
                  <a:lnTo>
                    <a:pt x="11" y="111"/>
                  </a:lnTo>
                  <a:lnTo>
                    <a:pt x="11" y="111"/>
                  </a:lnTo>
                  <a:lnTo>
                    <a:pt x="15" y="73"/>
                  </a:lnTo>
                  <a:lnTo>
                    <a:pt x="15" y="73"/>
                  </a:lnTo>
                  <a:lnTo>
                    <a:pt x="19" y="95"/>
                  </a:lnTo>
                  <a:lnTo>
                    <a:pt x="19" y="95"/>
                  </a:lnTo>
                  <a:lnTo>
                    <a:pt x="22" y="96"/>
                  </a:lnTo>
                  <a:lnTo>
                    <a:pt x="22" y="96"/>
                  </a:lnTo>
                  <a:lnTo>
                    <a:pt x="26" y="106"/>
                  </a:lnTo>
                  <a:lnTo>
                    <a:pt x="26" y="106"/>
                  </a:lnTo>
                  <a:lnTo>
                    <a:pt x="30" y="138"/>
                  </a:lnTo>
                  <a:lnTo>
                    <a:pt x="30" y="138"/>
                  </a:lnTo>
                  <a:lnTo>
                    <a:pt x="34" y="182"/>
                  </a:lnTo>
                  <a:lnTo>
                    <a:pt x="34" y="182"/>
                  </a:lnTo>
                  <a:lnTo>
                    <a:pt x="37" y="193"/>
                  </a:lnTo>
                  <a:lnTo>
                    <a:pt x="37" y="193"/>
                  </a:lnTo>
                  <a:lnTo>
                    <a:pt x="41" y="218"/>
                  </a:lnTo>
                  <a:lnTo>
                    <a:pt x="41" y="218"/>
                  </a:lnTo>
                  <a:lnTo>
                    <a:pt x="45" y="215"/>
                  </a:lnTo>
                  <a:lnTo>
                    <a:pt x="45" y="215"/>
                  </a:lnTo>
                  <a:lnTo>
                    <a:pt x="49" y="232"/>
                  </a:lnTo>
                  <a:lnTo>
                    <a:pt x="49" y="232"/>
                  </a:lnTo>
                  <a:lnTo>
                    <a:pt x="52" y="235"/>
                  </a:lnTo>
                  <a:lnTo>
                    <a:pt x="52" y="235"/>
                  </a:lnTo>
                  <a:lnTo>
                    <a:pt x="56" y="242"/>
                  </a:lnTo>
                  <a:lnTo>
                    <a:pt x="56" y="242"/>
                  </a:lnTo>
                  <a:lnTo>
                    <a:pt x="60" y="218"/>
                  </a:lnTo>
                  <a:lnTo>
                    <a:pt x="60" y="218"/>
                  </a:lnTo>
                  <a:lnTo>
                    <a:pt x="63" y="230"/>
                  </a:lnTo>
                  <a:lnTo>
                    <a:pt x="63" y="230"/>
                  </a:lnTo>
                  <a:lnTo>
                    <a:pt x="67" y="225"/>
                  </a:lnTo>
                  <a:lnTo>
                    <a:pt x="67" y="225"/>
                  </a:lnTo>
                  <a:lnTo>
                    <a:pt x="71" y="231"/>
                  </a:lnTo>
                  <a:lnTo>
                    <a:pt x="71" y="231"/>
                  </a:lnTo>
                  <a:lnTo>
                    <a:pt x="75" y="246"/>
                  </a:lnTo>
                  <a:lnTo>
                    <a:pt x="75" y="246"/>
                  </a:lnTo>
                  <a:lnTo>
                    <a:pt x="78" y="236"/>
                  </a:lnTo>
                  <a:lnTo>
                    <a:pt x="78" y="236"/>
                  </a:lnTo>
                  <a:lnTo>
                    <a:pt x="82" y="261"/>
                  </a:lnTo>
                  <a:lnTo>
                    <a:pt x="82" y="261"/>
                  </a:lnTo>
                  <a:lnTo>
                    <a:pt x="86" y="255"/>
                  </a:lnTo>
                  <a:lnTo>
                    <a:pt x="86" y="255"/>
                  </a:lnTo>
                  <a:lnTo>
                    <a:pt x="90" y="238"/>
                  </a:lnTo>
                  <a:lnTo>
                    <a:pt x="90" y="238"/>
                  </a:lnTo>
                  <a:lnTo>
                    <a:pt x="93" y="255"/>
                  </a:lnTo>
                  <a:lnTo>
                    <a:pt x="93" y="255"/>
                  </a:lnTo>
                  <a:lnTo>
                    <a:pt x="97" y="247"/>
                  </a:lnTo>
                  <a:lnTo>
                    <a:pt x="97" y="247"/>
                  </a:lnTo>
                  <a:lnTo>
                    <a:pt x="101" y="267"/>
                  </a:lnTo>
                  <a:lnTo>
                    <a:pt x="101" y="267"/>
                  </a:lnTo>
                  <a:lnTo>
                    <a:pt x="104" y="243"/>
                  </a:lnTo>
                  <a:lnTo>
                    <a:pt x="104" y="243"/>
                  </a:lnTo>
                  <a:lnTo>
                    <a:pt x="108" y="256"/>
                  </a:lnTo>
                  <a:lnTo>
                    <a:pt x="108" y="256"/>
                  </a:lnTo>
                  <a:lnTo>
                    <a:pt x="112" y="246"/>
                  </a:lnTo>
                  <a:lnTo>
                    <a:pt x="112" y="246"/>
                  </a:lnTo>
                  <a:lnTo>
                    <a:pt x="116" y="263"/>
                  </a:lnTo>
                  <a:lnTo>
                    <a:pt x="116" y="263"/>
                  </a:lnTo>
                  <a:lnTo>
                    <a:pt x="119" y="254"/>
                  </a:lnTo>
                  <a:lnTo>
                    <a:pt x="119" y="254"/>
                  </a:lnTo>
                  <a:lnTo>
                    <a:pt x="123" y="260"/>
                  </a:lnTo>
                  <a:lnTo>
                    <a:pt x="123" y="260"/>
                  </a:lnTo>
                  <a:lnTo>
                    <a:pt x="127" y="256"/>
                  </a:lnTo>
                  <a:lnTo>
                    <a:pt x="127" y="256"/>
                  </a:lnTo>
                  <a:lnTo>
                    <a:pt x="131" y="265"/>
                  </a:lnTo>
                  <a:lnTo>
                    <a:pt x="131" y="265"/>
                  </a:lnTo>
                  <a:lnTo>
                    <a:pt x="134" y="254"/>
                  </a:lnTo>
                  <a:lnTo>
                    <a:pt x="134" y="254"/>
                  </a:lnTo>
                  <a:lnTo>
                    <a:pt x="138" y="245"/>
                  </a:lnTo>
                  <a:lnTo>
                    <a:pt x="138" y="245"/>
                  </a:lnTo>
                  <a:lnTo>
                    <a:pt x="142" y="240"/>
                  </a:lnTo>
                  <a:lnTo>
                    <a:pt x="142" y="240"/>
                  </a:lnTo>
                  <a:lnTo>
                    <a:pt x="145" y="242"/>
                  </a:lnTo>
                  <a:lnTo>
                    <a:pt x="145" y="242"/>
                  </a:lnTo>
                  <a:lnTo>
                    <a:pt x="149" y="222"/>
                  </a:lnTo>
                  <a:lnTo>
                    <a:pt x="149" y="222"/>
                  </a:lnTo>
                  <a:lnTo>
                    <a:pt x="153" y="230"/>
                  </a:lnTo>
                  <a:lnTo>
                    <a:pt x="153" y="230"/>
                  </a:lnTo>
                  <a:lnTo>
                    <a:pt x="157" y="232"/>
                  </a:lnTo>
                  <a:lnTo>
                    <a:pt x="157" y="232"/>
                  </a:lnTo>
                  <a:lnTo>
                    <a:pt x="160" y="239"/>
                  </a:lnTo>
                  <a:lnTo>
                    <a:pt x="160" y="239"/>
                  </a:lnTo>
                  <a:lnTo>
                    <a:pt x="164" y="225"/>
                  </a:lnTo>
                  <a:lnTo>
                    <a:pt x="164" y="225"/>
                  </a:lnTo>
                  <a:lnTo>
                    <a:pt x="168" y="219"/>
                  </a:lnTo>
                  <a:lnTo>
                    <a:pt x="168" y="219"/>
                  </a:lnTo>
                  <a:lnTo>
                    <a:pt x="172" y="217"/>
                  </a:lnTo>
                  <a:lnTo>
                    <a:pt x="172" y="217"/>
                  </a:lnTo>
                  <a:lnTo>
                    <a:pt x="175" y="213"/>
                  </a:lnTo>
                  <a:lnTo>
                    <a:pt x="175" y="213"/>
                  </a:lnTo>
                  <a:lnTo>
                    <a:pt x="179" y="203"/>
                  </a:lnTo>
                  <a:lnTo>
                    <a:pt x="179" y="203"/>
                  </a:lnTo>
                  <a:lnTo>
                    <a:pt x="183" y="198"/>
                  </a:lnTo>
                  <a:lnTo>
                    <a:pt x="183" y="198"/>
                  </a:lnTo>
                  <a:lnTo>
                    <a:pt x="187" y="198"/>
                  </a:lnTo>
                  <a:lnTo>
                    <a:pt x="187" y="198"/>
                  </a:lnTo>
                  <a:lnTo>
                    <a:pt x="190" y="194"/>
                  </a:lnTo>
                  <a:lnTo>
                    <a:pt x="190" y="194"/>
                  </a:lnTo>
                  <a:lnTo>
                    <a:pt x="194" y="178"/>
                  </a:lnTo>
                  <a:lnTo>
                    <a:pt x="194" y="178"/>
                  </a:lnTo>
                  <a:lnTo>
                    <a:pt x="198" y="191"/>
                  </a:lnTo>
                  <a:lnTo>
                    <a:pt x="198" y="191"/>
                  </a:lnTo>
                  <a:lnTo>
                    <a:pt x="201" y="181"/>
                  </a:lnTo>
                  <a:lnTo>
                    <a:pt x="201" y="181"/>
                  </a:lnTo>
                  <a:lnTo>
                    <a:pt x="205" y="182"/>
                  </a:lnTo>
                  <a:lnTo>
                    <a:pt x="205" y="182"/>
                  </a:lnTo>
                  <a:lnTo>
                    <a:pt x="209" y="173"/>
                  </a:lnTo>
                  <a:lnTo>
                    <a:pt x="209" y="173"/>
                  </a:lnTo>
                  <a:lnTo>
                    <a:pt x="213" y="160"/>
                  </a:lnTo>
                  <a:lnTo>
                    <a:pt x="213" y="160"/>
                  </a:lnTo>
                  <a:lnTo>
                    <a:pt x="216" y="132"/>
                  </a:lnTo>
                  <a:lnTo>
                    <a:pt x="216" y="132"/>
                  </a:lnTo>
                  <a:lnTo>
                    <a:pt x="220" y="93"/>
                  </a:lnTo>
                  <a:lnTo>
                    <a:pt x="220" y="93"/>
                  </a:lnTo>
                  <a:lnTo>
                    <a:pt x="224" y="29"/>
                  </a:lnTo>
                  <a:lnTo>
                    <a:pt x="224" y="29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31" y="57"/>
                  </a:lnTo>
                  <a:lnTo>
                    <a:pt x="231" y="57"/>
                  </a:lnTo>
                  <a:lnTo>
                    <a:pt x="235" y="95"/>
                  </a:lnTo>
                  <a:lnTo>
                    <a:pt x="235" y="95"/>
                  </a:lnTo>
                  <a:lnTo>
                    <a:pt x="239" y="140"/>
                  </a:lnTo>
                  <a:lnTo>
                    <a:pt x="239" y="140"/>
                  </a:lnTo>
                  <a:lnTo>
                    <a:pt x="242" y="161"/>
                  </a:lnTo>
                  <a:lnTo>
                    <a:pt x="242" y="161"/>
                  </a:lnTo>
                  <a:lnTo>
                    <a:pt x="246" y="182"/>
                  </a:lnTo>
                  <a:lnTo>
                    <a:pt x="246" y="182"/>
                  </a:lnTo>
                  <a:lnTo>
                    <a:pt x="250" y="210"/>
                  </a:lnTo>
                  <a:lnTo>
                    <a:pt x="250" y="210"/>
                  </a:lnTo>
                  <a:lnTo>
                    <a:pt x="254" y="232"/>
                  </a:lnTo>
                  <a:lnTo>
                    <a:pt x="254" y="232"/>
                  </a:lnTo>
                  <a:lnTo>
                    <a:pt x="257" y="239"/>
                  </a:lnTo>
                  <a:lnTo>
                    <a:pt x="257" y="239"/>
                  </a:lnTo>
                  <a:lnTo>
                    <a:pt x="261" y="229"/>
                  </a:lnTo>
                  <a:lnTo>
                    <a:pt x="261" y="229"/>
                  </a:lnTo>
                  <a:lnTo>
                    <a:pt x="265" y="246"/>
                  </a:lnTo>
                  <a:lnTo>
                    <a:pt x="265" y="246"/>
                  </a:lnTo>
                  <a:lnTo>
                    <a:pt x="269" y="246"/>
                  </a:lnTo>
                  <a:lnTo>
                    <a:pt x="269" y="246"/>
                  </a:lnTo>
                  <a:lnTo>
                    <a:pt x="272" y="233"/>
                  </a:lnTo>
                  <a:lnTo>
                    <a:pt x="272" y="233"/>
                  </a:lnTo>
                  <a:lnTo>
                    <a:pt x="276" y="241"/>
                  </a:lnTo>
                  <a:lnTo>
                    <a:pt x="276" y="241"/>
                  </a:lnTo>
                  <a:lnTo>
                    <a:pt x="280" y="268"/>
                  </a:lnTo>
                  <a:lnTo>
                    <a:pt x="280" y="268"/>
                  </a:lnTo>
                  <a:lnTo>
                    <a:pt x="283" y="262"/>
                  </a:lnTo>
                  <a:lnTo>
                    <a:pt x="283" y="262"/>
                  </a:lnTo>
                  <a:lnTo>
                    <a:pt x="287" y="245"/>
                  </a:lnTo>
                  <a:lnTo>
                    <a:pt x="287" y="245"/>
                  </a:lnTo>
                  <a:lnTo>
                    <a:pt x="291" y="243"/>
                  </a:lnTo>
                  <a:lnTo>
                    <a:pt x="291" y="243"/>
                  </a:lnTo>
                  <a:lnTo>
                    <a:pt x="295" y="256"/>
                  </a:lnTo>
                  <a:lnTo>
                    <a:pt x="295" y="256"/>
                  </a:lnTo>
                  <a:lnTo>
                    <a:pt x="298" y="241"/>
                  </a:lnTo>
                  <a:lnTo>
                    <a:pt x="298" y="241"/>
                  </a:lnTo>
                  <a:lnTo>
                    <a:pt x="302" y="202"/>
                  </a:lnTo>
                  <a:lnTo>
                    <a:pt x="302" y="202"/>
                  </a:lnTo>
                  <a:lnTo>
                    <a:pt x="306" y="153"/>
                  </a:lnTo>
                  <a:lnTo>
                    <a:pt x="306" y="153"/>
                  </a:lnTo>
                  <a:lnTo>
                    <a:pt x="310" y="199"/>
                  </a:lnTo>
                  <a:lnTo>
                    <a:pt x="310" y="199"/>
                  </a:lnTo>
                  <a:lnTo>
                    <a:pt x="313" y="237"/>
                  </a:lnTo>
                  <a:lnTo>
                    <a:pt x="313" y="237"/>
                  </a:lnTo>
                  <a:lnTo>
                    <a:pt x="317" y="244"/>
                  </a:lnTo>
                  <a:lnTo>
                    <a:pt x="317" y="244"/>
                  </a:lnTo>
                  <a:lnTo>
                    <a:pt x="321" y="258"/>
                  </a:lnTo>
                  <a:lnTo>
                    <a:pt x="321" y="258"/>
                  </a:lnTo>
                  <a:lnTo>
                    <a:pt x="324" y="249"/>
                  </a:lnTo>
                  <a:lnTo>
                    <a:pt x="324" y="249"/>
                  </a:lnTo>
                  <a:lnTo>
                    <a:pt x="328" y="251"/>
                  </a:lnTo>
                  <a:lnTo>
                    <a:pt x="328" y="251"/>
                  </a:lnTo>
                  <a:lnTo>
                    <a:pt x="332" y="243"/>
                  </a:lnTo>
                  <a:lnTo>
                    <a:pt x="332" y="243"/>
                  </a:lnTo>
                  <a:lnTo>
                    <a:pt x="336" y="259"/>
                  </a:lnTo>
                  <a:lnTo>
                    <a:pt x="336" y="259"/>
                  </a:lnTo>
                  <a:lnTo>
                    <a:pt x="339" y="243"/>
                  </a:lnTo>
                  <a:lnTo>
                    <a:pt x="339" y="243"/>
                  </a:lnTo>
                  <a:lnTo>
                    <a:pt x="343" y="235"/>
                  </a:lnTo>
                  <a:lnTo>
                    <a:pt x="343" y="235"/>
                  </a:lnTo>
                  <a:lnTo>
                    <a:pt x="347" y="245"/>
                  </a:lnTo>
                  <a:lnTo>
                    <a:pt x="347" y="245"/>
                  </a:lnTo>
                  <a:lnTo>
                    <a:pt x="351" y="244"/>
                  </a:lnTo>
                  <a:lnTo>
                    <a:pt x="351" y="244"/>
                  </a:lnTo>
                  <a:lnTo>
                    <a:pt x="354" y="237"/>
                  </a:lnTo>
                  <a:lnTo>
                    <a:pt x="354" y="237"/>
                  </a:lnTo>
                  <a:lnTo>
                    <a:pt x="358" y="220"/>
                  </a:lnTo>
                  <a:lnTo>
                    <a:pt x="358" y="220"/>
                  </a:lnTo>
                  <a:lnTo>
                    <a:pt x="362" y="238"/>
                  </a:lnTo>
                  <a:lnTo>
                    <a:pt x="362" y="238"/>
                  </a:lnTo>
                  <a:lnTo>
                    <a:pt x="366" y="216"/>
                  </a:lnTo>
                  <a:lnTo>
                    <a:pt x="366" y="216"/>
                  </a:lnTo>
                  <a:lnTo>
                    <a:pt x="369" y="208"/>
                  </a:lnTo>
                  <a:lnTo>
                    <a:pt x="369" y="208"/>
                  </a:lnTo>
                  <a:lnTo>
                    <a:pt x="373" y="202"/>
                  </a:lnTo>
                  <a:lnTo>
                    <a:pt x="373" y="202"/>
                  </a:lnTo>
                  <a:lnTo>
                    <a:pt x="377" y="212"/>
                  </a:lnTo>
                  <a:lnTo>
                    <a:pt x="377" y="212"/>
                  </a:lnTo>
                  <a:lnTo>
                    <a:pt x="380" y="187"/>
                  </a:lnTo>
                  <a:lnTo>
                    <a:pt x="380" y="187"/>
                  </a:lnTo>
                  <a:lnTo>
                    <a:pt x="384" y="212"/>
                  </a:lnTo>
                  <a:lnTo>
                    <a:pt x="384" y="212"/>
                  </a:lnTo>
                  <a:lnTo>
                    <a:pt x="388" y="194"/>
                  </a:lnTo>
                  <a:lnTo>
                    <a:pt x="388" y="194"/>
                  </a:lnTo>
                  <a:lnTo>
                    <a:pt x="392" y="183"/>
                  </a:lnTo>
                  <a:lnTo>
                    <a:pt x="392" y="183"/>
                  </a:lnTo>
                  <a:lnTo>
                    <a:pt x="395" y="183"/>
                  </a:lnTo>
                  <a:lnTo>
                    <a:pt x="395" y="183"/>
                  </a:lnTo>
                  <a:lnTo>
                    <a:pt x="399" y="175"/>
                  </a:lnTo>
                  <a:lnTo>
                    <a:pt x="399" y="175"/>
                  </a:lnTo>
                  <a:lnTo>
                    <a:pt x="403" y="167"/>
                  </a:lnTo>
                  <a:lnTo>
                    <a:pt x="403" y="167"/>
                  </a:lnTo>
                  <a:lnTo>
                    <a:pt x="407" y="163"/>
                  </a:lnTo>
                  <a:lnTo>
                    <a:pt x="407" y="163"/>
                  </a:lnTo>
                  <a:lnTo>
                    <a:pt x="410" y="159"/>
                  </a:lnTo>
                  <a:lnTo>
                    <a:pt x="410" y="159"/>
                  </a:lnTo>
                  <a:lnTo>
                    <a:pt x="414" y="154"/>
                  </a:lnTo>
                  <a:lnTo>
                    <a:pt x="414" y="154"/>
                  </a:lnTo>
                  <a:lnTo>
                    <a:pt x="418" y="144"/>
                  </a:lnTo>
                  <a:lnTo>
                    <a:pt x="418" y="144"/>
                  </a:lnTo>
                  <a:lnTo>
                    <a:pt x="421" y="152"/>
                  </a:lnTo>
                  <a:lnTo>
                    <a:pt x="421" y="152"/>
                  </a:lnTo>
                  <a:lnTo>
                    <a:pt x="425" y="168"/>
                  </a:lnTo>
                  <a:lnTo>
                    <a:pt x="425" y="168"/>
                  </a:lnTo>
                  <a:lnTo>
                    <a:pt x="429" y="186"/>
                  </a:lnTo>
                  <a:lnTo>
                    <a:pt x="429" y="186"/>
                  </a:lnTo>
                  <a:lnTo>
                    <a:pt x="433" y="197"/>
                  </a:lnTo>
                  <a:lnTo>
                    <a:pt x="433" y="197"/>
                  </a:lnTo>
                  <a:lnTo>
                    <a:pt x="436" y="195"/>
                  </a:lnTo>
                  <a:lnTo>
                    <a:pt x="436" y="195"/>
                  </a:lnTo>
                  <a:lnTo>
                    <a:pt x="440" y="214"/>
                  </a:lnTo>
                  <a:lnTo>
                    <a:pt x="440" y="214"/>
                  </a:lnTo>
                  <a:lnTo>
                    <a:pt x="444" y="208"/>
                  </a:lnTo>
                  <a:lnTo>
                    <a:pt x="444" y="208"/>
                  </a:lnTo>
                  <a:lnTo>
                    <a:pt x="448" y="213"/>
                  </a:lnTo>
                  <a:lnTo>
                    <a:pt x="448" y="213"/>
                  </a:lnTo>
                  <a:lnTo>
                    <a:pt x="451" y="232"/>
                  </a:lnTo>
                  <a:lnTo>
                    <a:pt x="451" y="232"/>
                  </a:lnTo>
                  <a:lnTo>
                    <a:pt x="455" y="232"/>
                  </a:lnTo>
                  <a:lnTo>
                    <a:pt x="455" y="232"/>
                  </a:lnTo>
                  <a:lnTo>
                    <a:pt x="459" y="227"/>
                  </a:lnTo>
                  <a:lnTo>
                    <a:pt x="459" y="227"/>
                  </a:lnTo>
                  <a:lnTo>
                    <a:pt x="462" y="233"/>
                  </a:lnTo>
                  <a:lnTo>
                    <a:pt x="462" y="233"/>
                  </a:lnTo>
                  <a:lnTo>
                    <a:pt x="466" y="236"/>
                  </a:lnTo>
                  <a:lnTo>
                    <a:pt x="466" y="236"/>
                  </a:lnTo>
                  <a:lnTo>
                    <a:pt x="470" y="223"/>
                  </a:lnTo>
                  <a:lnTo>
                    <a:pt x="470" y="223"/>
                  </a:lnTo>
                  <a:lnTo>
                    <a:pt x="474" y="247"/>
                  </a:lnTo>
                  <a:lnTo>
                    <a:pt x="474" y="247"/>
                  </a:lnTo>
                  <a:lnTo>
                    <a:pt x="477" y="243"/>
                  </a:lnTo>
                  <a:lnTo>
                    <a:pt x="477" y="243"/>
                  </a:lnTo>
                  <a:lnTo>
                    <a:pt x="481" y="213"/>
                  </a:lnTo>
                  <a:lnTo>
                    <a:pt x="481" y="213"/>
                  </a:lnTo>
                  <a:lnTo>
                    <a:pt x="485" y="245"/>
                  </a:lnTo>
                  <a:lnTo>
                    <a:pt x="485" y="245"/>
                  </a:lnTo>
                  <a:lnTo>
                    <a:pt x="489" y="251"/>
                  </a:lnTo>
                  <a:lnTo>
                    <a:pt x="489" y="251"/>
                  </a:lnTo>
                  <a:lnTo>
                    <a:pt x="492" y="238"/>
                  </a:lnTo>
                  <a:lnTo>
                    <a:pt x="492" y="238"/>
                  </a:lnTo>
                  <a:lnTo>
                    <a:pt x="496" y="172"/>
                  </a:lnTo>
                  <a:lnTo>
                    <a:pt x="496" y="172"/>
                  </a:lnTo>
                  <a:lnTo>
                    <a:pt x="500" y="234"/>
                  </a:lnTo>
                  <a:lnTo>
                    <a:pt x="500" y="234"/>
                  </a:lnTo>
                  <a:lnTo>
                    <a:pt x="503" y="246"/>
                  </a:lnTo>
                  <a:lnTo>
                    <a:pt x="503" y="246"/>
                  </a:lnTo>
                  <a:lnTo>
                    <a:pt x="507" y="260"/>
                  </a:lnTo>
                  <a:lnTo>
                    <a:pt x="507" y="260"/>
                  </a:lnTo>
                  <a:lnTo>
                    <a:pt x="511" y="252"/>
                  </a:lnTo>
                  <a:lnTo>
                    <a:pt x="511" y="252"/>
                  </a:lnTo>
                  <a:lnTo>
                    <a:pt x="515" y="219"/>
                  </a:lnTo>
                  <a:lnTo>
                    <a:pt x="515" y="219"/>
                  </a:lnTo>
                  <a:lnTo>
                    <a:pt x="518" y="259"/>
                  </a:lnTo>
                  <a:lnTo>
                    <a:pt x="518" y="259"/>
                  </a:lnTo>
                  <a:lnTo>
                    <a:pt x="522" y="251"/>
                  </a:lnTo>
                  <a:lnTo>
                    <a:pt x="522" y="251"/>
                  </a:lnTo>
                  <a:lnTo>
                    <a:pt x="526" y="246"/>
                  </a:lnTo>
                  <a:lnTo>
                    <a:pt x="526" y="246"/>
                  </a:lnTo>
                  <a:lnTo>
                    <a:pt x="530" y="225"/>
                  </a:lnTo>
                  <a:lnTo>
                    <a:pt x="530" y="225"/>
                  </a:lnTo>
                  <a:lnTo>
                    <a:pt x="533" y="237"/>
                  </a:lnTo>
                  <a:lnTo>
                    <a:pt x="533" y="237"/>
                  </a:lnTo>
                  <a:lnTo>
                    <a:pt x="537" y="219"/>
                  </a:lnTo>
                  <a:lnTo>
                    <a:pt x="537" y="219"/>
                  </a:lnTo>
                  <a:lnTo>
                    <a:pt x="541" y="217"/>
                  </a:lnTo>
                  <a:lnTo>
                    <a:pt x="541" y="217"/>
                  </a:lnTo>
                  <a:lnTo>
                    <a:pt x="545" y="227"/>
                  </a:lnTo>
                  <a:lnTo>
                    <a:pt x="545" y="227"/>
                  </a:lnTo>
                  <a:lnTo>
                    <a:pt x="548" y="223"/>
                  </a:lnTo>
                  <a:lnTo>
                    <a:pt x="548" y="223"/>
                  </a:lnTo>
                  <a:lnTo>
                    <a:pt x="552" y="214"/>
                  </a:lnTo>
                  <a:lnTo>
                    <a:pt x="552" y="214"/>
                  </a:lnTo>
                  <a:lnTo>
                    <a:pt x="556" y="205"/>
                  </a:lnTo>
                  <a:lnTo>
                    <a:pt x="556" y="205"/>
                  </a:lnTo>
                  <a:lnTo>
                    <a:pt x="559" y="198"/>
                  </a:lnTo>
                  <a:lnTo>
                    <a:pt x="559" y="198"/>
                  </a:lnTo>
                  <a:lnTo>
                    <a:pt x="563" y="197"/>
                  </a:lnTo>
                  <a:lnTo>
                    <a:pt x="563" y="197"/>
                  </a:lnTo>
                  <a:lnTo>
                    <a:pt x="567" y="183"/>
                  </a:lnTo>
                  <a:lnTo>
                    <a:pt x="567" y="183"/>
                  </a:lnTo>
                  <a:lnTo>
                    <a:pt x="571" y="184"/>
                  </a:lnTo>
                  <a:lnTo>
                    <a:pt x="571" y="184"/>
                  </a:lnTo>
                  <a:lnTo>
                    <a:pt x="574" y="185"/>
                  </a:lnTo>
                  <a:lnTo>
                    <a:pt x="574" y="185"/>
                  </a:lnTo>
                  <a:lnTo>
                    <a:pt x="578" y="206"/>
                  </a:lnTo>
                  <a:lnTo>
                    <a:pt x="578" y="206"/>
                  </a:lnTo>
                  <a:lnTo>
                    <a:pt x="582" y="189"/>
                  </a:lnTo>
                  <a:lnTo>
                    <a:pt x="582" y="189"/>
                  </a:lnTo>
                  <a:lnTo>
                    <a:pt x="586" y="177"/>
                  </a:lnTo>
                  <a:lnTo>
                    <a:pt x="586" y="177"/>
                  </a:lnTo>
                  <a:lnTo>
                    <a:pt x="589" y="188"/>
                  </a:lnTo>
                  <a:lnTo>
                    <a:pt x="589" y="188"/>
                  </a:lnTo>
                  <a:lnTo>
                    <a:pt x="593" y="191"/>
                  </a:lnTo>
                  <a:lnTo>
                    <a:pt x="593" y="191"/>
                  </a:lnTo>
                  <a:lnTo>
                    <a:pt x="597" y="168"/>
                  </a:lnTo>
                  <a:lnTo>
                    <a:pt x="597" y="168"/>
                  </a:lnTo>
                  <a:lnTo>
                    <a:pt x="600" y="186"/>
                  </a:lnTo>
                  <a:lnTo>
                    <a:pt x="600" y="186"/>
                  </a:lnTo>
                  <a:lnTo>
                    <a:pt x="604" y="171"/>
                  </a:lnTo>
                  <a:lnTo>
                    <a:pt x="604" y="171"/>
                  </a:lnTo>
                  <a:lnTo>
                    <a:pt x="608" y="188"/>
                  </a:lnTo>
                  <a:lnTo>
                    <a:pt x="608" y="188"/>
                  </a:lnTo>
                  <a:lnTo>
                    <a:pt x="612" y="175"/>
                  </a:lnTo>
                  <a:lnTo>
                    <a:pt x="612" y="175"/>
                  </a:lnTo>
                  <a:lnTo>
                    <a:pt x="615" y="171"/>
                  </a:lnTo>
                  <a:lnTo>
                    <a:pt x="615" y="171"/>
                  </a:lnTo>
                  <a:lnTo>
                    <a:pt x="619" y="167"/>
                  </a:lnTo>
                  <a:lnTo>
                    <a:pt x="619" y="167"/>
                  </a:lnTo>
                  <a:lnTo>
                    <a:pt x="623" y="170"/>
                  </a:lnTo>
                  <a:lnTo>
                    <a:pt x="623" y="170"/>
                  </a:lnTo>
                  <a:lnTo>
                    <a:pt x="627" y="171"/>
                  </a:lnTo>
                  <a:lnTo>
                    <a:pt x="627" y="171"/>
                  </a:lnTo>
                  <a:lnTo>
                    <a:pt x="630" y="147"/>
                  </a:lnTo>
                  <a:lnTo>
                    <a:pt x="630" y="147"/>
                  </a:lnTo>
                  <a:lnTo>
                    <a:pt x="634" y="151"/>
                  </a:lnTo>
                  <a:lnTo>
                    <a:pt x="634" y="151"/>
                  </a:lnTo>
                  <a:lnTo>
                    <a:pt x="638" y="181"/>
                  </a:lnTo>
                  <a:lnTo>
                    <a:pt x="638" y="181"/>
                  </a:lnTo>
                  <a:lnTo>
                    <a:pt x="641" y="198"/>
                  </a:lnTo>
                  <a:lnTo>
                    <a:pt x="641" y="198"/>
                  </a:lnTo>
                  <a:lnTo>
                    <a:pt x="645" y="213"/>
                  </a:lnTo>
                  <a:lnTo>
                    <a:pt x="645" y="213"/>
                  </a:lnTo>
                  <a:lnTo>
                    <a:pt x="649" y="220"/>
                  </a:lnTo>
                  <a:lnTo>
                    <a:pt x="649" y="220"/>
                  </a:lnTo>
                  <a:lnTo>
                    <a:pt x="653" y="235"/>
                  </a:lnTo>
                  <a:lnTo>
                    <a:pt x="653" y="235"/>
                  </a:lnTo>
                  <a:lnTo>
                    <a:pt x="656" y="231"/>
                  </a:lnTo>
                  <a:lnTo>
                    <a:pt x="656" y="231"/>
                  </a:lnTo>
                  <a:lnTo>
                    <a:pt x="660" y="241"/>
                  </a:lnTo>
                  <a:lnTo>
                    <a:pt x="660" y="241"/>
                  </a:lnTo>
                  <a:lnTo>
                    <a:pt x="664" y="229"/>
                  </a:lnTo>
                  <a:lnTo>
                    <a:pt x="664" y="229"/>
                  </a:lnTo>
                  <a:lnTo>
                    <a:pt x="668" y="245"/>
                  </a:lnTo>
                  <a:lnTo>
                    <a:pt x="668" y="245"/>
                  </a:lnTo>
                  <a:lnTo>
                    <a:pt x="671" y="250"/>
                  </a:lnTo>
                  <a:lnTo>
                    <a:pt x="671" y="250"/>
                  </a:lnTo>
                  <a:lnTo>
                    <a:pt x="675" y="228"/>
                  </a:lnTo>
                  <a:lnTo>
                    <a:pt x="675" y="228"/>
                  </a:lnTo>
                  <a:lnTo>
                    <a:pt x="679" y="248"/>
                  </a:lnTo>
                  <a:lnTo>
                    <a:pt x="679" y="248"/>
                  </a:lnTo>
                  <a:lnTo>
                    <a:pt x="682" y="256"/>
                  </a:lnTo>
                  <a:lnTo>
                    <a:pt x="682" y="256"/>
                  </a:lnTo>
                  <a:lnTo>
                    <a:pt x="686" y="247"/>
                  </a:lnTo>
                  <a:lnTo>
                    <a:pt x="686" y="247"/>
                  </a:lnTo>
                  <a:lnTo>
                    <a:pt x="690" y="238"/>
                  </a:lnTo>
                  <a:lnTo>
                    <a:pt x="690" y="238"/>
                  </a:lnTo>
                  <a:lnTo>
                    <a:pt x="694" y="225"/>
                  </a:lnTo>
                  <a:lnTo>
                    <a:pt x="694" y="225"/>
                  </a:lnTo>
                  <a:lnTo>
                    <a:pt x="697" y="224"/>
                  </a:lnTo>
                  <a:lnTo>
                    <a:pt x="697" y="224"/>
                  </a:lnTo>
                  <a:lnTo>
                    <a:pt x="701" y="171"/>
                  </a:lnTo>
                  <a:lnTo>
                    <a:pt x="701" y="171"/>
                  </a:lnTo>
                  <a:lnTo>
                    <a:pt x="705" y="222"/>
                  </a:lnTo>
                  <a:lnTo>
                    <a:pt x="705" y="222"/>
                  </a:lnTo>
                  <a:lnTo>
                    <a:pt x="709" y="244"/>
                  </a:lnTo>
                  <a:lnTo>
                    <a:pt x="709" y="244"/>
                  </a:lnTo>
                  <a:lnTo>
                    <a:pt x="712" y="241"/>
                  </a:lnTo>
                  <a:lnTo>
                    <a:pt x="712" y="241"/>
                  </a:lnTo>
                  <a:lnTo>
                    <a:pt x="716" y="232"/>
                  </a:lnTo>
                  <a:lnTo>
                    <a:pt x="716" y="232"/>
                  </a:lnTo>
                  <a:lnTo>
                    <a:pt x="720" y="223"/>
                  </a:lnTo>
                  <a:lnTo>
                    <a:pt x="720" y="223"/>
                  </a:lnTo>
                  <a:lnTo>
                    <a:pt x="724" y="225"/>
                  </a:lnTo>
                  <a:lnTo>
                    <a:pt x="724" y="225"/>
                  </a:lnTo>
                  <a:lnTo>
                    <a:pt x="727" y="221"/>
                  </a:lnTo>
                  <a:lnTo>
                    <a:pt x="727" y="221"/>
                  </a:lnTo>
                  <a:lnTo>
                    <a:pt x="731" y="224"/>
                  </a:lnTo>
                  <a:lnTo>
                    <a:pt x="731" y="224"/>
                  </a:lnTo>
                  <a:lnTo>
                    <a:pt x="735" y="218"/>
                  </a:lnTo>
                  <a:lnTo>
                    <a:pt x="735" y="218"/>
                  </a:lnTo>
                  <a:lnTo>
                    <a:pt x="738" y="198"/>
                  </a:lnTo>
                  <a:lnTo>
                    <a:pt x="738" y="198"/>
                  </a:lnTo>
                  <a:lnTo>
                    <a:pt x="742" y="198"/>
                  </a:lnTo>
                  <a:lnTo>
                    <a:pt x="742" y="198"/>
                  </a:lnTo>
                  <a:lnTo>
                    <a:pt x="746" y="188"/>
                  </a:lnTo>
                  <a:lnTo>
                    <a:pt x="746" y="188"/>
                  </a:lnTo>
                  <a:lnTo>
                    <a:pt x="750" y="171"/>
                  </a:lnTo>
                  <a:lnTo>
                    <a:pt x="750" y="171"/>
                  </a:lnTo>
                  <a:lnTo>
                    <a:pt x="753" y="160"/>
                  </a:lnTo>
                  <a:lnTo>
                    <a:pt x="753" y="160"/>
                  </a:lnTo>
                  <a:lnTo>
                    <a:pt x="757" y="133"/>
                  </a:lnTo>
                  <a:lnTo>
                    <a:pt x="757" y="133"/>
                  </a:lnTo>
                  <a:lnTo>
                    <a:pt x="761" y="103"/>
                  </a:lnTo>
                  <a:lnTo>
                    <a:pt x="761" y="103"/>
                  </a:lnTo>
                  <a:lnTo>
                    <a:pt x="765" y="69"/>
                  </a:lnTo>
                  <a:lnTo>
                    <a:pt x="765" y="69"/>
                  </a:lnTo>
                  <a:lnTo>
                    <a:pt x="768" y="52"/>
                  </a:lnTo>
                  <a:lnTo>
                    <a:pt x="768" y="52"/>
                  </a:lnTo>
                  <a:lnTo>
                    <a:pt x="772" y="32"/>
                  </a:lnTo>
                  <a:lnTo>
                    <a:pt x="772" y="32"/>
                  </a:lnTo>
                  <a:lnTo>
                    <a:pt x="776" y="34"/>
                  </a:lnTo>
                  <a:lnTo>
                    <a:pt x="776" y="34"/>
                  </a:lnTo>
                  <a:lnTo>
                    <a:pt x="779" y="49"/>
                  </a:lnTo>
                  <a:lnTo>
                    <a:pt x="779" y="49"/>
                  </a:lnTo>
                  <a:lnTo>
                    <a:pt x="783" y="57"/>
                  </a:lnTo>
                  <a:lnTo>
                    <a:pt x="783" y="57"/>
                  </a:lnTo>
                  <a:lnTo>
                    <a:pt x="787" y="68"/>
                  </a:lnTo>
                  <a:lnTo>
                    <a:pt x="787" y="68"/>
                  </a:lnTo>
                  <a:lnTo>
                    <a:pt x="791" y="102"/>
                  </a:lnTo>
                  <a:lnTo>
                    <a:pt x="791" y="102"/>
                  </a:lnTo>
                  <a:lnTo>
                    <a:pt x="794" y="123"/>
                  </a:lnTo>
                  <a:lnTo>
                    <a:pt x="794" y="123"/>
                  </a:lnTo>
                  <a:lnTo>
                    <a:pt x="798" y="143"/>
                  </a:lnTo>
                  <a:lnTo>
                    <a:pt x="798" y="143"/>
                  </a:lnTo>
                  <a:lnTo>
                    <a:pt x="802" y="154"/>
                  </a:lnTo>
                  <a:lnTo>
                    <a:pt x="802" y="154"/>
                  </a:lnTo>
                  <a:lnTo>
                    <a:pt x="806" y="190"/>
                  </a:lnTo>
                  <a:lnTo>
                    <a:pt x="806" y="190"/>
                  </a:lnTo>
                  <a:lnTo>
                    <a:pt x="809" y="202"/>
                  </a:lnTo>
                  <a:lnTo>
                    <a:pt x="809" y="202"/>
                  </a:lnTo>
                  <a:lnTo>
                    <a:pt x="813" y="198"/>
                  </a:lnTo>
                  <a:lnTo>
                    <a:pt x="813" y="198"/>
                  </a:lnTo>
                  <a:lnTo>
                    <a:pt x="817" y="205"/>
                  </a:lnTo>
                  <a:lnTo>
                    <a:pt x="817" y="205"/>
                  </a:lnTo>
                  <a:lnTo>
                    <a:pt x="820" y="203"/>
                  </a:lnTo>
                  <a:lnTo>
                    <a:pt x="820" y="203"/>
                  </a:lnTo>
                  <a:lnTo>
                    <a:pt x="824" y="201"/>
                  </a:lnTo>
                  <a:lnTo>
                    <a:pt x="824" y="201"/>
                  </a:lnTo>
                  <a:lnTo>
                    <a:pt x="828" y="193"/>
                  </a:lnTo>
                  <a:lnTo>
                    <a:pt x="828" y="193"/>
                  </a:lnTo>
                  <a:lnTo>
                    <a:pt x="832" y="187"/>
                  </a:lnTo>
                  <a:lnTo>
                    <a:pt x="832" y="187"/>
                  </a:lnTo>
                  <a:lnTo>
                    <a:pt x="835" y="183"/>
                  </a:lnTo>
                  <a:lnTo>
                    <a:pt x="835" y="183"/>
                  </a:lnTo>
                  <a:lnTo>
                    <a:pt x="839" y="177"/>
                  </a:lnTo>
                  <a:lnTo>
                    <a:pt x="839" y="177"/>
                  </a:lnTo>
                  <a:lnTo>
                    <a:pt x="843" y="181"/>
                  </a:lnTo>
                  <a:lnTo>
                    <a:pt x="843" y="181"/>
                  </a:lnTo>
                  <a:lnTo>
                    <a:pt x="847" y="198"/>
                  </a:lnTo>
                  <a:lnTo>
                    <a:pt x="847" y="198"/>
                  </a:lnTo>
                  <a:lnTo>
                    <a:pt x="850" y="218"/>
                  </a:lnTo>
                  <a:lnTo>
                    <a:pt x="850" y="218"/>
                  </a:lnTo>
                  <a:lnTo>
                    <a:pt x="854" y="232"/>
                  </a:lnTo>
                  <a:lnTo>
                    <a:pt x="854" y="232"/>
                  </a:lnTo>
                  <a:lnTo>
                    <a:pt x="858" y="209"/>
                  </a:lnTo>
                  <a:lnTo>
                    <a:pt x="858" y="209"/>
                  </a:lnTo>
                  <a:lnTo>
                    <a:pt x="861" y="227"/>
                  </a:lnTo>
                  <a:lnTo>
                    <a:pt x="861" y="227"/>
                  </a:lnTo>
                  <a:lnTo>
                    <a:pt x="865" y="188"/>
                  </a:lnTo>
                  <a:lnTo>
                    <a:pt x="865" y="188"/>
                  </a:lnTo>
                  <a:lnTo>
                    <a:pt x="869" y="232"/>
                  </a:lnTo>
                  <a:lnTo>
                    <a:pt x="869" y="232"/>
                  </a:lnTo>
                  <a:lnTo>
                    <a:pt x="873" y="237"/>
                  </a:lnTo>
                  <a:lnTo>
                    <a:pt x="873" y="237"/>
                  </a:lnTo>
                  <a:lnTo>
                    <a:pt x="876" y="237"/>
                  </a:lnTo>
                  <a:lnTo>
                    <a:pt x="876" y="237"/>
                  </a:lnTo>
                  <a:lnTo>
                    <a:pt x="880" y="221"/>
                  </a:lnTo>
                  <a:lnTo>
                    <a:pt x="880" y="221"/>
                  </a:lnTo>
                  <a:lnTo>
                    <a:pt x="884" y="222"/>
                  </a:lnTo>
                  <a:lnTo>
                    <a:pt x="884" y="222"/>
                  </a:lnTo>
                  <a:lnTo>
                    <a:pt x="888" y="232"/>
                  </a:lnTo>
                  <a:lnTo>
                    <a:pt x="888" y="232"/>
                  </a:lnTo>
                  <a:lnTo>
                    <a:pt x="891" y="236"/>
                  </a:lnTo>
                  <a:lnTo>
                    <a:pt x="891" y="236"/>
                  </a:lnTo>
                  <a:lnTo>
                    <a:pt x="895" y="224"/>
                  </a:lnTo>
                  <a:lnTo>
                    <a:pt x="895" y="224"/>
                  </a:lnTo>
                  <a:lnTo>
                    <a:pt x="899" y="226"/>
                  </a:lnTo>
                  <a:lnTo>
                    <a:pt x="899" y="226"/>
                  </a:lnTo>
                  <a:lnTo>
                    <a:pt x="903" y="233"/>
                  </a:lnTo>
                  <a:lnTo>
                    <a:pt x="903" y="233"/>
                  </a:lnTo>
                  <a:lnTo>
                    <a:pt x="906" y="228"/>
                  </a:lnTo>
                  <a:lnTo>
                    <a:pt x="906" y="228"/>
                  </a:lnTo>
                  <a:lnTo>
                    <a:pt x="910" y="193"/>
                  </a:lnTo>
                  <a:lnTo>
                    <a:pt x="910" y="193"/>
                  </a:lnTo>
                  <a:lnTo>
                    <a:pt x="914" y="212"/>
                  </a:lnTo>
                  <a:lnTo>
                    <a:pt x="914" y="212"/>
                  </a:lnTo>
                  <a:lnTo>
                    <a:pt x="917" y="210"/>
                  </a:lnTo>
                  <a:lnTo>
                    <a:pt x="917" y="210"/>
                  </a:lnTo>
                  <a:lnTo>
                    <a:pt x="921" y="210"/>
                  </a:lnTo>
                  <a:lnTo>
                    <a:pt x="921" y="210"/>
                  </a:lnTo>
                  <a:lnTo>
                    <a:pt x="925" y="209"/>
                  </a:lnTo>
                  <a:lnTo>
                    <a:pt x="925" y="209"/>
                  </a:lnTo>
                  <a:lnTo>
                    <a:pt x="929" y="191"/>
                  </a:lnTo>
                  <a:lnTo>
                    <a:pt x="929" y="191"/>
                  </a:lnTo>
                  <a:lnTo>
                    <a:pt x="932" y="171"/>
                  </a:lnTo>
                  <a:lnTo>
                    <a:pt x="932" y="171"/>
                  </a:lnTo>
                  <a:lnTo>
                    <a:pt x="936" y="159"/>
                  </a:lnTo>
                  <a:lnTo>
                    <a:pt x="936" y="159"/>
                  </a:lnTo>
                  <a:lnTo>
                    <a:pt x="940" y="157"/>
                  </a:lnTo>
                  <a:lnTo>
                    <a:pt x="940" y="157"/>
                  </a:lnTo>
                  <a:lnTo>
                    <a:pt x="944" y="141"/>
                  </a:lnTo>
                  <a:lnTo>
                    <a:pt x="944" y="141"/>
                  </a:lnTo>
                  <a:lnTo>
                    <a:pt x="947" y="111"/>
                  </a:lnTo>
                  <a:lnTo>
                    <a:pt x="947" y="111"/>
                  </a:lnTo>
                  <a:lnTo>
                    <a:pt x="951" y="90"/>
                  </a:lnTo>
                  <a:lnTo>
                    <a:pt x="951" y="90"/>
                  </a:lnTo>
                  <a:lnTo>
                    <a:pt x="955" y="67"/>
                  </a:lnTo>
                  <a:lnTo>
                    <a:pt x="955" y="67"/>
                  </a:lnTo>
                  <a:lnTo>
                    <a:pt x="958" y="72"/>
                  </a:lnTo>
                  <a:lnTo>
                    <a:pt x="958" y="72"/>
                  </a:lnTo>
                  <a:lnTo>
                    <a:pt x="962" y="98"/>
                  </a:lnTo>
                  <a:lnTo>
                    <a:pt x="962" y="98"/>
                  </a:lnTo>
                  <a:lnTo>
                    <a:pt x="966" y="109"/>
                  </a:lnTo>
                  <a:lnTo>
                    <a:pt x="966" y="109"/>
                  </a:lnTo>
                  <a:lnTo>
                    <a:pt x="970" y="118"/>
                  </a:lnTo>
                  <a:lnTo>
                    <a:pt x="970" y="118"/>
                  </a:lnTo>
                  <a:lnTo>
                    <a:pt x="973" y="153"/>
                  </a:lnTo>
                  <a:lnTo>
                    <a:pt x="973" y="153"/>
                  </a:lnTo>
                  <a:lnTo>
                    <a:pt x="977" y="173"/>
                  </a:lnTo>
                  <a:lnTo>
                    <a:pt x="977" y="173"/>
                  </a:lnTo>
                  <a:lnTo>
                    <a:pt x="981" y="175"/>
                  </a:lnTo>
                  <a:lnTo>
                    <a:pt x="981" y="175"/>
                  </a:lnTo>
                </a:path>
              </a:pathLst>
            </a:custGeom>
            <a:noFill/>
            <a:ln w="1428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13E349DB-1DDC-4F8E-85BB-FF38915C0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4" y="1535"/>
              <a:ext cx="1629" cy="767"/>
            </a:xfrm>
            <a:custGeom>
              <a:avLst/>
              <a:gdLst>
                <a:gd name="T0" fmla="*/ 54 w 1629"/>
                <a:gd name="T1" fmla="*/ 459 h 767"/>
                <a:gd name="T2" fmla="*/ 116 w 1629"/>
                <a:gd name="T3" fmla="*/ 486 h 767"/>
                <a:gd name="T4" fmla="*/ 183 w 1629"/>
                <a:gd name="T5" fmla="*/ 655 h 767"/>
                <a:gd name="T6" fmla="*/ 250 w 1629"/>
                <a:gd name="T7" fmla="*/ 736 h 767"/>
                <a:gd name="T8" fmla="*/ 316 w 1629"/>
                <a:gd name="T9" fmla="*/ 767 h 767"/>
                <a:gd name="T10" fmla="*/ 383 w 1629"/>
                <a:gd name="T11" fmla="*/ 745 h 767"/>
                <a:gd name="T12" fmla="*/ 450 w 1629"/>
                <a:gd name="T13" fmla="*/ 696 h 767"/>
                <a:gd name="T14" fmla="*/ 516 w 1629"/>
                <a:gd name="T15" fmla="*/ 624 h 767"/>
                <a:gd name="T16" fmla="*/ 583 w 1629"/>
                <a:gd name="T17" fmla="*/ 459 h 767"/>
                <a:gd name="T18" fmla="*/ 650 w 1629"/>
                <a:gd name="T19" fmla="*/ 228 h 767"/>
                <a:gd name="T20" fmla="*/ 717 w 1629"/>
                <a:gd name="T21" fmla="*/ 14 h 767"/>
                <a:gd name="T22" fmla="*/ 783 w 1629"/>
                <a:gd name="T23" fmla="*/ 201 h 767"/>
                <a:gd name="T24" fmla="*/ 850 w 1629"/>
                <a:gd name="T25" fmla="*/ 451 h 767"/>
                <a:gd name="T26" fmla="*/ 912 w 1629"/>
                <a:gd name="T27" fmla="*/ 535 h 767"/>
                <a:gd name="T28" fmla="*/ 979 w 1629"/>
                <a:gd name="T29" fmla="*/ 535 h 767"/>
                <a:gd name="T30" fmla="*/ 1046 w 1629"/>
                <a:gd name="T31" fmla="*/ 620 h 767"/>
                <a:gd name="T32" fmla="*/ 1113 w 1629"/>
                <a:gd name="T33" fmla="*/ 691 h 767"/>
                <a:gd name="T34" fmla="*/ 1179 w 1629"/>
                <a:gd name="T35" fmla="*/ 696 h 767"/>
                <a:gd name="T36" fmla="*/ 1246 w 1629"/>
                <a:gd name="T37" fmla="*/ 669 h 767"/>
                <a:gd name="T38" fmla="*/ 1313 w 1629"/>
                <a:gd name="T39" fmla="*/ 602 h 767"/>
                <a:gd name="T40" fmla="*/ 1380 w 1629"/>
                <a:gd name="T41" fmla="*/ 540 h 767"/>
                <a:gd name="T42" fmla="*/ 1446 w 1629"/>
                <a:gd name="T43" fmla="*/ 406 h 767"/>
                <a:gd name="T44" fmla="*/ 1513 w 1629"/>
                <a:gd name="T45" fmla="*/ 223 h 767"/>
                <a:gd name="T46" fmla="*/ 1580 w 1629"/>
                <a:gd name="T47" fmla="*/ 344 h 767"/>
                <a:gd name="T48" fmla="*/ 1629 w 1629"/>
                <a:gd name="T49" fmla="*/ 531 h 767"/>
                <a:gd name="T50" fmla="*/ 1562 w 1629"/>
                <a:gd name="T51" fmla="*/ 482 h 767"/>
                <a:gd name="T52" fmla="*/ 1495 w 1629"/>
                <a:gd name="T53" fmla="*/ 491 h 767"/>
                <a:gd name="T54" fmla="*/ 1428 w 1629"/>
                <a:gd name="T55" fmla="*/ 531 h 767"/>
                <a:gd name="T56" fmla="*/ 1362 w 1629"/>
                <a:gd name="T57" fmla="*/ 589 h 767"/>
                <a:gd name="T58" fmla="*/ 1295 w 1629"/>
                <a:gd name="T59" fmla="*/ 647 h 767"/>
                <a:gd name="T60" fmla="*/ 1228 w 1629"/>
                <a:gd name="T61" fmla="*/ 687 h 767"/>
                <a:gd name="T62" fmla="*/ 1162 w 1629"/>
                <a:gd name="T63" fmla="*/ 705 h 767"/>
                <a:gd name="T64" fmla="*/ 1095 w 1629"/>
                <a:gd name="T65" fmla="*/ 709 h 767"/>
                <a:gd name="T66" fmla="*/ 1033 w 1629"/>
                <a:gd name="T67" fmla="*/ 700 h 767"/>
                <a:gd name="T68" fmla="*/ 966 w 1629"/>
                <a:gd name="T69" fmla="*/ 673 h 767"/>
                <a:gd name="T70" fmla="*/ 899 w 1629"/>
                <a:gd name="T71" fmla="*/ 633 h 767"/>
                <a:gd name="T72" fmla="*/ 832 w 1629"/>
                <a:gd name="T73" fmla="*/ 589 h 767"/>
                <a:gd name="T74" fmla="*/ 766 w 1629"/>
                <a:gd name="T75" fmla="*/ 553 h 767"/>
                <a:gd name="T76" fmla="*/ 699 w 1629"/>
                <a:gd name="T77" fmla="*/ 535 h 767"/>
                <a:gd name="T78" fmla="*/ 632 w 1629"/>
                <a:gd name="T79" fmla="*/ 544 h 767"/>
                <a:gd name="T80" fmla="*/ 565 w 1629"/>
                <a:gd name="T81" fmla="*/ 589 h 767"/>
                <a:gd name="T82" fmla="*/ 499 w 1629"/>
                <a:gd name="T83" fmla="*/ 651 h 767"/>
                <a:gd name="T84" fmla="*/ 432 w 1629"/>
                <a:gd name="T85" fmla="*/ 713 h 767"/>
                <a:gd name="T86" fmla="*/ 365 w 1629"/>
                <a:gd name="T87" fmla="*/ 754 h 767"/>
                <a:gd name="T88" fmla="*/ 298 w 1629"/>
                <a:gd name="T89" fmla="*/ 762 h 767"/>
                <a:gd name="T90" fmla="*/ 236 w 1629"/>
                <a:gd name="T91" fmla="*/ 731 h 767"/>
                <a:gd name="T92" fmla="*/ 169 w 1629"/>
                <a:gd name="T93" fmla="*/ 655 h 767"/>
                <a:gd name="T94" fmla="*/ 103 w 1629"/>
                <a:gd name="T95" fmla="*/ 580 h 767"/>
                <a:gd name="T96" fmla="*/ 36 w 1629"/>
                <a:gd name="T97" fmla="*/ 500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29" h="767">
                  <a:moveTo>
                    <a:pt x="0" y="468"/>
                  </a:moveTo>
                  <a:lnTo>
                    <a:pt x="18" y="482"/>
                  </a:lnTo>
                  <a:lnTo>
                    <a:pt x="36" y="482"/>
                  </a:lnTo>
                  <a:lnTo>
                    <a:pt x="54" y="459"/>
                  </a:lnTo>
                  <a:lnTo>
                    <a:pt x="67" y="397"/>
                  </a:lnTo>
                  <a:lnTo>
                    <a:pt x="85" y="384"/>
                  </a:lnTo>
                  <a:lnTo>
                    <a:pt x="103" y="424"/>
                  </a:lnTo>
                  <a:lnTo>
                    <a:pt x="116" y="486"/>
                  </a:lnTo>
                  <a:lnTo>
                    <a:pt x="134" y="544"/>
                  </a:lnTo>
                  <a:lnTo>
                    <a:pt x="152" y="598"/>
                  </a:lnTo>
                  <a:lnTo>
                    <a:pt x="169" y="624"/>
                  </a:lnTo>
                  <a:lnTo>
                    <a:pt x="183" y="655"/>
                  </a:lnTo>
                  <a:lnTo>
                    <a:pt x="201" y="682"/>
                  </a:lnTo>
                  <a:lnTo>
                    <a:pt x="218" y="705"/>
                  </a:lnTo>
                  <a:lnTo>
                    <a:pt x="236" y="727"/>
                  </a:lnTo>
                  <a:lnTo>
                    <a:pt x="250" y="736"/>
                  </a:lnTo>
                  <a:lnTo>
                    <a:pt x="267" y="745"/>
                  </a:lnTo>
                  <a:lnTo>
                    <a:pt x="285" y="754"/>
                  </a:lnTo>
                  <a:lnTo>
                    <a:pt x="298" y="758"/>
                  </a:lnTo>
                  <a:lnTo>
                    <a:pt x="316" y="767"/>
                  </a:lnTo>
                  <a:lnTo>
                    <a:pt x="334" y="762"/>
                  </a:lnTo>
                  <a:lnTo>
                    <a:pt x="352" y="758"/>
                  </a:lnTo>
                  <a:lnTo>
                    <a:pt x="365" y="754"/>
                  </a:lnTo>
                  <a:lnTo>
                    <a:pt x="383" y="745"/>
                  </a:lnTo>
                  <a:lnTo>
                    <a:pt x="401" y="736"/>
                  </a:lnTo>
                  <a:lnTo>
                    <a:pt x="419" y="722"/>
                  </a:lnTo>
                  <a:lnTo>
                    <a:pt x="432" y="713"/>
                  </a:lnTo>
                  <a:lnTo>
                    <a:pt x="450" y="696"/>
                  </a:lnTo>
                  <a:lnTo>
                    <a:pt x="468" y="678"/>
                  </a:lnTo>
                  <a:lnTo>
                    <a:pt x="485" y="664"/>
                  </a:lnTo>
                  <a:lnTo>
                    <a:pt x="499" y="647"/>
                  </a:lnTo>
                  <a:lnTo>
                    <a:pt x="516" y="624"/>
                  </a:lnTo>
                  <a:lnTo>
                    <a:pt x="534" y="602"/>
                  </a:lnTo>
                  <a:lnTo>
                    <a:pt x="548" y="571"/>
                  </a:lnTo>
                  <a:lnTo>
                    <a:pt x="565" y="517"/>
                  </a:lnTo>
                  <a:lnTo>
                    <a:pt x="583" y="459"/>
                  </a:lnTo>
                  <a:lnTo>
                    <a:pt x="601" y="415"/>
                  </a:lnTo>
                  <a:lnTo>
                    <a:pt x="614" y="361"/>
                  </a:lnTo>
                  <a:lnTo>
                    <a:pt x="632" y="286"/>
                  </a:lnTo>
                  <a:lnTo>
                    <a:pt x="650" y="228"/>
                  </a:lnTo>
                  <a:lnTo>
                    <a:pt x="668" y="139"/>
                  </a:lnTo>
                  <a:lnTo>
                    <a:pt x="681" y="54"/>
                  </a:lnTo>
                  <a:lnTo>
                    <a:pt x="699" y="0"/>
                  </a:lnTo>
                  <a:lnTo>
                    <a:pt x="717" y="14"/>
                  </a:lnTo>
                  <a:lnTo>
                    <a:pt x="730" y="41"/>
                  </a:lnTo>
                  <a:lnTo>
                    <a:pt x="748" y="90"/>
                  </a:lnTo>
                  <a:lnTo>
                    <a:pt x="766" y="130"/>
                  </a:lnTo>
                  <a:lnTo>
                    <a:pt x="783" y="201"/>
                  </a:lnTo>
                  <a:lnTo>
                    <a:pt x="797" y="277"/>
                  </a:lnTo>
                  <a:lnTo>
                    <a:pt x="815" y="344"/>
                  </a:lnTo>
                  <a:lnTo>
                    <a:pt x="832" y="410"/>
                  </a:lnTo>
                  <a:lnTo>
                    <a:pt x="850" y="451"/>
                  </a:lnTo>
                  <a:lnTo>
                    <a:pt x="863" y="486"/>
                  </a:lnTo>
                  <a:lnTo>
                    <a:pt x="881" y="508"/>
                  </a:lnTo>
                  <a:lnTo>
                    <a:pt x="899" y="535"/>
                  </a:lnTo>
                  <a:lnTo>
                    <a:pt x="912" y="535"/>
                  </a:lnTo>
                  <a:lnTo>
                    <a:pt x="930" y="531"/>
                  </a:lnTo>
                  <a:lnTo>
                    <a:pt x="948" y="522"/>
                  </a:lnTo>
                  <a:lnTo>
                    <a:pt x="966" y="535"/>
                  </a:lnTo>
                  <a:lnTo>
                    <a:pt x="979" y="535"/>
                  </a:lnTo>
                  <a:lnTo>
                    <a:pt x="997" y="540"/>
                  </a:lnTo>
                  <a:lnTo>
                    <a:pt x="1015" y="562"/>
                  </a:lnTo>
                  <a:lnTo>
                    <a:pt x="1033" y="593"/>
                  </a:lnTo>
                  <a:lnTo>
                    <a:pt x="1046" y="620"/>
                  </a:lnTo>
                  <a:lnTo>
                    <a:pt x="1064" y="642"/>
                  </a:lnTo>
                  <a:lnTo>
                    <a:pt x="1081" y="669"/>
                  </a:lnTo>
                  <a:lnTo>
                    <a:pt x="1095" y="682"/>
                  </a:lnTo>
                  <a:lnTo>
                    <a:pt x="1113" y="691"/>
                  </a:lnTo>
                  <a:lnTo>
                    <a:pt x="1130" y="696"/>
                  </a:lnTo>
                  <a:lnTo>
                    <a:pt x="1148" y="700"/>
                  </a:lnTo>
                  <a:lnTo>
                    <a:pt x="1162" y="700"/>
                  </a:lnTo>
                  <a:lnTo>
                    <a:pt x="1179" y="696"/>
                  </a:lnTo>
                  <a:lnTo>
                    <a:pt x="1197" y="691"/>
                  </a:lnTo>
                  <a:lnTo>
                    <a:pt x="1215" y="687"/>
                  </a:lnTo>
                  <a:lnTo>
                    <a:pt x="1228" y="682"/>
                  </a:lnTo>
                  <a:lnTo>
                    <a:pt x="1246" y="669"/>
                  </a:lnTo>
                  <a:lnTo>
                    <a:pt x="1264" y="651"/>
                  </a:lnTo>
                  <a:lnTo>
                    <a:pt x="1282" y="642"/>
                  </a:lnTo>
                  <a:lnTo>
                    <a:pt x="1295" y="620"/>
                  </a:lnTo>
                  <a:lnTo>
                    <a:pt x="1313" y="602"/>
                  </a:lnTo>
                  <a:lnTo>
                    <a:pt x="1331" y="580"/>
                  </a:lnTo>
                  <a:lnTo>
                    <a:pt x="1344" y="571"/>
                  </a:lnTo>
                  <a:lnTo>
                    <a:pt x="1362" y="557"/>
                  </a:lnTo>
                  <a:lnTo>
                    <a:pt x="1380" y="540"/>
                  </a:lnTo>
                  <a:lnTo>
                    <a:pt x="1397" y="517"/>
                  </a:lnTo>
                  <a:lnTo>
                    <a:pt x="1411" y="491"/>
                  </a:lnTo>
                  <a:lnTo>
                    <a:pt x="1428" y="455"/>
                  </a:lnTo>
                  <a:lnTo>
                    <a:pt x="1446" y="406"/>
                  </a:lnTo>
                  <a:lnTo>
                    <a:pt x="1464" y="361"/>
                  </a:lnTo>
                  <a:lnTo>
                    <a:pt x="1477" y="308"/>
                  </a:lnTo>
                  <a:lnTo>
                    <a:pt x="1495" y="259"/>
                  </a:lnTo>
                  <a:lnTo>
                    <a:pt x="1513" y="223"/>
                  </a:lnTo>
                  <a:lnTo>
                    <a:pt x="1526" y="232"/>
                  </a:lnTo>
                  <a:lnTo>
                    <a:pt x="1544" y="250"/>
                  </a:lnTo>
                  <a:lnTo>
                    <a:pt x="1562" y="299"/>
                  </a:lnTo>
                  <a:lnTo>
                    <a:pt x="1580" y="344"/>
                  </a:lnTo>
                  <a:lnTo>
                    <a:pt x="1593" y="384"/>
                  </a:lnTo>
                  <a:lnTo>
                    <a:pt x="1611" y="428"/>
                  </a:lnTo>
                  <a:lnTo>
                    <a:pt x="1629" y="455"/>
                  </a:lnTo>
                  <a:lnTo>
                    <a:pt x="1629" y="531"/>
                  </a:lnTo>
                  <a:lnTo>
                    <a:pt x="1611" y="513"/>
                  </a:lnTo>
                  <a:lnTo>
                    <a:pt x="1593" y="500"/>
                  </a:lnTo>
                  <a:lnTo>
                    <a:pt x="1580" y="486"/>
                  </a:lnTo>
                  <a:lnTo>
                    <a:pt x="1562" y="482"/>
                  </a:lnTo>
                  <a:lnTo>
                    <a:pt x="1544" y="477"/>
                  </a:lnTo>
                  <a:lnTo>
                    <a:pt x="1526" y="482"/>
                  </a:lnTo>
                  <a:lnTo>
                    <a:pt x="1513" y="482"/>
                  </a:lnTo>
                  <a:lnTo>
                    <a:pt x="1495" y="491"/>
                  </a:lnTo>
                  <a:lnTo>
                    <a:pt x="1477" y="495"/>
                  </a:lnTo>
                  <a:lnTo>
                    <a:pt x="1464" y="504"/>
                  </a:lnTo>
                  <a:lnTo>
                    <a:pt x="1446" y="517"/>
                  </a:lnTo>
                  <a:lnTo>
                    <a:pt x="1428" y="531"/>
                  </a:lnTo>
                  <a:lnTo>
                    <a:pt x="1411" y="549"/>
                  </a:lnTo>
                  <a:lnTo>
                    <a:pt x="1397" y="562"/>
                  </a:lnTo>
                  <a:lnTo>
                    <a:pt x="1380" y="575"/>
                  </a:lnTo>
                  <a:lnTo>
                    <a:pt x="1362" y="589"/>
                  </a:lnTo>
                  <a:lnTo>
                    <a:pt x="1344" y="606"/>
                  </a:lnTo>
                  <a:lnTo>
                    <a:pt x="1331" y="615"/>
                  </a:lnTo>
                  <a:lnTo>
                    <a:pt x="1313" y="633"/>
                  </a:lnTo>
                  <a:lnTo>
                    <a:pt x="1295" y="647"/>
                  </a:lnTo>
                  <a:lnTo>
                    <a:pt x="1282" y="655"/>
                  </a:lnTo>
                  <a:lnTo>
                    <a:pt x="1264" y="664"/>
                  </a:lnTo>
                  <a:lnTo>
                    <a:pt x="1246" y="678"/>
                  </a:lnTo>
                  <a:lnTo>
                    <a:pt x="1228" y="687"/>
                  </a:lnTo>
                  <a:lnTo>
                    <a:pt x="1215" y="691"/>
                  </a:lnTo>
                  <a:lnTo>
                    <a:pt x="1197" y="696"/>
                  </a:lnTo>
                  <a:lnTo>
                    <a:pt x="1179" y="700"/>
                  </a:lnTo>
                  <a:lnTo>
                    <a:pt x="1162" y="705"/>
                  </a:lnTo>
                  <a:lnTo>
                    <a:pt x="1148" y="705"/>
                  </a:lnTo>
                  <a:lnTo>
                    <a:pt x="1130" y="709"/>
                  </a:lnTo>
                  <a:lnTo>
                    <a:pt x="1113" y="709"/>
                  </a:lnTo>
                  <a:lnTo>
                    <a:pt x="1095" y="709"/>
                  </a:lnTo>
                  <a:lnTo>
                    <a:pt x="1081" y="709"/>
                  </a:lnTo>
                  <a:lnTo>
                    <a:pt x="1064" y="709"/>
                  </a:lnTo>
                  <a:lnTo>
                    <a:pt x="1046" y="700"/>
                  </a:lnTo>
                  <a:lnTo>
                    <a:pt x="1033" y="700"/>
                  </a:lnTo>
                  <a:lnTo>
                    <a:pt x="1015" y="696"/>
                  </a:lnTo>
                  <a:lnTo>
                    <a:pt x="997" y="687"/>
                  </a:lnTo>
                  <a:lnTo>
                    <a:pt x="979" y="682"/>
                  </a:lnTo>
                  <a:lnTo>
                    <a:pt x="966" y="673"/>
                  </a:lnTo>
                  <a:lnTo>
                    <a:pt x="948" y="664"/>
                  </a:lnTo>
                  <a:lnTo>
                    <a:pt x="930" y="655"/>
                  </a:lnTo>
                  <a:lnTo>
                    <a:pt x="912" y="647"/>
                  </a:lnTo>
                  <a:lnTo>
                    <a:pt x="899" y="633"/>
                  </a:lnTo>
                  <a:lnTo>
                    <a:pt x="881" y="620"/>
                  </a:lnTo>
                  <a:lnTo>
                    <a:pt x="863" y="611"/>
                  </a:lnTo>
                  <a:lnTo>
                    <a:pt x="850" y="602"/>
                  </a:lnTo>
                  <a:lnTo>
                    <a:pt x="832" y="589"/>
                  </a:lnTo>
                  <a:lnTo>
                    <a:pt x="815" y="575"/>
                  </a:lnTo>
                  <a:lnTo>
                    <a:pt x="797" y="566"/>
                  </a:lnTo>
                  <a:lnTo>
                    <a:pt x="783" y="562"/>
                  </a:lnTo>
                  <a:lnTo>
                    <a:pt x="766" y="553"/>
                  </a:lnTo>
                  <a:lnTo>
                    <a:pt x="748" y="544"/>
                  </a:lnTo>
                  <a:lnTo>
                    <a:pt x="730" y="540"/>
                  </a:lnTo>
                  <a:lnTo>
                    <a:pt x="717" y="535"/>
                  </a:lnTo>
                  <a:lnTo>
                    <a:pt x="699" y="535"/>
                  </a:lnTo>
                  <a:lnTo>
                    <a:pt x="681" y="531"/>
                  </a:lnTo>
                  <a:lnTo>
                    <a:pt x="668" y="535"/>
                  </a:lnTo>
                  <a:lnTo>
                    <a:pt x="650" y="540"/>
                  </a:lnTo>
                  <a:lnTo>
                    <a:pt x="632" y="544"/>
                  </a:lnTo>
                  <a:lnTo>
                    <a:pt x="614" y="553"/>
                  </a:lnTo>
                  <a:lnTo>
                    <a:pt x="601" y="562"/>
                  </a:lnTo>
                  <a:lnTo>
                    <a:pt x="583" y="575"/>
                  </a:lnTo>
                  <a:lnTo>
                    <a:pt x="565" y="589"/>
                  </a:lnTo>
                  <a:lnTo>
                    <a:pt x="548" y="606"/>
                  </a:lnTo>
                  <a:lnTo>
                    <a:pt x="534" y="624"/>
                  </a:lnTo>
                  <a:lnTo>
                    <a:pt x="516" y="633"/>
                  </a:lnTo>
                  <a:lnTo>
                    <a:pt x="499" y="651"/>
                  </a:lnTo>
                  <a:lnTo>
                    <a:pt x="485" y="669"/>
                  </a:lnTo>
                  <a:lnTo>
                    <a:pt x="468" y="682"/>
                  </a:lnTo>
                  <a:lnTo>
                    <a:pt x="450" y="700"/>
                  </a:lnTo>
                  <a:lnTo>
                    <a:pt x="432" y="713"/>
                  </a:lnTo>
                  <a:lnTo>
                    <a:pt x="419" y="727"/>
                  </a:lnTo>
                  <a:lnTo>
                    <a:pt x="401" y="740"/>
                  </a:lnTo>
                  <a:lnTo>
                    <a:pt x="383" y="749"/>
                  </a:lnTo>
                  <a:lnTo>
                    <a:pt x="365" y="754"/>
                  </a:lnTo>
                  <a:lnTo>
                    <a:pt x="352" y="762"/>
                  </a:lnTo>
                  <a:lnTo>
                    <a:pt x="334" y="767"/>
                  </a:lnTo>
                  <a:lnTo>
                    <a:pt x="316" y="767"/>
                  </a:lnTo>
                  <a:lnTo>
                    <a:pt x="298" y="762"/>
                  </a:lnTo>
                  <a:lnTo>
                    <a:pt x="285" y="758"/>
                  </a:lnTo>
                  <a:lnTo>
                    <a:pt x="267" y="749"/>
                  </a:lnTo>
                  <a:lnTo>
                    <a:pt x="250" y="740"/>
                  </a:lnTo>
                  <a:lnTo>
                    <a:pt x="236" y="731"/>
                  </a:lnTo>
                  <a:lnTo>
                    <a:pt x="218" y="713"/>
                  </a:lnTo>
                  <a:lnTo>
                    <a:pt x="201" y="696"/>
                  </a:lnTo>
                  <a:lnTo>
                    <a:pt x="183" y="678"/>
                  </a:lnTo>
                  <a:lnTo>
                    <a:pt x="169" y="655"/>
                  </a:lnTo>
                  <a:lnTo>
                    <a:pt x="152" y="642"/>
                  </a:lnTo>
                  <a:lnTo>
                    <a:pt x="134" y="615"/>
                  </a:lnTo>
                  <a:lnTo>
                    <a:pt x="116" y="598"/>
                  </a:lnTo>
                  <a:lnTo>
                    <a:pt x="103" y="580"/>
                  </a:lnTo>
                  <a:lnTo>
                    <a:pt x="85" y="553"/>
                  </a:lnTo>
                  <a:lnTo>
                    <a:pt x="67" y="535"/>
                  </a:lnTo>
                  <a:lnTo>
                    <a:pt x="54" y="517"/>
                  </a:lnTo>
                  <a:lnTo>
                    <a:pt x="36" y="500"/>
                  </a:lnTo>
                  <a:lnTo>
                    <a:pt x="18" y="482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8A191D2F-E774-4E9D-A75A-D59F2F6A6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4" y="1304"/>
              <a:ext cx="1629" cy="998"/>
            </a:xfrm>
            <a:custGeom>
              <a:avLst/>
              <a:gdLst>
                <a:gd name="T0" fmla="*/ 54 w 1629"/>
                <a:gd name="T1" fmla="*/ 673 h 998"/>
                <a:gd name="T2" fmla="*/ 116 w 1629"/>
                <a:gd name="T3" fmla="*/ 708 h 998"/>
                <a:gd name="T4" fmla="*/ 183 w 1629"/>
                <a:gd name="T5" fmla="*/ 886 h 998"/>
                <a:gd name="T6" fmla="*/ 250 w 1629"/>
                <a:gd name="T7" fmla="*/ 967 h 998"/>
                <a:gd name="T8" fmla="*/ 316 w 1629"/>
                <a:gd name="T9" fmla="*/ 993 h 998"/>
                <a:gd name="T10" fmla="*/ 383 w 1629"/>
                <a:gd name="T11" fmla="*/ 976 h 998"/>
                <a:gd name="T12" fmla="*/ 450 w 1629"/>
                <a:gd name="T13" fmla="*/ 927 h 998"/>
                <a:gd name="T14" fmla="*/ 516 w 1629"/>
                <a:gd name="T15" fmla="*/ 855 h 998"/>
                <a:gd name="T16" fmla="*/ 583 w 1629"/>
                <a:gd name="T17" fmla="*/ 677 h 998"/>
                <a:gd name="T18" fmla="*/ 650 w 1629"/>
                <a:gd name="T19" fmla="*/ 365 h 998"/>
                <a:gd name="T20" fmla="*/ 717 w 1629"/>
                <a:gd name="T21" fmla="*/ 26 h 998"/>
                <a:gd name="T22" fmla="*/ 783 w 1629"/>
                <a:gd name="T23" fmla="*/ 329 h 998"/>
                <a:gd name="T24" fmla="*/ 850 w 1629"/>
                <a:gd name="T25" fmla="*/ 664 h 998"/>
                <a:gd name="T26" fmla="*/ 912 w 1629"/>
                <a:gd name="T27" fmla="*/ 722 h 998"/>
                <a:gd name="T28" fmla="*/ 979 w 1629"/>
                <a:gd name="T29" fmla="*/ 713 h 998"/>
                <a:gd name="T30" fmla="*/ 1046 w 1629"/>
                <a:gd name="T31" fmla="*/ 829 h 998"/>
                <a:gd name="T32" fmla="*/ 1113 w 1629"/>
                <a:gd name="T33" fmla="*/ 918 h 998"/>
                <a:gd name="T34" fmla="*/ 1179 w 1629"/>
                <a:gd name="T35" fmla="*/ 927 h 998"/>
                <a:gd name="T36" fmla="*/ 1246 w 1629"/>
                <a:gd name="T37" fmla="*/ 895 h 998"/>
                <a:gd name="T38" fmla="*/ 1313 w 1629"/>
                <a:gd name="T39" fmla="*/ 806 h 998"/>
                <a:gd name="T40" fmla="*/ 1380 w 1629"/>
                <a:gd name="T41" fmla="*/ 744 h 998"/>
                <a:gd name="T42" fmla="*/ 1446 w 1629"/>
                <a:gd name="T43" fmla="*/ 557 h 998"/>
                <a:gd name="T44" fmla="*/ 1513 w 1629"/>
                <a:gd name="T45" fmla="*/ 214 h 998"/>
                <a:gd name="T46" fmla="*/ 1580 w 1629"/>
                <a:gd name="T47" fmla="*/ 459 h 998"/>
                <a:gd name="T48" fmla="*/ 1629 w 1629"/>
                <a:gd name="T49" fmla="*/ 686 h 998"/>
                <a:gd name="T50" fmla="*/ 1562 w 1629"/>
                <a:gd name="T51" fmla="*/ 530 h 998"/>
                <a:gd name="T52" fmla="*/ 1495 w 1629"/>
                <a:gd name="T53" fmla="*/ 490 h 998"/>
                <a:gd name="T54" fmla="*/ 1428 w 1629"/>
                <a:gd name="T55" fmla="*/ 686 h 998"/>
                <a:gd name="T56" fmla="*/ 1362 w 1629"/>
                <a:gd name="T57" fmla="*/ 788 h 998"/>
                <a:gd name="T58" fmla="*/ 1295 w 1629"/>
                <a:gd name="T59" fmla="*/ 851 h 998"/>
                <a:gd name="T60" fmla="*/ 1228 w 1629"/>
                <a:gd name="T61" fmla="*/ 913 h 998"/>
                <a:gd name="T62" fmla="*/ 1162 w 1629"/>
                <a:gd name="T63" fmla="*/ 931 h 998"/>
                <a:gd name="T64" fmla="*/ 1095 w 1629"/>
                <a:gd name="T65" fmla="*/ 913 h 998"/>
                <a:gd name="T66" fmla="*/ 1033 w 1629"/>
                <a:gd name="T67" fmla="*/ 824 h 998"/>
                <a:gd name="T68" fmla="*/ 966 w 1629"/>
                <a:gd name="T69" fmla="*/ 766 h 998"/>
                <a:gd name="T70" fmla="*/ 899 w 1629"/>
                <a:gd name="T71" fmla="*/ 766 h 998"/>
                <a:gd name="T72" fmla="*/ 832 w 1629"/>
                <a:gd name="T73" fmla="*/ 641 h 998"/>
                <a:gd name="T74" fmla="*/ 766 w 1629"/>
                <a:gd name="T75" fmla="*/ 361 h 998"/>
                <a:gd name="T76" fmla="*/ 699 w 1629"/>
                <a:gd name="T77" fmla="*/ 231 h 998"/>
                <a:gd name="T78" fmla="*/ 632 w 1629"/>
                <a:gd name="T79" fmla="*/ 517 h 998"/>
                <a:gd name="T80" fmla="*/ 565 w 1629"/>
                <a:gd name="T81" fmla="*/ 748 h 998"/>
                <a:gd name="T82" fmla="*/ 499 w 1629"/>
                <a:gd name="T83" fmla="*/ 878 h 998"/>
                <a:gd name="T84" fmla="*/ 432 w 1629"/>
                <a:gd name="T85" fmla="*/ 944 h 998"/>
                <a:gd name="T86" fmla="*/ 365 w 1629"/>
                <a:gd name="T87" fmla="*/ 985 h 998"/>
                <a:gd name="T88" fmla="*/ 298 w 1629"/>
                <a:gd name="T89" fmla="*/ 989 h 998"/>
                <a:gd name="T90" fmla="*/ 236 w 1629"/>
                <a:gd name="T91" fmla="*/ 958 h 998"/>
                <a:gd name="T92" fmla="*/ 169 w 1629"/>
                <a:gd name="T93" fmla="*/ 855 h 998"/>
                <a:gd name="T94" fmla="*/ 103 w 1629"/>
                <a:gd name="T95" fmla="*/ 655 h 998"/>
                <a:gd name="T96" fmla="*/ 36 w 1629"/>
                <a:gd name="T97" fmla="*/ 713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29" h="998">
                  <a:moveTo>
                    <a:pt x="0" y="650"/>
                  </a:moveTo>
                  <a:lnTo>
                    <a:pt x="18" y="659"/>
                  </a:lnTo>
                  <a:lnTo>
                    <a:pt x="36" y="682"/>
                  </a:lnTo>
                  <a:lnTo>
                    <a:pt x="54" y="673"/>
                  </a:lnTo>
                  <a:lnTo>
                    <a:pt x="67" y="606"/>
                  </a:lnTo>
                  <a:lnTo>
                    <a:pt x="85" y="592"/>
                  </a:lnTo>
                  <a:lnTo>
                    <a:pt x="103" y="632"/>
                  </a:lnTo>
                  <a:lnTo>
                    <a:pt x="116" y="708"/>
                  </a:lnTo>
                  <a:lnTo>
                    <a:pt x="134" y="775"/>
                  </a:lnTo>
                  <a:lnTo>
                    <a:pt x="152" y="820"/>
                  </a:lnTo>
                  <a:lnTo>
                    <a:pt x="169" y="860"/>
                  </a:lnTo>
                  <a:lnTo>
                    <a:pt x="183" y="886"/>
                  </a:lnTo>
                  <a:lnTo>
                    <a:pt x="201" y="918"/>
                  </a:lnTo>
                  <a:lnTo>
                    <a:pt x="218" y="936"/>
                  </a:lnTo>
                  <a:lnTo>
                    <a:pt x="236" y="958"/>
                  </a:lnTo>
                  <a:lnTo>
                    <a:pt x="250" y="967"/>
                  </a:lnTo>
                  <a:lnTo>
                    <a:pt x="267" y="980"/>
                  </a:lnTo>
                  <a:lnTo>
                    <a:pt x="285" y="989"/>
                  </a:lnTo>
                  <a:lnTo>
                    <a:pt x="298" y="993"/>
                  </a:lnTo>
                  <a:lnTo>
                    <a:pt x="316" y="993"/>
                  </a:lnTo>
                  <a:lnTo>
                    <a:pt x="334" y="993"/>
                  </a:lnTo>
                  <a:lnTo>
                    <a:pt x="352" y="989"/>
                  </a:lnTo>
                  <a:lnTo>
                    <a:pt x="365" y="985"/>
                  </a:lnTo>
                  <a:lnTo>
                    <a:pt x="383" y="976"/>
                  </a:lnTo>
                  <a:lnTo>
                    <a:pt x="401" y="967"/>
                  </a:lnTo>
                  <a:lnTo>
                    <a:pt x="419" y="953"/>
                  </a:lnTo>
                  <a:lnTo>
                    <a:pt x="432" y="944"/>
                  </a:lnTo>
                  <a:lnTo>
                    <a:pt x="450" y="927"/>
                  </a:lnTo>
                  <a:lnTo>
                    <a:pt x="468" y="909"/>
                  </a:lnTo>
                  <a:lnTo>
                    <a:pt x="485" y="895"/>
                  </a:lnTo>
                  <a:lnTo>
                    <a:pt x="499" y="878"/>
                  </a:lnTo>
                  <a:lnTo>
                    <a:pt x="516" y="855"/>
                  </a:lnTo>
                  <a:lnTo>
                    <a:pt x="534" y="829"/>
                  </a:lnTo>
                  <a:lnTo>
                    <a:pt x="548" y="797"/>
                  </a:lnTo>
                  <a:lnTo>
                    <a:pt x="565" y="744"/>
                  </a:lnTo>
                  <a:lnTo>
                    <a:pt x="583" y="677"/>
                  </a:lnTo>
                  <a:lnTo>
                    <a:pt x="601" y="624"/>
                  </a:lnTo>
                  <a:lnTo>
                    <a:pt x="614" y="557"/>
                  </a:lnTo>
                  <a:lnTo>
                    <a:pt x="632" y="459"/>
                  </a:lnTo>
                  <a:lnTo>
                    <a:pt x="650" y="365"/>
                  </a:lnTo>
                  <a:lnTo>
                    <a:pt x="668" y="236"/>
                  </a:lnTo>
                  <a:lnTo>
                    <a:pt x="681" y="84"/>
                  </a:lnTo>
                  <a:lnTo>
                    <a:pt x="699" y="0"/>
                  </a:lnTo>
                  <a:lnTo>
                    <a:pt x="717" y="26"/>
                  </a:lnTo>
                  <a:lnTo>
                    <a:pt x="730" y="67"/>
                  </a:lnTo>
                  <a:lnTo>
                    <a:pt x="748" y="165"/>
                  </a:lnTo>
                  <a:lnTo>
                    <a:pt x="766" y="218"/>
                  </a:lnTo>
                  <a:lnTo>
                    <a:pt x="783" y="329"/>
                  </a:lnTo>
                  <a:lnTo>
                    <a:pt x="797" y="436"/>
                  </a:lnTo>
                  <a:lnTo>
                    <a:pt x="815" y="530"/>
                  </a:lnTo>
                  <a:lnTo>
                    <a:pt x="832" y="610"/>
                  </a:lnTo>
                  <a:lnTo>
                    <a:pt x="850" y="664"/>
                  </a:lnTo>
                  <a:lnTo>
                    <a:pt x="863" y="704"/>
                  </a:lnTo>
                  <a:lnTo>
                    <a:pt x="881" y="731"/>
                  </a:lnTo>
                  <a:lnTo>
                    <a:pt x="899" y="731"/>
                  </a:lnTo>
                  <a:lnTo>
                    <a:pt x="912" y="722"/>
                  </a:lnTo>
                  <a:lnTo>
                    <a:pt x="930" y="717"/>
                  </a:lnTo>
                  <a:lnTo>
                    <a:pt x="948" y="704"/>
                  </a:lnTo>
                  <a:lnTo>
                    <a:pt x="966" y="722"/>
                  </a:lnTo>
                  <a:lnTo>
                    <a:pt x="979" y="713"/>
                  </a:lnTo>
                  <a:lnTo>
                    <a:pt x="997" y="717"/>
                  </a:lnTo>
                  <a:lnTo>
                    <a:pt x="1015" y="748"/>
                  </a:lnTo>
                  <a:lnTo>
                    <a:pt x="1033" y="793"/>
                  </a:lnTo>
                  <a:lnTo>
                    <a:pt x="1046" y="829"/>
                  </a:lnTo>
                  <a:lnTo>
                    <a:pt x="1064" y="855"/>
                  </a:lnTo>
                  <a:lnTo>
                    <a:pt x="1081" y="886"/>
                  </a:lnTo>
                  <a:lnTo>
                    <a:pt x="1095" y="909"/>
                  </a:lnTo>
                  <a:lnTo>
                    <a:pt x="1113" y="918"/>
                  </a:lnTo>
                  <a:lnTo>
                    <a:pt x="1130" y="927"/>
                  </a:lnTo>
                  <a:lnTo>
                    <a:pt x="1148" y="927"/>
                  </a:lnTo>
                  <a:lnTo>
                    <a:pt x="1162" y="931"/>
                  </a:lnTo>
                  <a:lnTo>
                    <a:pt x="1179" y="927"/>
                  </a:lnTo>
                  <a:lnTo>
                    <a:pt x="1197" y="918"/>
                  </a:lnTo>
                  <a:lnTo>
                    <a:pt x="1215" y="918"/>
                  </a:lnTo>
                  <a:lnTo>
                    <a:pt x="1228" y="904"/>
                  </a:lnTo>
                  <a:lnTo>
                    <a:pt x="1246" y="895"/>
                  </a:lnTo>
                  <a:lnTo>
                    <a:pt x="1264" y="878"/>
                  </a:lnTo>
                  <a:lnTo>
                    <a:pt x="1282" y="864"/>
                  </a:lnTo>
                  <a:lnTo>
                    <a:pt x="1295" y="837"/>
                  </a:lnTo>
                  <a:lnTo>
                    <a:pt x="1313" y="806"/>
                  </a:lnTo>
                  <a:lnTo>
                    <a:pt x="1331" y="780"/>
                  </a:lnTo>
                  <a:lnTo>
                    <a:pt x="1344" y="771"/>
                  </a:lnTo>
                  <a:lnTo>
                    <a:pt x="1362" y="762"/>
                  </a:lnTo>
                  <a:lnTo>
                    <a:pt x="1380" y="744"/>
                  </a:lnTo>
                  <a:lnTo>
                    <a:pt x="1397" y="717"/>
                  </a:lnTo>
                  <a:lnTo>
                    <a:pt x="1411" y="682"/>
                  </a:lnTo>
                  <a:lnTo>
                    <a:pt x="1428" y="628"/>
                  </a:lnTo>
                  <a:lnTo>
                    <a:pt x="1446" y="557"/>
                  </a:lnTo>
                  <a:lnTo>
                    <a:pt x="1464" y="472"/>
                  </a:lnTo>
                  <a:lnTo>
                    <a:pt x="1477" y="383"/>
                  </a:lnTo>
                  <a:lnTo>
                    <a:pt x="1495" y="289"/>
                  </a:lnTo>
                  <a:lnTo>
                    <a:pt x="1513" y="214"/>
                  </a:lnTo>
                  <a:lnTo>
                    <a:pt x="1526" y="240"/>
                  </a:lnTo>
                  <a:lnTo>
                    <a:pt x="1544" y="285"/>
                  </a:lnTo>
                  <a:lnTo>
                    <a:pt x="1562" y="378"/>
                  </a:lnTo>
                  <a:lnTo>
                    <a:pt x="1580" y="459"/>
                  </a:lnTo>
                  <a:lnTo>
                    <a:pt x="1593" y="534"/>
                  </a:lnTo>
                  <a:lnTo>
                    <a:pt x="1611" y="597"/>
                  </a:lnTo>
                  <a:lnTo>
                    <a:pt x="1629" y="632"/>
                  </a:lnTo>
                  <a:lnTo>
                    <a:pt x="1629" y="686"/>
                  </a:lnTo>
                  <a:lnTo>
                    <a:pt x="1611" y="659"/>
                  </a:lnTo>
                  <a:lnTo>
                    <a:pt x="1593" y="615"/>
                  </a:lnTo>
                  <a:lnTo>
                    <a:pt x="1580" y="575"/>
                  </a:lnTo>
                  <a:lnTo>
                    <a:pt x="1562" y="530"/>
                  </a:lnTo>
                  <a:lnTo>
                    <a:pt x="1544" y="481"/>
                  </a:lnTo>
                  <a:lnTo>
                    <a:pt x="1526" y="463"/>
                  </a:lnTo>
                  <a:lnTo>
                    <a:pt x="1513" y="454"/>
                  </a:lnTo>
                  <a:lnTo>
                    <a:pt x="1495" y="490"/>
                  </a:lnTo>
                  <a:lnTo>
                    <a:pt x="1477" y="539"/>
                  </a:lnTo>
                  <a:lnTo>
                    <a:pt x="1464" y="592"/>
                  </a:lnTo>
                  <a:lnTo>
                    <a:pt x="1446" y="637"/>
                  </a:lnTo>
                  <a:lnTo>
                    <a:pt x="1428" y="686"/>
                  </a:lnTo>
                  <a:lnTo>
                    <a:pt x="1411" y="722"/>
                  </a:lnTo>
                  <a:lnTo>
                    <a:pt x="1397" y="748"/>
                  </a:lnTo>
                  <a:lnTo>
                    <a:pt x="1380" y="771"/>
                  </a:lnTo>
                  <a:lnTo>
                    <a:pt x="1362" y="788"/>
                  </a:lnTo>
                  <a:lnTo>
                    <a:pt x="1344" y="802"/>
                  </a:lnTo>
                  <a:lnTo>
                    <a:pt x="1331" y="811"/>
                  </a:lnTo>
                  <a:lnTo>
                    <a:pt x="1313" y="833"/>
                  </a:lnTo>
                  <a:lnTo>
                    <a:pt x="1295" y="851"/>
                  </a:lnTo>
                  <a:lnTo>
                    <a:pt x="1282" y="873"/>
                  </a:lnTo>
                  <a:lnTo>
                    <a:pt x="1264" y="882"/>
                  </a:lnTo>
                  <a:lnTo>
                    <a:pt x="1246" y="900"/>
                  </a:lnTo>
                  <a:lnTo>
                    <a:pt x="1228" y="913"/>
                  </a:lnTo>
                  <a:lnTo>
                    <a:pt x="1215" y="918"/>
                  </a:lnTo>
                  <a:lnTo>
                    <a:pt x="1197" y="922"/>
                  </a:lnTo>
                  <a:lnTo>
                    <a:pt x="1179" y="927"/>
                  </a:lnTo>
                  <a:lnTo>
                    <a:pt x="1162" y="931"/>
                  </a:lnTo>
                  <a:lnTo>
                    <a:pt x="1148" y="931"/>
                  </a:lnTo>
                  <a:lnTo>
                    <a:pt x="1130" y="927"/>
                  </a:lnTo>
                  <a:lnTo>
                    <a:pt x="1113" y="922"/>
                  </a:lnTo>
                  <a:lnTo>
                    <a:pt x="1095" y="913"/>
                  </a:lnTo>
                  <a:lnTo>
                    <a:pt x="1081" y="900"/>
                  </a:lnTo>
                  <a:lnTo>
                    <a:pt x="1064" y="873"/>
                  </a:lnTo>
                  <a:lnTo>
                    <a:pt x="1046" y="851"/>
                  </a:lnTo>
                  <a:lnTo>
                    <a:pt x="1033" y="824"/>
                  </a:lnTo>
                  <a:lnTo>
                    <a:pt x="1015" y="793"/>
                  </a:lnTo>
                  <a:lnTo>
                    <a:pt x="997" y="771"/>
                  </a:lnTo>
                  <a:lnTo>
                    <a:pt x="979" y="766"/>
                  </a:lnTo>
                  <a:lnTo>
                    <a:pt x="966" y="766"/>
                  </a:lnTo>
                  <a:lnTo>
                    <a:pt x="948" y="753"/>
                  </a:lnTo>
                  <a:lnTo>
                    <a:pt x="930" y="762"/>
                  </a:lnTo>
                  <a:lnTo>
                    <a:pt x="912" y="766"/>
                  </a:lnTo>
                  <a:lnTo>
                    <a:pt x="899" y="766"/>
                  </a:lnTo>
                  <a:lnTo>
                    <a:pt x="881" y="739"/>
                  </a:lnTo>
                  <a:lnTo>
                    <a:pt x="863" y="717"/>
                  </a:lnTo>
                  <a:lnTo>
                    <a:pt x="850" y="682"/>
                  </a:lnTo>
                  <a:lnTo>
                    <a:pt x="832" y="641"/>
                  </a:lnTo>
                  <a:lnTo>
                    <a:pt x="815" y="575"/>
                  </a:lnTo>
                  <a:lnTo>
                    <a:pt x="797" y="508"/>
                  </a:lnTo>
                  <a:lnTo>
                    <a:pt x="783" y="432"/>
                  </a:lnTo>
                  <a:lnTo>
                    <a:pt x="766" y="361"/>
                  </a:lnTo>
                  <a:lnTo>
                    <a:pt x="748" y="321"/>
                  </a:lnTo>
                  <a:lnTo>
                    <a:pt x="730" y="272"/>
                  </a:lnTo>
                  <a:lnTo>
                    <a:pt x="717" y="245"/>
                  </a:lnTo>
                  <a:lnTo>
                    <a:pt x="699" y="231"/>
                  </a:lnTo>
                  <a:lnTo>
                    <a:pt x="681" y="285"/>
                  </a:lnTo>
                  <a:lnTo>
                    <a:pt x="668" y="370"/>
                  </a:lnTo>
                  <a:lnTo>
                    <a:pt x="650" y="459"/>
                  </a:lnTo>
                  <a:lnTo>
                    <a:pt x="632" y="517"/>
                  </a:lnTo>
                  <a:lnTo>
                    <a:pt x="614" y="592"/>
                  </a:lnTo>
                  <a:lnTo>
                    <a:pt x="601" y="646"/>
                  </a:lnTo>
                  <a:lnTo>
                    <a:pt x="583" y="690"/>
                  </a:lnTo>
                  <a:lnTo>
                    <a:pt x="565" y="748"/>
                  </a:lnTo>
                  <a:lnTo>
                    <a:pt x="548" y="802"/>
                  </a:lnTo>
                  <a:lnTo>
                    <a:pt x="534" y="833"/>
                  </a:lnTo>
                  <a:lnTo>
                    <a:pt x="516" y="855"/>
                  </a:lnTo>
                  <a:lnTo>
                    <a:pt x="499" y="878"/>
                  </a:lnTo>
                  <a:lnTo>
                    <a:pt x="485" y="895"/>
                  </a:lnTo>
                  <a:lnTo>
                    <a:pt x="468" y="909"/>
                  </a:lnTo>
                  <a:lnTo>
                    <a:pt x="450" y="927"/>
                  </a:lnTo>
                  <a:lnTo>
                    <a:pt x="432" y="944"/>
                  </a:lnTo>
                  <a:lnTo>
                    <a:pt x="419" y="953"/>
                  </a:lnTo>
                  <a:lnTo>
                    <a:pt x="401" y="967"/>
                  </a:lnTo>
                  <a:lnTo>
                    <a:pt x="383" y="976"/>
                  </a:lnTo>
                  <a:lnTo>
                    <a:pt x="365" y="985"/>
                  </a:lnTo>
                  <a:lnTo>
                    <a:pt x="352" y="989"/>
                  </a:lnTo>
                  <a:lnTo>
                    <a:pt x="334" y="993"/>
                  </a:lnTo>
                  <a:lnTo>
                    <a:pt x="316" y="998"/>
                  </a:lnTo>
                  <a:lnTo>
                    <a:pt x="298" y="989"/>
                  </a:lnTo>
                  <a:lnTo>
                    <a:pt x="285" y="985"/>
                  </a:lnTo>
                  <a:lnTo>
                    <a:pt x="267" y="976"/>
                  </a:lnTo>
                  <a:lnTo>
                    <a:pt x="250" y="967"/>
                  </a:lnTo>
                  <a:lnTo>
                    <a:pt x="236" y="958"/>
                  </a:lnTo>
                  <a:lnTo>
                    <a:pt x="218" y="936"/>
                  </a:lnTo>
                  <a:lnTo>
                    <a:pt x="201" y="913"/>
                  </a:lnTo>
                  <a:lnTo>
                    <a:pt x="183" y="886"/>
                  </a:lnTo>
                  <a:lnTo>
                    <a:pt x="169" y="855"/>
                  </a:lnTo>
                  <a:lnTo>
                    <a:pt x="152" y="829"/>
                  </a:lnTo>
                  <a:lnTo>
                    <a:pt x="134" y="775"/>
                  </a:lnTo>
                  <a:lnTo>
                    <a:pt x="116" y="717"/>
                  </a:lnTo>
                  <a:lnTo>
                    <a:pt x="103" y="655"/>
                  </a:lnTo>
                  <a:lnTo>
                    <a:pt x="85" y="615"/>
                  </a:lnTo>
                  <a:lnTo>
                    <a:pt x="67" y="628"/>
                  </a:lnTo>
                  <a:lnTo>
                    <a:pt x="54" y="690"/>
                  </a:lnTo>
                  <a:lnTo>
                    <a:pt x="36" y="713"/>
                  </a:lnTo>
                  <a:lnTo>
                    <a:pt x="18" y="713"/>
                  </a:lnTo>
                  <a:lnTo>
                    <a:pt x="0" y="699"/>
                  </a:lnTo>
                  <a:lnTo>
                    <a:pt x="0" y="65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0A854F5-C80E-483E-9524-5DB91D930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1923"/>
              <a:ext cx="4365" cy="441"/>
            </a:xfrm>
            <a:custGeom>
              <a:avLst/>
              <a:gdLst>
                <a:gd name="T0" fmla="*/ 15 w 981"/>
                <a:gd name="T1" fmla="*/ 1 h 99"/>
                <a:gd name="T2" fmla="*/ 34 w 981"/>
                <a:gd name="T3" fmla="*/ 19 h 99"/>
                <a:gd name="T4" fmla="*/ 52 w 981"/>
                <a:gd name="T5" fmla="*/ 49 h 99"/>
                <a:gd name="T6" fmla="*/ 71 w 981"/>
                <a:gd name="T7" fmla="*/ 78 h 99"/>
                <a:gd name="T8" fmla="*/ 90 w 981"/>
                <a:gd name="T9" fmla="*/ 95 h 99"/>
                <a:gd name="T10" fmla="*/ 108 w 981"/>
                <a:gd name="T11" fmla="*/ 98 h 99"/>
                <a:gd name="T12" fmla="*/ 127 w 981"/>
                <a:gd name="T13" fmla="*/ 89 h 99"/>
                <a:gd name="T14" fmla="*/ 145 w 981"/>
                <a:gd name="T15" fmla="*/ 71 h 99"/>
                <a:gd name="T16" fmla="*/ 164 w 981"/>
                <a:gd name="T17" fmla="*/ 53 h 99"/>
                <a:gd name="T18" fmla="*/ 183 w 981"/>
                <a:gd name="T19" fmla="*/ 36 h 99"/>
                <a:gd name="T20" fmla="*/ 201 w 981"/>
                <a:gd name="T21" fmla="*/ 25 h 99"/>
                <a:gd name="T22" fmla="*/ 220 w 981"/>
                <a:gd name="T23" fmla="*/ 23 h 99"/>
                <a:gd name="T24" fmla="*/ 239 w 981"/>
                <a:gd name="T25" fmla="*/ 34 h 99"/>
                <a:gd name="T26" fmla="*/ 257 w 981"/>
                <a:gd name="T27" fmla="*/ 55 h 99"/>
                <a:gd name="T28" fmla="*/ 276 w 981"/>
                <a:gd name="T29" fmla="*/ 78 h 99"/>
                <a:gd name="T30" fmla="*/ 295 w 981"/>
                <a:gd name="T31" fmla="*/ 94 h 99"/>
                <a:gd name="T32" fmla="*/ 313 w 981"/>
                <a:gd name="T33" fmla="*/ 98 h 99"/>
                <a:gd name="T34" fmla="*/ 332 w 981"/>
                <a:gd name="T35" fmla="*/ 86 h 99"/>
                <a:gd name="T36" fmla="*/ 351 w 981"/>
                <a:gd name="T37" fmla="*/ 65 h 99"/>
                <a:gd name="T38" fmla="*/ 369 w 981"/>
                <a:gd name="T39" fmla="*/ 41 h 99"/>
                <a:gd name="T40" fmla="*/ 388 w 981"/>
                <a:gd name="T41" fmla="*/ 28 h 99"/>
                <a:gd name="T42" fmla="*/ 407 w 981"/>
                <a:gd name="T43" fmla="*/ 27 h 99"/>
                <a:gd name="T44" fmla="*/ 425 w 981"/>
                <a:gd name="T45" fmla="*/ 39 h 99"/>
                <a:gd name="T46" fmla="*/ 444 w 981"/>
                <a:gd name="T47" fmla="*/ 54 h 99"/>
                <a:gd name="T48" fmla="*/ 462 w 981"/>
                <a:gd name="T49" fmla="*/ 67 h 99"/>
                <a:gd name="T50" fmla="*/ 481 w 981"/>
                <a:gd name="T51" fmla="*/ 76 h 99"/>
                <a:gd name="T52" fmla="*/ 500 w 981"/>
                <a:gd name="T53" fmla="*/ 78 h 99"/>
                <a:gd name="T54" fmla="*/ 518 w 981"/>
                <a:gd name="T55" fmla="*/ 75 h 99"/>
                <a:gd name="T56" fmla="*/ 537 w 981"/>
                <a:gd name="T57" fmla="*/ 63 h 99"/>
                <a:gd name="T58" fmla="*/ 556 w 981"/>
                <a:gd name="T59" fmla="*/ 45 h 99"/>
                <a:gd name="T60" fmla="*/ 574 w 981"/>
                <a:gd name="T61" fmla="*/ 27 h 99"/>
                <a:gd name="T62" fmla="*/ 593 w 981"/>
                <a:gd name="T63" fmla="*/ 15 h 99"/>
                <a:gd name="T64" fmla="*/ 612 w 981"/>
                <a:gd name="T65" fmla="*/ 16 h 99"/>
                <a:gd name="T66" fmla="*/ 630 w 981"/>
                <a:gd name="T67" fmla="*/ 33 h 99"/>
                <a:gd name="T68" fmla="*/ 649 w 981"/>
                <a:gd name="T69" fmla="*/ 57 h 99"/>
                <a:gd name="T70" fmla="*/ 668 w 981"/>
                <a:gd name="T71" fmla="*/ 77 h 99"/>
                <a:gd name="T72" fmla="*/ 686 w 981"/>
                <a:gd name="T73" fmla="*/ 85 h 99"/>
                <a:gd name="T74" fmla="*/ 705 w 981"/>
                <a:gd name="T75" fmla="*/ 79 h 99"/>
                <a:gd name="T76" fmla="*/ 724 w 981"/>
                <a:gd name="T77" fmla="*/ 63 h 99"/>
                <a:gd name="T78" fmla="*/ 742 w 981"/>
                <a:gd name="T79" fmla="*/ 45 h 99"/>
                <a:gd name="T80" fmla="*/ 761 w 981"/>
                <a:gd name="T81" fmla="*/ 34 h 99"/>
                <a:gd name="T82" fmla="*/ 779 w 981"/>
                <a:gd name="T83" fmla="*/ 34 h 99"/>
                <a:gd name="T84" fmla="*/ 798 w 981"/>
                <a:gd name="T85" fmla="*/ 42 h 99"/>
                <a:gd name="T86" fmla="*/ 817 w 981"/>
                <a:gd name="T87" fmla="*/ 55 h 99"/>
                <a:gd name="T88" fmla="*/ 835 w 981"/>
                <a:gd name="T89" fmla="*/ 66 h 99"/>
                <a:gd name="T90" fmla="*/ 854 w 981"/>
                <a:gd name="T91" fmla="*/ 72 h 99"/>
                <a:gd name="T92" fmla="*/ 873 w 981"/>
                <a:gd name="T93" fmla="*/ 71 h 99"/>
                <a:gd name="T94" fmla="*/ 891 w 981"/>
                <a:gd name="T95" fmla="*/ 67 h 99"/>
                <a:gd name="T96" fmla="*/ 910 w 981"/>
                <a:gd name="T97" fmla="*/ 55 h 99"/>
                <a:gd name="T98" fmla="*/ 929 w 981"/>
                <a:gd name="T99" fmla="*/ 39 h 99"/>
                <a:gd name="T100" fmla="*/ 947 w 981"/>
                <a:gd name="T101" fmla="*/ 24 h 99"/>
                <a:gd name="T102" fmla="*/ 966 w 981"/>
                <a:gd name="T103" fmla="*/ 2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1" h="99">
                  <a:moveTo>
                    <a:pt x="0" y="5"/>
                  </a:moveTo>
                  <a:lnTo>
                    <a:pt x="4" y="3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5" y="1"/>
                  </a:lnTo>
                  <a:lnTo>
                    <a:pt x="19" y="4"/>
                  </a:lnTo>
                  <a:lnTo>
                    <a:pt x="22" y="5"/>
                  </a:lnTo>
                  <a:lnTo>
                    <a:pt x="26" y="9"/>
                  </a:lnTo>
                  <a:lnTo>
                    <a:pt x="30" y="13"/>
                  </a:lnTo>
                  <a:lnTo>
                    <a:pt x="34" y="19"/>
                  </a:lnTo>
                  <a:lnTo>
                    <a:pt x="37" y="24"/>
                  </a:lnTo>
                  <a:lnTo>
                    <a:pt x="41" y="30"/>
                  </a:lnTo>
                  <a:lnTo>
                    <a:pt x="45" y="36"/>
                  </a:lnTo>
                  <a:lnTo>
                    <a:pt x="49" y="43"/>
                  </a:lnTo>
                  <a:lnTo>
                    <a:pt x="52" y="49"/>
                  </a:lnTo>
                  <a:lnTo>
                    <a:pt x="56" y="55"/>
                  </a:lnTo>
                  <a:lnTo>
                    <a:pt x="60" y="61"/>
                  </a:lnTo>
                  <a:lnTo>
                    <a:pt x="63" y="67"/>
                  </a:lnTo>
                  <a:lnTo>
                    <a:pt x="67" y="72"/>
                  </a:lnTo>
                  <a:lnTo>
                    <a:pt x="71" y="78"/>
                  </a:lnTo>
                  <a:lnTo>
                    <a:pt x="75" y="82"/>
                  </a:lnTo>
                  <a:lnTo>
                    <a:pt x="78" y="87"/>
                  </a:lnTo>
                  <a:lnTo>
                    <a:pt x="82" y="90"/>
                  </a:lnTo>
                  <a:lnTo>
                    <a:pt x="86" y="94"/>
                  </a:lnTo>
                  <a:lnTo>
                    <a:pt x="90" y="95"/>
                  </a:lnTo>
                  <a:lnTo>
                    <a:pt x="93" y="97"/>
                  </a:lnTo>
                  <a:lnTo>
                    <a:pt x="97" y="98"/>
                  </a:lnTo>
                  <a:lnTo>
                    <a:pt x="101" y="98"/>
                  </a:lnTo>
                  <a:lnTo>
                    <a:pt x="104" y="98"/>
                  </a:lnTo>
                  <a:lnTo>
                    <a:pt x="108" y="98"/>
                  </a:lnTo>
                  <a:lnTo>
                    <a:pt x="112" y="97"/>
                  </a:lnTo>
                  <a:lnTo>
                    <a:pt x="116" y="95"/>
                  </a:lnTo>
                  <a:lnTo>
                    <a:pt x="119" y="93"/>
                  </a:lnTo>
                  <a:lnTo>
                    <a:pt x="123" y="91"/>
                  </a:lnTo>
                  <a:lnTo>
                    <a:pt x="127" y="89"/>
                  </a:lnTo>
                  <a:lnTo>
                    <a:pt x="131" y="85"/>
                  </a:lnTo>
                  <a:lnTo>
                    <a:pt x="134" y="82"/>
                  </a:lnTo>
                  <a:lnTo>
                    <a:pt x="138" y="79"/>
                  </a:lnTo>
                  <a:lnTo>
                    <a:pt x="142" y="76"/>
                  </a:lnTo>
                  <a:lnTo>
                    <a:pt x="145" y="71"/>
                  </a:lnTo>
                  <a:lnTo>
                    <a:pt x="149" y="68"/>
                  </a:lnTo>
                  <a:lnTo>
                    <a:pt x="153" y="64"/>
                  </a:lnTo>
                  <a:lnTo>
                    <a:pt x="157" y="60"/>
                  </a:lnTo>
                  <a:lnTo>
                    <a:pt x="160" y="57"/>
                  </a:lnTo>
                  <a:lnTo>
                    <a:pt x="164" y="53"/>
                  </a:lnTo>
                  <a:lnTo>
                    <a:pt x="168" y="50"/>
                  </a:lnTo>
                  <a:lnTo>
                    <a:pt x="172" y="46"/>
                  </a:lnTo>
                  <a:lnTo>
                    <a:pt x="175" y="42"/>
                  </a:lnTo>
                  <a:lnTo>
                    <a:pt x="179" y="39"/>
                  </a:lnTo>
                  <a:lnTo>
                    <a:pt x="183" y="36"/>
                  </a:lnTo>
                  <a:lnTo>
                    <a:pt x="187" y="33"/>
                  </a:lnTo>
                  <a:lnTo>
                    <a:pt x="190" y="32"/>
                  </a:lnTo>
                  <a:lnTo>
                    <a:pt x="194" y="29"/>
                  </a:lnTo>
                  <a:lnTo>
                    <a:pt x="198" y="27"/>
                  </a:lnTo>
                  <a:lnTo>
                    <a:pt x="201" y="25"/>
                  </a:lnTo>
                  <a:lnTo>
                    <a:pt x="205" y="24"/>
                  </a:lnTo>
                  <a:lnTo>
                    <a:pt x="209" y="23"/>
                  </a:lnTo>
                  <a:lnTo>
                    <a:pt x="213" y="23"/>
                  </a:lnTo>
                  <a:lnTo>
                    <a:pt x="216" y="23"/>
                  </a:lnTo>
                  <a:lnTo>
                    <a:pt x="220" y="23"/>
                  </a:lnTo>
                  <a:lnTo>
                    <a:pt x="224" y="24"/>
                  </a:lnTo>
                  <a:lnTo>
                    <a:pt x="228" y="26"/>
                  </a:lnTo>
                  <a:lnTo>
                    <a:pt x="231" y="27"/>
                  </a:lnTo>
                  <a:lnTo>
                    <a:pt x="235" y="30"/>
                  </a:lnTo>
                  <a:lnTo>
                    <a:pt x="239" y="34"/>
                  </a:lnTo>
                  <a:lnTo>
                    <a:pt x="242" y="37"/>
                  </a:lnTo>
                  <a:lnTo>
                    <a:pt x="246" y="41"/>
                  </a:lnTo>
                  <a:lnTo>
                    <a:pt x="250" y="45"/>
                  </a:lnTo>
                  <a:lnTo>
                    <a:pt x="254" y="49"/>
                  </a:lnTo>
                  <a:lnTo>
                    <a:pt x="257" y="55"/>
                  </a:lnTo>
                  <a:lnTo>
                    <a:pt x="261" y="59"/>
                  </a:lnTo>
                  <a:lnTo>
                    <a:pt x="265" y="64"/>
                  </a:lnTo>
                  <a:lnTo>
                    <a:pt x="269" y="69"/>
                  </a:lnTo>
                  <a:lnTo>
                    <a:pt x="272" y="73"/>
                  </a:lnTo>
                  <a:lnTo>
                    <a:pt x="276" y="78"/>
                  </a:lnTo>
                  <a:lnTo>
                    <a:pt x="280" y="82"/>
                  </a:lnTo>
                  <a:lnTo>
                    <a:pt x="283" y="85"/>
                  </a:lnTo>
                  <a:lnTo>
                    <a:pt x="287" y="89"/>
                  </a:lnTo>
                  <a:lnTo>
                    <a:pt x="291" y="92"/>
                  </a:lnTo>
                  <a:lnTo>
                    <a:pt x="295" y="94"/>
                  </a:lnTo>
                  <a:lnTo>
                    <a:pt x="298" y="97"/>
                  </a:lnTo>
                  <a:lnTo>
                    <a:pt x="302" y="98"/>
                  </a:lnTo>
                  <a:lnTo>
                    <a:pt x="306" y="99"/>
                  </a:lnTo>
                  <a:lnTo>
                    <a:pt x="310" y="99"/>
                  </a:lnTo>
                  <a:lnTo>
                    <a:pt x="313" y="98"/>
                  </a:lnTo>
                  <a:lnTo>
                    <a:pt x="317" y="97"/>
                  </a:lnTo>
                  <a:lnTo>
                    <a:pt x="321" y="95"/>
                  </a:lnTo>
                  <a:lnTo>
                    <a:pt x="324" y="92"/>
                  </a:lnTo>
                  <a:lnTo>
                    <a:pt x="328" y="89"/>
                  </a:lnTo>
                  <a:lnTo>
                    <a:pt x="332" y="86"/>
                  </a:lnTo>
                  <a:lnTo>
                    <a:pt x="336" y="83"/>
                  </a:lnTo>
                  <a:lnTo>
                    <a:pt x="339" y="78"/>
                  </a:lnTo>
                  <a:lnTo>
                    <a:pt x="343" y="74"/>
                  </a:lnTo>
                  <a:lnTo>
                    <a:pt x="347" y="70"/>
                  </a:lnTo>
                  <a:lnTo>
                    <a:pt x="351" y="65"/>
                  </a:lnTo>
                  <a:lnTo>
                    <a:pt x="354" y="60"/>
                  </a:lnTo>
                  <a:lnTo>
                    <a:pt x="358" y="55"/>
                  </a:lnTo>
                  <a:lnTo>
                    <a:pt x="362" y="51"/>
                  </a:lnTo>
                  <a:lnTo>
                    <a:pt x="366" y="46"/>
                  </a:lnTo>
                  <a:lnTo>
                    <a:pt x="369" y="41"/>
                  </a:lnTo>
                  <a:lnTo>
                    <a:pt x="373" y="38"/>
                  </a:lnTo>
                  <a:lnTo>
                    <a:pt x="377" y="34"/>
                  </a:lnTo>
                  <a:lnTo>
                    <a:pt x="380" y="31"/>
                  </a:lnTo>
                  <a:lnTo>
                    <a:pt x="384" y="29"/>
                  </a:lnTo>
                  <a:lnTo>
                    <a:pt x="388" y="28"/>
                  </a:lnTo>
                  <a:lnTo>
                    <a:pt x="392" y="26"/>
                  </a:lnTo>
                  <a:lnTo>
                    <a:pt x="395" y="26"/>
                  </a:lnTo>
                  <a:lnTo>
                    <a:pt x="399" y="26"/>
                  </a:lnTo>
                  <a:lnTo>
                    <a:pt x="403" y="26"/>
                  </a:lnTo>
                  <a:lnTo>
                    <a:pt x="407" y="27"/>
                  </a:lnTo>
                  <a:lnTo>
                    <a:pt x="410" y="29"/>
                  </a:lnTo>
                  <a:lnTo>
                    <a:pt x="414" y="31"/>
                  </a:lnTo>
                  <a:lnTo>
                    <a:pt x="418" y="33"/>
                  </a:lnTo>
                  <a:lnTo>
                    <a:pt x="421" y="36"/>
                  </a:lnTo>
                  <a:lnTo>
                    <a:pt x="425" y="39"/>
                  </a:lnTo>
                  <a:lnTo>
                    <a:pt x="429" y="42"/>
                  </a:lnTo>
                  <a:lnTo>
                    <a:pt x="433" y="45"/>
                  </a:lnTo>
                  <a:lnTo>
                    <a:pt x="436" y="47"/>
                  </a:lnTo>
                  <a:lnTo>
                    <a:pt x="440" y="50"/>
                  </a:lnTo>
                  <a:lnTo>
                    <a:pt x="444" y="54"/>
                  </a:lnTo>
                  <a:lnTo>
                    <a:pt x="448" y="57"/>
                  </a:lnTo>
                  <a:lnTo>
                    <a:pt x="451" y="59"/>
                  </a:lnTo>
                  <a:lnTo>
                    <a:pt x="455" y="62"/>
                  </a:lnTo>
                  <a:lnTo>
                    <a:pt x="459" y="65"/>
                  </a:lnTo>
                  <a:lnTo>
                    <a:pt x="462" y="67"/>
                  </a:lnTo>
                  <a:lnTo>
                    <a:pt x="466" y="69"/>
                  </a:lnTo>
                  <a:lnTo>
                    <a:pt x="470" y="71"/>
                  </a:lnTo>
                  <a:lnTo>
                    <a:pt x="474" y="73"/>
                  </a:lnTo>
                  <a:lnTo>
                    <a:pt x="477" y="75"/>
                  </a:lnTo>
                  <a:lnTo>
                    <a:pt x="481" y="76"/>
                  </a:lnTo>
                  <a:lnTo>
                    <a:pt x="485" y="77"/>
                  </a:lnTo>
                  <a:lnTo>
                    <a:pt x="489" y="78"/>
                  </a:lnTo>
                  <a:lnTo>
                    <a:pt x="492" y="78"/>
                  </a:lnTo>
                  <a:lnTo>
                    <a:pt x="496" y="78"/>
                  </a:lnTo>
                  <a:lnTo>
                    <a:pt x="500" y="78"/>
                  </a:lnTo>
                  <a:lnTo>
                    <a:pt x="503" y="78"/>
                  </a:lnTo>
                  <a:lnTo>
                    <a:pt x="507" y="78"/>
                  </a:lnTo>
                  <a:lnTo>
                    <a:pt x="511" y="77"/>
                  </a:lnTo>
                  <a:lnTo>
                    <a:pt x="515" y="76"/>
                  </a:lnTo>
                  <a:lnTo>
                    <a:pt x="518" y="75"/>
                  </a:lnTo>
                  <a:lnTo>
                    <a:pt x="522" y="74"/>
                  </a:lnTo>
                  <a:lnTo>
                    <a:pt x="526" y="71"/>
                  </a:lnTo>
                  <a:lnTo>
                    <a:pt x="530" y="69"/>
                  </a:lnTo>
                  <a:lnTo>
                    <a:pt x="533" y="66"/>
                  </a:lnTo>
                  <a:lnTo>
                    <a:pt x="537" y="63"/>
                  </a:lnTo>
                  <a:lnTo>
                    <a:pt x="541" y="60"/>
                  </a:lnTo>
                  <a:lnTo>
                    <a:pt x="545" y="56"/>
                  </a:lnTo>
                  <a:lnTo>
                    <a:pt x="548" y="53"/>
                  </a:lnTo>
                  <a:lnTo>
                    <a:pt x="552" y="50"/>
                  </a:lnTo>
                  <a:lnTo>
                    <a:pt x="556" y="45"/>
                  </a:lnTo>
                  <a:lnTo>
                    <a:pt x="559" y="42"/>
                  </a:lnTo>
                  <a:lnTo>
                    <a:pt x="563" y="38"/>
                  </a:lnTo>
                  <a:lnTo>
                    <a:pt x="567" y="34"/>
                  </a:lnTo>
                  <a:lnTo>
                    <a:pt x="571" y="30"/>
                  </a:lnTo>
                  <a:lnTo>
                    <a:pt x="574" y="27"/>
                  </a:lnTo>
                  <a:lnTo>
                    <a:pt x="578" y="23"/>
                  </a:lnTo>
                  <a:lnTo>
                    <a:pt x="582" y="21"/>
                  </a:lnTo>
                  <a:lnTo>
                    <a:pt x="586" y="18"/>
                  </a:lnTo>
                  <a:lnTo>
                    <a:pt x="589" y="16"/>
                  </a:lnTo>
                  <a:lnTo>
                    <a:pt x="593" y="15"/>
                  </a:lnTo>
                  <a:lnTo>
                    <a:pt x="597" y="13"/>
                  </a:lnTo>
                  <a:lnTo>
                    <a:pt x="600" y="13"/>
                  </a:lnTo>
                  <a:lnTo>
                    <a:pt x="604" y="13"/>
                  </a:lnTo>
                  <a:lnTo>
                    <a:pt x="608" y="15"/>
                  </a:lnTo>
                  <a:lnTo>
                    <a:pt x="612" y="16"/>
                  </a:lnTo>
                  <a:lnTo>
                    <a:pt x="615" y="18"/>
                  </a:lnTo>
                  <a:lnTo>
                    <a:pt x="619" y="21"/>
                  </a:lnTo>
                  <a:lnTo>
                    <a:pt x="623" y="25"/>
                  </a:lnTo>
                  <a:lnTo>
                    <a:pt x="627" y="29"/>
                  </a:lnTo>
                  <a:lnTo>
                    <a:pt x="630" y="33"/>
                  </a:lnTo>
                  <a:lnTo>
                    <a:pt x="634" y="37"/>
                  </a:lnTo>
                  <a:lnTo>
                    <a:pt x="638" y="43"/>
                  </a:lnTo>
                  <a:lnTo>
                    <a:pt x="641" y="47"/>
                  </a:lnTo>
                  <a:lnTo>
                    <a:pt x="645" y="51"/>
                  </a:lnTo>
                  <a:lnTo>
                    <a:pt x="649" y="57"/>
                  </a:lnTo>
                  <a:lnTo>
                    <a:pt x="653" y="60"/>
                  </a:lnTo>
                  <a:lnTo>
                    <a:pt x="656" y="65"/>
                  </a:lnTo>
                  <a:lnTo>
                    <a:pt x="660" y="69"/>
                  </a:lnTo>
                  <a:lnTo>
                    <a:pt x="664" y="73"/>
                  </a:lnTo>
                  <a:lnTo>
                    <a:pt x="668" y="77"/>
                  </a:lnTo>
                  <a:lnTo>
                    <a:pt x="671" y="79"/>
                  </a:lnTo>
                  <a:lnTo>
                    <a:pt x="675" y="81"/>
                  </a:lnTo>
                  <a:lnTo>
                    <a:pt x="679" y="83"/>
                  </a:lnTo>
                  <a:lnTo>
                    <a:pt x="682" y="84"/>
                  </a:lnTo>
                  <a:lnTo>
                    <a:pt x="686" y="85"/>
                  </a:lnTo>
                  <a:lnTo>
                    <a:pt x="690" y="85"/>
                  </a:lnTo>
                  <a:lnTo>
                    <a:pt x="694" y="84"/>
                  </a:lnTo>
                  <a:lnTo>
                    <a:pt x="697" y="82"/>
                  </a:lnTo>
                  <a:lnTo>
                    <a:pt x="701" y="81"/>
                  </a:lnTo>
                  <a:lnTo>
                    <a:pt x="705" y="79"/>
                  </a:lnTo>
                  <a:lnTo>
                    <a:pt x="709" y="76"/>
                  </a:lnTo>
                  <a:lnTo>
                    <a:pt x="712" y="73"/>
                  </a:lnTo>
                  <a:lnTo>
                    <a:pt x="716" y="70"/>
                  </a:lnTo>
                  <a:lnTo>
                    <a:pt x="720" y="66"/>
                  </a:lnTo>
                  <a:lnTo>
                    <a:pt x="724" y="63"/>
                  </a:lnTo>
                  <a:lnTo>
                    <a:pt x="727" y="59"/>
                  </a:lnTo>
                  <a:lnTo>
                    <a:pt x="731" y="55"/>
                  </a:lnTo>
                  <a:lnTo>
                    <a:pt x="735" y="53"/>
                  </a:lnTo>
                  <a:lnTo>
                    <a:pt x="738" y="49"/>
                  </a:lnTo>
                  <a:lnTo>
                    <a:pt x="742" y="45"/>
                  </a:lnTo>
                  <a:lnTo>
                    <a:pt x="746" y="42"/>
                  </a:lnTo>
                  <a:lnTo>
                    <a:pt x="750" y="39"/>
                  </a:lnTo>
                  <a:lnTo>
                    <a:pt x="753" y="37"/>
                  </a:lnTo>
                  <a:lnTo>
                    <a:pt x="757" y="35"/>
                  </a:lnTo>
                  <a:lnTo>
                    <a:pt x="761" y="34"/>
                  </a:lnTo>
                  <a:lnTo>
                    <a:pt x="765" y="33"/>
                  </a:lnTo>
                  <a:lnTo>
                    <a:pt x="768" y="32"/>
                  </a:lnTo>
                  <a:lnTo>
                    <a:pt x="772" y="33"/>
                  </a:lnTo>
                  <a:lnTo>
                    <a:pt x="776" y="33"/>
                  </a:lnTo>
                  <a:lnTo>
                    <a:pt x="779" y="34"/>
                  </a:lnTo>
                  <a:lnTo>
                    <a:pt x="783" y="35"/>
                  </a:lnTo>
                  <a:lnTo>
                    <a:pt x="787" y="37"/>
                  </a:lnTo>
                  <a:lnTo>
                    <a:pt x="791" y="39"/>
                  </a:lnTo>
                  <a:lnTo>
                    <a:pt x="794" y="40"/>
                  </a:lnTo>
                  <a:lnTo>
                    <a:pt x="798" y="42"/>
                  </a:lnTo>
                  <a:lnTo>
                    <a:pt x="802" y="45"/>
                  </a:lnTo>
                  <a:lnTo>
                    <a:pt x="806" y="48"/>
                  </a:lnTo>
                  <a:lnTo>
                    <a:pt x="809" y="50"/>
                  </a:lnTo>
                  <a:lnTo>
                    <a:pt x="813" y="52"/>
                  </a:lnTo>
                  <a:lnTo>
                    <a:pt x="817" y="55"/>
                  </a:lnTo>
                  <a:lnTo>
                    <a:pt x="820" y="58"/>
                  </a:lnTo>
                  <a:lnTo>
                    <a:pt x="824" y="60"/>
                  </a:lnTo>
                  <a:lnTo>
                    <a:pt x="828" y="62"/>
                  </a:lnTo>
                  <a:lnTo>
                    <a:pt x="832" y="64"/>
                  </a:lnTo>
                  <a:lnTo>
                    <a:pt x="835" y="66"/>
                  </a:lnTo>
                  <a:lnTo>
                    <a:pt x="839" y="67"/>
                  </a:lnTo>
                  <a:lnTo>
                    <a:pt x="843" y="69"/>
                  </a:lnTo>
                  <a:lnTo>
                    <a:pt x="847" y="70"/>
                  </a:lnTo>
                  <a:lnTo>
                    <a:pt x="850" y="70"/>
                  </a:lnTo>
                  <a:lnTo>
                    <a:pt x="854" y="72"/>
                  </a:lnTo>
                  <a:lnTo>
                    <a:pt x="858" y="72"/>
                  </a:lnTo>
                  <a:lnTo>
                    <a:pt x="861" y="72"/>
                  </a:lnTo>
                  <a:lnTo>
                    <a:pt x="865" y="72"/>
                  </a:lnTo>
                  <a:lnTo>
                    <a:pt x="869" y="72"/>
                  </a:lnTo>
                  <a:lnTo>
                    <a:pt x="873" y="71"/>
                  </a:lnTo>
                  <a:lnTo>
                    <a:pt x="876" y="71"/>
                  </a:lnTo>
                  <a:lnTo>
                    <a:pt x="880" y="70"/>
                  </a:lnTo>
                  <a:lnTo>
                    <a:pt x="884" y="69"/>
                  </a:lnTo>
                  <a:lnTo>
                    <a:pt x="888" y="68"/>
                  </a:lnTo>
                  <a:lnTo>
                    <a:pt x="891" y="67"/>
                  </a:lnTo>
                  <a:lnTo>
                    <a:pt x="895" y="65"/>
                  </a:lnTo>
                  <a:lnTo>
                    <a:pt x="899" y="62"/>
                  </a:lnTo>
                  <a:lnTo>
                    <a:pt x="903" y="60"/>
                  </a:lnTo>
                  <a:lnTo>
                    <a:pt x="906" y="58"/>
                  </a:lnTo>
                  <a:lnTo>
                    <a:pt x="910" y="55"/>
                  </a:lnTo>
                  <a:lnTo>
                    <a:pt x="914" y="51"/>
                  </a:lnTo>
                  <a:lnTo>
                    <a:pt x="917" y="49"/>
                  </a:lnTo>
                  <a:lnTo>
                    <a:pt x="921" y="45"/>
                  </a:lnTo>
                  <a:lnTo>
                    <a:pt x="925" y="42"/>
                  </a:lnTo>
                  <a:lnTo>
                    <a:pt x="929" y="39"/>
                  </a:lnTo>
                  <a:lnTo>
                    <a:pt x="932" y="36"/>
                  </a:lnTo>
                  <a:lnTo>
                    <a:pt x="936" y="32"/>
                  </a:lnTo>
                  <a:lnTo>
                    <a:pt x="940" y="29"/>
                  </a:lnTo>
                  <a:lnTo>
                    <a:pt x="944" y="26"/>
                  </a:lnTo>
                  <a:lnTo>
                    <a:pt x="947" y="24"/>
                  </a:lnTo>
                  <a:lnTo>
                    <a:pt x="951" y="23"/>
                  </a:lnTo>
                  <a:lnTo>
                    <a:pt x="955" y="21"/>
                  </a:lnTo>
                  <a:lnTo>
                    <a:pt x="958" y="21"/>
                  </a:lnTo>
                  <a:lnTo>
                    <a:pt x="962" y="20"/>
                  </a:lnTo>
                  <a:lnTo>
                    <a:pt x="966" y="21"/>
                  </a:lnTo>
                  <a:lnTo>
                    <a:pt x="970" y="22"/>
                  </a:lnTo>
                  <a:lnTo>
                    <a:pt x="973" y="25"/>
                  </a:lnTo>
                  <a:lnTo>
                    <a:pt x="977" y="28"/>
                  </a:lnTo>
                  <a:lnTo>
                    <a:pt x="981" y="32"/>
                  </a:lnTo>
                </a:path>
              </a:pathLst>
            </a:custGeom>
            <a:noFill/>
            <a:ln w="14288" cap="flat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631B946A-8F50-4E10-9E3B-1D1BE6F148B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" y="1201"/>
              <a:ext cx="4365" cy="1163"/>
            </a:xfrm>
            <a:custGeom>
              <a:avLst/>
              <a:gdLst>
                <a:gd name="T0" fmla="*/ 15 w 981"/>
                <a:gd name="T1" fmla="*/ 96 h 261"/>
                <a:gd name="T2" fmla="*/ 34 w 981"/>
                <a:gd name="T3" fmla="*/ 162 h 261"/>
                <a:gd name="T4" fmla="*/ 52 w 981"/>
                <a:gd name="T5" fmla="*/ 210 h 261"/>
                <a:gd name="T6" fmla="*/ 71 w 981"/>
                <a:gd name="T7" fmla="*/ 240 h 261"/>
                <a:gd name="T8" fmla="*/ 90 w 981"/>
                <a:gd name="T9" fmla="*/ 258 h 261"/>
                <a:gd name="T10" fmla="*/ 108 w 981"/>
                <a:gd name="T11" fmla="*/ 260 h 261"/>
                <a:gd name="T12" fmla="*/ 127 w 981"/>
                <a:gd name="T13" fmla="*/ 250 h 261"/>
                <a:gd name="T14" fmla="*/ 145 w 981"/>
                <a:gd name="T15" fmla="*/ 234 h 261"/>
                <a:gd name="T16" fmla="*/ 164 w 981"/>
                <a:gd name="T17" fmla="*/ 215 h 261"/>
                <a:gd name="T18" fmla="*/ 183 w 981"/>
                <a:gd name="T19" fmla="*/ 198 h 261"/>
                <a:gd name="T20" fmla="*/ 201 w 981"/>
                <a:gd name="T21" fmla="*/ 178 h 261"/>
                <a:gd name="T22" fmla="*/ 220 w 981"/>
                <a:gd name="T23" fmla="*/ 83 h 261"/>
                <a:gd name="T24" fmla="*/ 239 w 981"/>
                <a:gd name="T25" fmla="*/ 156 h 261"/>
                <a:gd name="T26" fmla="*/ 257 w 981"/>
                <a:gd name="T27" fmla="*/ 216 h 261"/>
                <a:gd name="T28" fmla="*/ 276 w 981"/>
                <a:gd name="T29" fmla="*/ 240 h 261"/>
                <a:gd name="T30" fmla="*/ 295 w 981"/>
                <a:gd name="T31" fmla="*/ 256 h 261"/>
                <a:gd name="T32" fmla="*/ 313 w 981"/>
                <a:gd name="T33" fmla="*/ 260 h 261"/>
                <a:gd name="T34" fmla="*/ 332 w 981"/>
                <a:gd name="T35" fmla="*/ 249 h 261"/>
                <a:gd name="T36" fmla="*/ 351 w 981"/>
                <a:gd name="T37" fmla="*/ 227 h 261"/>
                <a:gd name="T38" fmla="*/ 369 w 981"/>
                <a:gd name="T39" fmla="*/ 203 h 261"/>
                <a:gd name="T40" fmla="*/ 388 w 981"/>
                <a:gd name="T41" fmla="*/ 188 h 261"/>
                <a:gd name="T42" fmla="*/ 407 w 981"/>
                <a:gd name="T43" fmla="*/ 164 h 261"/>
                <a:gd name="T44" fmla="*/ 425 w 981"/>
                <a:gd name="T45" fmla="*/ 165 h 261"/>
                <a:gd name="T46" fmla="*/ 444 w 981"/>
                <a:gd name="T47" fmla="*/ 212 h 261"/>
                <a:gd name="T48" fmla="*/ 462 w 981"/>
                <a:gd name="T49" fmla="*/ 229 h 261"/>
                <a:gd name="T50" fmla="*/ 481 w 981"/>
                <a:gd name="T51" fmla="*/ 238 h 261"/>
                <a:gd name="T52" fmla="*/ 500 w 981"/>
                <a:gd name="T53" fmla="*/ 241 h 261"/>
                <a:gd name="T54" fmla="*/ 518 w 981"/>
                <a:gd name="T55" fmla="*/ 237 h 261"/>
                <a:gd name="T56" fmla="*/ 537 w 981"/>
                <a:gd name="T57" fmla="*/ 225 h 261"/>
                <a:gd name="T58" fmla="*/ 556 w 981"/>
                <a:gd name="T59" fmla="*/ 207 h 261"/>
                <a:gd name="T60" fmla="*/ 574 w 981"/>
                <a:gd name="T61" fmla="*/ 188 h 261"/>
                <a:gd name="T62" fmla="*/ 593 w 981"/>
                <a:gd name="T63" fmla="*/ 174 h 261"/>
                <a:gd name="T64" fmla="*/ 612 w 981"/>
                <a:gd name="T65" fmla="*/ 168 h 261"/>
                <a:gd name="T66" fmla="*/ 630 w 981"/>
                <a:gd name="T67" fmla="*/ 159 h 261"/>
                <a:gd name="T68" fmla="*/ 649 w 981"/>
                <a:gd name="T69" fmla="*/ 207 h 261"/>
                <a:gd name="T70" fmla="*/ 668 w 981"/>
                <a:gd name="T71" fmla="*/ 238 h 261"/>
                <a:gd name="T72" fmla="*/ 686 w 981"/>
                <a:gd name="T73" fmla="*/ 246 h 261"/>
                <a:gd name="T74" fmla="*/ 705 w 981"/>
                <a:gd name="T75" fmla="*/ 240 h 261"/>
                <a:gd name="T76" fmla="*/ 724 w 981"/>
                <a:gd name="T77" fmla="*/ 224 h 261"/>
                <a:gd name="T78" fmla="*/ 742 w 981"/>
                <a:gd name="T79" fmla="*/ 190 h 261"/>
                <a:gd name="T80" fmla="*/ 761 w 981"/>
                <a:gd name="T81" fmla="*/ 105 h 261"/>
                <a:gd name="T82" fmla="*/ 779 w 981"/>
                <a:gd name="T83" fmla="*/ 38 h 261"/>
                <a:gd name="T84" fmla="*/ 798 w 981"/>
                <a:gd name="T85" fmla="*/ 142 h 261"/>
                <a:gd name="T86" fmla="*/ 817 w 981"/>
                <a:gd name="T87" fmla="*/ 187 h 261"/>
                <a:gd name="T88" fmla="*/ 835 w 981"/>
                <a:gd name="T89" fmla="*/ 183 h 261"/>
                <a:gd name="T90" fmla="*/ 854 w 981"/>
                <a:gd name="T91" fmla="*/ 215 h 261"/>
                <a:gd name="T92" fmla="*/ 873 w 981"/>
                <a:gd name="T93" fmla="*/ 231 h 261"/>
                <a:gd name="T94" fmla="*/ 891 w 981"/>
                <a:gd name="T95" fmla="*/ 226 h 261"/>
                <a:gd name="T96" fmla="*/ 910 w 981"/>
                <a:gd name="T97" fmla="*/ 204 h 261"/>
                <a:gd name="T98" fmla="*/ 929 w 981"/>
                <a:gd name="T99" fmla="*/ 184 h 261"/>
                <a:gd name="T100" fmla="*/ 947 w 981"/>
                <a:gd name="T101" fmla="*/ 109 h 261"/>
                <a:gd name="T102" fmla="*/ 966 w 981"/>
                <a:gd name="T103" fmla="*/ 10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1" h="261">
                  <a:moveTo>
                    <a:pt x="0" y="156"/>
                  </a:moveTo>
                  <a:lnTo>
                    <a:pt x="4" y="143"/>
                  </a:lnTo>
                  <a:lnTo>
                    <a:pt x="8" y="136"/>
                  </a:lnTo>
                  <a:lnTo>
                    <a:pt x="11" y="120"/>
                  </a:lnTo>
                  <a:lnTo>
                    <a:pt x="15" y="96"/>
                  </a:lnTo>
                  <a:lnTo>
                    <a:pt x="19" y="74"/>
                  </a:lnTo>
                  <a:lnTo>
                    <a:pt x="22" y="84"/>
                  </a:lnTo>
                  <a:lnTo>
                    <a:pt x="26" y="91"/>
                  </a:lnTo>
                  <a:lnTo>
                    <a:pt x="30" y="138"/>
                  </a:lnTo>
                  <a:lnTo>
                    <a:pt x="34" y="162"/>
                  </a:lnTo>
                  <a:lnTo>
                    <a:pt x="37" y="177"/>
                  </a:lnTo>
                  <a:lnTo>
                    <a:pt x="41" y="187"/>
                  </a:lnTo>
                  <a:lnTo>
                    <a:pt x="45" y="196"/>
                  </a:lnTo>
                  <a:lnTo>
                    <a:pt x="49" y="203"/>
                  </a:lnTo>
                  <a:lnTo>
                    <a:pt x="52" y="210"/>
                  </a:lnTo>
                  <a:lnTo>
                    <a:pt x="56" y="217"/>
                  </a:lnTo>
                  <a:lnTo>
                    <a:pt x="60" y="223"/>
                  </a:lnTo>
                  <a:lnTo>
                    <a:pt x="63" y="228"/>
                  </a:lnTo>
                  <a:lnTo>
                    <a:pt x="67" y="234"/>
                  </a:lnTo>
                  <a:lnTo>
                    <a:pt x="71" y="240"/>
                  </a:lnTo>
                  <a:lnTo>
                    <a:pt x="75" y="243"/>
                  </a:lnTo>
                  <a:lnTo>
                    <a:pt x="78" y="248"/>
                  </a:lnTo>
                  <a:lnTo>
                    <a:pt x="82" y="252"/>
                  </a:lnTo>
                  <a:lnTo>
                    <a:pt x="86" y="255"/>
                  </a:lnTo>
                  <a:lnTo>
                    <a:pt x="90" y="258"/>
                  </a:lnTo>
                  <a:lnTo>
                    <a:pt x="93" y="259"/>
                  </a:lnTo>
                  <a:lnTo>
                    <a:pt x="97" y="260"/>
                  </a:lnTo>
                  <a:lnTo>
                    <a:pt x="101" y="261"/>
                  </a:lnTo>
                  <a:lnTo>
                    <a:pt x="104" y="261"/>
                  </a:lnTo>
                  <a:lnTo>
                    <a:pt x="108" y="260"/>
                  </a:lnTo>
                  <a:lnTo>
                    <a:pt x="112" y="258"/>
                  </a:lnTo>
                  <a:lnTo>
                    <a:pt x="116" y="257"/>
                  </a:lnTo>
                  <a:lnTo>
                    <a:pt x="119" y="255"/>
                  </a:lnTo>
                  <a:lnTo>
                    <a:pt x="123" y="253"/>
                  </a:lnTo>
                  <a:lnTo>
                    <a:pt x="127" y="250"/>
                  </a:lnTo>
                  <a:lnTo>
                    <a:pt x="131" y="247"/>
                  </a:lnTo>
                  <a:lnTo>
                    <a:pt x="134" y="245"/>
                  </a:lnTo>
                  <a:lnTo>
                    <a:pt x="138" y="241"/>
                  </a:lnTo>
                  <a:lnTo>
                    <a:pt x="142" y="237"/>
                  </a:lnTo>
                  <a:lnTo>
                    <a:pt x="145" y="234"/>
                  </a:lnTo>
                  <a:lnTo>
                    <a:pt x="149" y="230"/>
                  </a:lnTo>
                  <a:lnTo>
                    <a:pt x="153" y="226"/>
                  </a:lnTo>
                  <a:lnTo>
                    <a:pt x="157" y="222"/>
                  </a:lnTo>
                  <a:lnTo>
                    <a:pt x="160" y="218"/>
                  </a:lnTo>
                  <a:lnTo>
                    <a:pt x="164" y="215"/>
                  </a:lnTo>
                  <a:lnTo>
                    <a:pt x="168" y="212"/>
                  </a:lnTo>
                  <a:lnTo>
                    <a:pt x="172" y="208"/>
                  </a:lnTo>
                  <a:lnTo>
                    <a:pt x="175" y="205"/>
                  </a:lnTo>
                  <a:lnTo>
                    <a:pt x="179" y="201"/>
                  </a:lnTo>
                  <a:lnTo>
                    <a:pt x="183" y="198"/>
                  </a:lnTo>
                  <a:lnTo>
                    <a:pt x="187" y="194"/>
                  </a:lnTo>
                  <a:lnTo>
                    <a:pt x="190" y="191"/>
                  </a:lnTo>
                  <a:lnTo>
                    <a:pt x="194" y="187"/>
                  </a:lnTo>
                  <a:lnTo>
                    <a:pt x="198" y="183"/>
                  </a:lnTo>
                  <a:lnTo>
                    <a:pt x="201" y="178"/>
                  </a:lnTo>
                  <a:lnTo>
                    <a:pt x="205" y="171"/>
                  </a:lnTo>
                  <a:lnTo>
                    <a:pt x="209" y="159"/>
                  </a:lnTo>
                  <a:lnTo>
                    <a:pt x="213" y="150"/>
                  </a:lnTo>
                  <a:lnTo>
                    <a:pt x="216" y="127"/>
                  </a:lnTo>
                  <a:lnTo>
                    <a:pt x="220" y="83"/>
                  </a:lnTo>
                  <a:lnTo>
                    <a:pt x="224" y="40"/>
                  </a:lnTo>
                  <a:lnTo>
                    <a:pt x="228" y="0"/>
                  </a:lnTo>
                  <a:lnTo>
                    <a:pt x="231" y="30"/>
                  </a:lnTo>
                  <a:lnTo>
                    <a:pt x="235" y="113"/>
                  </a:lnTo>
                  <a:lnTo>
                    <a:pt x="239" y="156"/>
                  </a:lnTo>
                  <a:lnTo>
                    <a:pt x="242" y="177"/>
                  </a:lnTo>
                  <a:lnTo>
                    <a:pt x="246" y="192"/>
                  </a:lnTo>
                  <a:lnTo>
                    <a:pt x="250" y="203"/>
                  </a:lnTo>
                  <a:lnTo>
                    <a:pt x="254" y="210"/>
                  </a:lnTo>
                  <a:lnTo>
                    <a:pt x="257" y="216"/>
                  </a:lnTo>
                  <a:lnTo>
                    <a:pt x="261" y="221"/>
                  </a:lnTo>
                  <a:lnTo>
                    <a:pt x="265" y="226"/>
                  </a:lnTo>
                  <a:lnTo>
                    <a:pt x="269" y="230"/>
                  </a:lnTo>
                  <a:lnTo>
                    <a:pt x="272" y="235"/>
                  </a:lnTo>
                  <a:lnTo>
                    <a:pt x="276" y="240"/>
                  </a:lnTo>
                  <a:lnTo>
                    <a:pt x="280" y="244"/>
                  </a:lnTo>
                  <a:lnTo>
                    <a:pt x="283" y="247"/>
                  </a:lnTo>
                  <a:lnTo>
                    <a:pt x="287" y="251"/>
                  </a:lnTo>
                  <a:lnTo>
                    <a:pt x="291" y="254"/>
                  </a:lnTo>
                  <a:lnTo>
                    <a:pt x="295" y="256"/>
                  </a:lnTo>
                  <a:lnTo>
                    <a:pt x="298" y="258"/>
                  </a:lnTo>
                  <a:lnTo>
                    <a:pt x="302" y="260"/>
                  </a:lnTo>
                  <a:lnTo>
                    <a:pt x="306" y="261"/>
                  </a:lnTo>
                  <a:lnTo>
                    <a:pt x="310" y="261"/>
                  </a:lnTo>
                  <a:lnTo>
                    <a:pt x="313" y="260"/>
                  </a:lnTo>
                  <a:lnTo>
                    <a:pt x="317" y="259"/>
                  </a:lnTo>
                  <a:lnTo>
                    <a:pt x="321" y="257"/>
                  </a:lnTo>
                  <a:lnTo>
                    <a:pt x="324" y="254"/>
                  </a:lnTo>
                  <a:lnTo>
                    <a:pt x="328" y="252"/>
                  </a:lnTo>
                  <a:lnTo>
                    <a:pt x="332" y="249"/>
                  </a:lnTo>
                  <a:lnTo>
                    <a:pt x="336" y="245"/>
                  </a:lnTo>
                  <a:lnTo>
                    <a:pt x="339" y="240"/>
                  </a:lnTo>
                  <a:lnTo>
                    <a:pt x="343" y="236"/>
                  </a:lnTo>
                  <a:lnTo>
                    <a:pt x="347" y="231"/>
                  </a:lnTo>
                  <a:lnTo>
                    <a:pt x="351" y="227"/>
                  </a:lnTo>
                  <a:lnTo>
                    <a:pt x="354" y="222"/>
                  </a:lnTo>
                  <a:lnTo>
                    <a:pt x="358" y="217"/>
                  </a:lnTo>
                  <a:lnTo>
                    <a:pt x="362" y="212"/>
                  </a:lnTo>
                  <a:lnTo>
                    <a:pt x="366" y="208"/>
                  </a:lnTo>
                  <a:lnTo>
                    <a:pt x="369" y="203"/>
                  </a:lnTo>
                  <a:lnTo>
                    <a:pt x="373" y="200"/>
                  </a:lnTo>
                  <a:lnTo>
                    <a:pt x="377" y="196"/>
                  </a:lnTo>
                  <a:lnTo>
                    <a:pt x="380" y="193"/>
                  </a:lnTo>
                  <a:lnTo>
                    <a:pt x="384" y="190"/>
                  </a:lnTo>
                  <a:lnTo>
                    <a:pt x="388" y="188"/>
                  </a:lnTo>
                  <a:lnTo>
                    <a:pt x="392" y="185"/>
                  </a:lnTo>
                  <a:lnTo>
                    <a:pt x="395" y="183"/>
                  </a:lnTo>
                  <a:lnTo>
                    <a:pt x="399" y="181"/>
                  </a:lnTo>
                  <a:lnTo>
                    <a:pt x="403" y="174"/>
                  </a:lnTo>
                  <a:lnTo>
                    <a:pt x="407" y="164"/>
                  </a:lnTo>
                  <a:lnTo>
                    <a:pt x="410" y="148"/>
                  </a:lnTo>
                  <a:lnTo>
                    <a:pt x="414" y="145"/>
                  </a:lnTo>
                  <a:lnTo>
                    <a:pt x="418" y="146"/>
                  </a:lnTo>
                  <a:lnTo>
                    <a:pt x="421" y="150"/>
                  </a:lnTo>
                  <a:lnTo>
                    <a:pt x="425" y="165"/>
                  </a:lnTo>
                  <a:lnTo>
                    <a:pt x="429" y="175"/>
                  </a:lnTo>
                  <a:lnTo>
                    <a:pt x="433" y="188"/>
                  </a:lnTo>
                  <a:lnTo>
                    <a:pt x="436" y="198"/>
                  </a:lnTo>
                  <a:lnTo>
                    <a:pt x="440" y="205"/>
                  </a:lnTo>
                  <a:lnTo>
                    <a:pt x="444" y="212"/>
                  </a:lnTo>
                  <a:lnTo>
                    <a:pt x="448" y="215"/>
                  </a:lnTo>
                  <a:lnTo>
                    <a:pt x="451" y="221"/>
                  </a:lnTo>
                  <a:lnTo>
                    <a:pt x="455" y="224"/>
                  </a:lnTo>
                  <a:lnTo>
                    <a:pt x="459" y="227"/>
                  </a:lnTo>
                  <a:lnTo>
                    <a:pt x="462" y="229"/>
                  </a:lnTo>
                  <a:lnTo>
                    <a:pt x="466" y="231"/>
                  </a:lnTo>
                  <a:lnTo>
                    <a:pt x="470" y="234"/>
                  </a:lnTo>
                  <a:lnTo>
                    <a:pt x="474" y="235"/>
                  </a:lnTo>
                  <a:lnTo>
                    <a:pt x="477" y="237"/>
                  </a:lnTo>
                  <a:lnTo>
                    <a:pt x="481" y="238"/>
                  </a:lnTo>
                  <a:lnTo>
                    <a:pt x="485" y="239"/>
                  </a:lnTo>
                  <a:lnTo>
                    <a:pt x="489" y="239"/>
                  </a:lnTo>
                  <a:lnTo>
                    <a:pt x="492" y="240"/>
                  </a:lnTo>
                  <a:lnTo>
                    <a:pt x="496" y="240"/>
                  </a:lnTo>
                  <a:lnTo>
                    <a:pt x="500" y="241"/>
                  </a:lnTo>
                  <a:lnTo>
                    <a:pt x="503" y="240"/>
                  </a:lnTo>
                  <a:lnTo>
                    <a:pt x="507" y="240"/>
                  </a:lnTo>
                  <a:lnTo>
                    <a:pt x="511" y="239"/>
                  </a:lnTo>
                  <a:lnTo>
                    <a:pt x="515" y="238"/>
                  </a:lnTo>
                  <a:lnTo>
                    <a:pt x="518" y="237"/>
                  </a:lnTo>
                  <a:lnTo>
                    <a:pt x="522" y="235"/>
                  </a:lnTo>
                  <a:lnTo>
                    <a:pt x="526" y="234"/>
                  </a:lnTo>
                  <a:lnTo>
                    <a:pt x="530" y="231"/>
                  </a:lnTo>
                  <a:lnTo>
                    <a:pt x="533" y="228"/>
                  </a:lnTo>
                  <a:lnTo>
                    <a:pt x="537" y="225"/>
                  </a:lnTo>
                  <a:lnTo>
                    <a:pt x="541" y="222"/>
                  </a:lnTo>
                  <a:lnTo>
                    <a:pt x="545" y="219"/>
                  </a:lnTo>
                  <a:lnTo>
                    <a:pt x="548" y="215"/>
                  </a:lnTo>
                  <a:lnTo>
                    <a:pt x="552" y="211"/>
                  </a:lnTo>
                  <a:lnTo>
                    <a:pt x="556" y="207"/>
                  </a:lnTo>
                  <a:lnTo>
                    <a:pt x="559" y="203"/>
                  </a:lnTo>
                  <a:lnTo>
                    <a:pt x="563" y="200"/>
                  </a:lnTo>
                  <a:lnTo>
                    <a:pt x="567" y="195"/>
                  </a:lnTo>
                  <a:lnTo>
                    <a:pt x="571" y="192"/>
                  </a:lnTo>
                  <a:lnTo>
                    <a:pt x="574" y="188"/>
                  </a:lnTo>
                  <a:lnTo>
                    <a:pt x="578" y="185"/>
                  </a:lnTo>
                  <a:lnTo>
                    <a:pt x="582" y="181"/>
                  </a:lnTo>
                  <a:lnTo>
                    <a:pt x="586" y="178"/>
                  </a:lnTo>
                  <a:lnTo>
                    <a:pt x="589" y="176"/>
                  </a:lnTo>
                  <a:lnTo>
                    <a:pt x="593" y="174"/>
                  </a:lnTo>
                  <a:lnTo>
                    <a:pt x="597" y="169"/>
                  </a:lnTo>
                  <a:lnTo>
                    <a:pt x="600" y="166"/>
                  </a:lnTo>
                  <a:lnTo>
                    <a:pt x="604" y="167"/>
                  </a:lnTo>
                  <a:lnTo>
                    <a:pt x="608" y="166"/>
                  </a:lnTo>
                  <a:lnTo>
                    <a:pt x="612" y="168"/>
                  </a:lnTo>
                  <a:lnTo>
                    <a:pt x="615" y="169"/>
                  </a:lnTo>
                  <a:lnTo>
                    <a:pt x="619" y="171"/>
                  </a:lnTo>
                  <a:lnTo>
                    <a:pt x="623" y="176"/>
                  </a:lnTo>
                  <a:lnTo>
                    <a:pt x="627" y="174"/>
                  </a:lnTo>
                  <a:lnTo>
                    <a:pt x="630" y="159"/>
                  </a:lnTo>
                  <a:lnTo>
                    <a:pt x="634" y="156"/>
                  </a:lnTo>
                  <a:lnTo>
                    <a:pt x="638" y="165"/>
                  </a:lnTo>
                  <a:lnTo>
                    <a:pt x="641" y="182"/>
                  </a:lnTo>
                  <a:lnTo>
                    <a:pt x="645" y="197"/>
                  </a:lnTo>
                  <a:lnTo>
                    <a:pt x="649" y="207"/>
                  </a:lnTo>
                  <a:lnTo>
                    <a:pt x="653" y="216"/>
                  </a:lnTo>
                  <a:lnTo>
                    <a:pt x="656" y="222"/>
                  </a:lnTo>
                  <a:lnTo>
                    <a:pt x="660" y="229"/>
                  </a:lnTo>
                  <a:lnTo>
                    <a:pt x="664" y="233"/>
                  </a:lnTo>
                  <a:lnTo>
                    <a:pt x="668" y="238"/>
                  </a:lnTo>
                  <a:lnTo>
                    <a:pt x="671" y="240"/>
                  </a:lnTo>
                  <a:lnTo>
                    <a:pt x="675" y="243"/>
                  </a:lnTo>
                  <a:lnTo>
                    <a:pt x="679" y="245"/>
                  </a:lnTo>
                  <a:lnTo>
                    <a:pt x="682" y="246"/>
                  </a:lnTo>
                  <a:lnTo>
                    <a:pt x="686" y="246"/>
                  </a:lnTo>
                  <a:lnTo>
                    <a:pt x="690" y="246"/>
                  </a:lnTo>
                  <a:lnTo>
                    <a:pt x="694" y="245"/>
                  </a:lnTo>
                  <a:lnTo>
                    <a:pt x="697" y="244"/>
                  </a:lnTo>
                  <a:lnTo>
                    <a:pt x="701" y="242"/>
                  </a:lnTo>
                  <a:lnTo>
                    <a:pt x="705" y="240"/>
                  </a:lnTo>
                  <a:lnTo>
                    <a:pt x="709" y="237"/>
                  </a:lnTo>
                  <a:lnTo>
                    <a:pt x="712" y="235"/>
                  </a:lnTo>
                  <a:lnTo>
                    <a:pt x="716" y="231"/>
                  </a:lnTo>
                  <a:lnTo>
                    <a:pt x="720" y="227"/>
                  </a:lnTo>
                  <a:lnTo>
                    <a:pt x="724" y="224"/>
                  </a:lnTo>
                  <a:lnTo>
                    <a:pt x="727" y="220"/>
                  </a:lnTo>
                  <a:lnTo>
                    <a:pt x="731" y="215"/>
                  </a:lnTo>
                  <a:lnTo>
                    <a:pt x="735" y="209"/>
                  </a:lnTo>
                  <a:lnTo>
                    <a:pt x="738" y="202"/>
                  </a:lnTo>
                  <a:lnTo>
                    <a:pt x="742" y="190"/>
                  </a:lnTo>
                  <a:lnTo>
                    <a:pt x="746" y="175"/>
                  </a:lnTo>
                  <a:lnTo>
                    <a:pt x="750" y="163"/>
                  </a:lnTo>
                  <a:lnTo>
                    <a:pt x="753" y="148"/>
                  </a:lnTo>
                  <a:lnTo>
                    <a:pt x="757" y="126"/>
                  </a:lnTo>
                  <a:lnTo>
                    <a:pt x="761" y="105"/>
                  </a:lnTo>
                  <a:lnTo>
                    <a:pt x="765" y="76"/>
                  </a:lnTo>
                  <a:lnTo>
                    <a:pt x="768" y="42"/>
                  </a:lnTo>
                  <a:lnTo>
                    <a:pt x="772" y="23"/>
                  </a:lnTo>
                  <a:lnTo>
                    <a:pt x="776" y="29"/>
                  </a:lnTo>
                  <a:lnTo>
                    <a:pt x="779" y="38"/>
                  </a:lnTo>
                  <a:lnTo>
                    <a:pt x="783" y="60"/>
                  </a:lnTo>
                  <a:lnTo>
                    <a:pt x="787" y="72"/>
                  </a:lnTo>
                  <a:lnTo>
                    <a:pt x="791" y="97"/>
                  </a:lnTo>
                  <a:lnTo>
                    <a:pt x="794" y="121"/>
                  </a:lnTo>
                  <a:lnTo>
                    <a:pt x="798" y="142"/>
                  </a:lnTo>
                  <a:lnTo>
                    <a:pt x="802" y="160"/>
                  </a:lnTo>
                  <a:lnTo>
                    <a:pt x="806" y="172"/>
                  </a:lnTo>
                  <a:lnTo>
                    <a:pt x="809" y="181"/>
                  </a:lnTo>
                  <a:lnTo>
                    <a:pt x="813" y="187"/>
                  </a:lnTo>
                  <a:lnTo>
                    <a:pt x="817" y="187"/>
                  </a:lnTo>
                  <a:lnTo>
                    <a:pt x="820" y="185"/>
                  </a:lnTo>
                  <a:lnTo>
                    <a:pt x="824" y="184"/>
                  </a:lnTo>
                  <a:lnTo>
                    <a:pt x="828" y="181"/>
                  </a:lnTo>
                  <a:lnTo>
                    <a:pt x="832" y="185"/>
                  </a:lnTo>
                  <a:lnTo>
                    <a:pt x="835" y="183"/>
                  </a:lnTo>
                  <a:lnTo>
                    <a:pt x="839" y="184"/>
                  </a:lnTo>
                  <a:lnTo>
                    <a:pt x="843" y="191"/>
                  </a:lnTo>
                  <a:lnTo>
                    <a:pt x="847" y="201"/>
                  </a:lnTo>
                  <a:lnTo>
                    <a:pt x="850" y="209"/>
                  </a:lnTo>
                  <a:lnTo>
                    <a:pt x="854" y="215"/>
                  </a:lnTo>
                  <a:lnTo>
                    <a:pt x="858" y="222"/>
                  </a:lnTo>
                  <a:lnTo>
                    <a:pt x="861" y="227"/>
                  </a:lnTo>
                  <a:lnTo>
                    <a:pt x="865" y="229"/>
                  </a:lnTo>
                  <a:lnTo>
                    <a:pt x="869" y="231"/>
                  </a:lnTo>
                  <a:lnTo>
                    <a:pt x="873" y="231"/>
                  </a:lnTo>
                  <a:lnTo>
                    <a:pt x="876" y="232"/>
                  </a:lnTo>
                  <a:lnTo>
                    <a:pt x="880" y="231"/>
                  </a:lnTo>
                  <a:lnTo>
                    <a:pt x="884" y="229"/>
                  </a:lnTo>
                  <a:lnTo>
                    <a:pt x="888" y="229"/>
                  </a:lnTo>
                  <a:lnTo>
                    <a:pt x="891" y="226"/>
                  </a:lnTo>
                  <a:lnTo>
                    <a:pt x="895" y="224"/>
                  </a:lnTo>
                  <a:lnTo>
                    <a:pt x="899" y="220"/>
                  </a:lnTo>
                  <a:lnTo>
                    <a:pt x="903" y="217"/>
                  </a:lnTo>
                  <a:lnTo>
                    <a:pt x="906" y="211"/>
                  </a:lnTo>
                  <a:lnTo>
                    <a:pt x="910" y="204"/>
                  </a:lnTo>
                  <a:lnTo>
                    <a:pt x="914" y="198"/>
                  </a:lnTo>
                  <a:lnTo>
                    <a:pt x="917" y="196"/>
                  </a:lnTo>
                  <a:lnTo>
                    <a:pt x="921" y="194"/>
                  </a:lnTo>
                  <a:lnTo>
                    <a:pt x="925" y="190"/>
                  </a:lnTo>
                  <a:lnTo>
                    <a:pt x="929" y="184"/>
                  </a:lnTo>
                  <a:lnTo>
                    <a:pt x="932" y="176"/>
                  </a:lnTo>
                  <a:lnTo>
                    <a:pt x="936" y="164"/>
                  </a:lnTo>
                  <a:lnTo>
                    <a:pt x="940" y="148"/>
                  </a:lnTo>
                  <a:lnTo>
                    <a:pt x="944" y="129"/>
                  </a:lnTo>
                  <a:lnTo>
                    <a:pt x="947" y="109"/>
                  </a:lnTo>
                  <a:lnTo>
                    <a:pt x="951" y="88"/>
                  </a:lnTo>
                  <a:lnTo>
                    <a:pt x="955" y="71"/>
                  </a:lnTo>
                  <a:lnTo>
                    <a:pt x="958" y="77"/>
                  </a:lnTo>
                  <a:lnTo>
                    <a:pt x="962" y="87"/>
                  </a:lnTo>
                  <a:lnTo>
                    <a:pt x="966" y="108"/>
                  </a:lnTo>
                  <a:lnTo>
                    <a:pt x="970" y="126"/>
                  </a:lnTo>
                  <a:lnTo>
                    <a:pt x="973" y="143"/>
                  </a:lnTo>
                  <a:lnTo>
                    <a:pt x="977" y="157"/>
                  </a:lnTo>
                  <a:lnTo>
                    <a:pt x="981" y="165"/>
                  </a:lnTo>
                </a:path>
              </a:pathLst>
            </a:custGeom>
            <a:noFill/>
            <a:ln w="14288" cap="flat">
              <a:solidFill>
                <a:srgbClr val="CD37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0A91C5A9-73B1-4A8C-A070-D927F7F16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141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A0007656-6084-4675-8B05-8F89C4240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874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C8E54CEA-D07E-45FC-9DFA-2017335C1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607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6AEAD054-D1D6-4ED7-9DC6-558D13064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344"/>
              <a:ext cx="12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30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64A85D18-CC19-4B98-93CF-663472398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6CD06F69-D202-459C-9F4B-907B32077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2017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5A36C2C9-BD93-4CB4-B0E3-66407CD1B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E0EE7E32-833E-407A-9FA2-FC2B9BA89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2018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30">
              <a:extLst>
                <a:ext uri="{FF2B5EF4-FFF2-40B4-BE49-F238E27FC236}">
                  <a16:creationId xmlns:a16="http://schemas.microsoft.com/office/drawing/2014/main" id="{E5A1967F-8D0C-4EBE-A70C-0239873B1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31">
              <a:extLst>
                <a:ext uri="{FF2B5EF4-FFF2-40B4-BE49-F238E27FC236}">
                  <a16:creationId xmlns:a16="http://schemas.microsoft.com/office/drawing/2014/main" id="{931EB2A6-9297-40EF-ADD5-9BD0920DC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1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2019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32">
              <a:extLst>
                <a:ext uri="{FF2B5EF4-FFF2-40B4-BE49-F238E27FC236}">
                  <a16:creationId xmlns:a16="http://schemas.microsoft.com/office/drawing/2014/main" id="{E33A8766-0A79-4C03-983E-F38C0917A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33">
              <a:extLst>
                <a:ext uri="{FF2B5EF4-FFF2-40B4-BE49-F238E27FC236}">
                  <a16:creationId xmlns:a16="http://schemas.microsoft.com/office/drawing/2014/main" id="{38BF9A5C-89C8-4A4C-B8BF-C9281EADE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34">
              <a:extLst>
                <a:ext uri="{FF2B5EF4-FFF2-40B4-BE49-F238E27FC236}">
                  <a16:creationId xmlns:a16="http://schemas.microsoft.com/office/drawing/2014/main" id="{63BB9321-E086-4819-A77E-253540EF2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0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35">
              <a:extLst>
                <a:ext uri="{FF2B5EF4-FFF2-40B4-BE49-F238E27FC236}">
                  <a16:creationId xmlns:a16="http://schemas.microsoft.com/office/drawing/2014/main" id="{24621411-21D6-4E8E-8F53-DB3DB0589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5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36">
              <a:extLst>
                <a:ext uri="{FF2B5EF4-FFF2-40B4-BE49-F238E27FC236}">
                  <a16:creationId xmlns:a16="http://schemas.microsoft.com/office/drawing/2014/main" id="{EFCAEECB-6927-438B-9EDF-8BCD673CC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3" y="2471"/>
              <a:ext cx="2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37">
              <a:extLst>
                <a:ext uri="{FF2B5EF4-FFF2-40B4-BE49-F238E27FC236}">
                  <a16:creationId xmlns:a16="http://schemas.microsoft.com/office/drawing/2014/main" id="{C0AC050B-3D34-4D88-854E-B6B6CB99C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8" y="2556"/>
              <a:ext cx="2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38">
              <a:extLst>
                <a:ext uri="{FF2B5EF4-FFF2-40B4-BE49-F238E27FC236}">
                  <a16:creationId xmlns:a16="http://schemas.microsoft.com/office/drawing/2014/main" id="{605FAF45-0459-4148-83FA-4F62720CB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943"/>
              <a:ext cx="156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Sterbefälle pro 100.000 Einwohner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AC2640F5-EF51-4527-BFF8-10F2399E5677}"/>
              </a:ext>
            </a:extLst>
          </p:cNvPr>
          <p:cNvSpPr txBox="1"/>
          <p:nvPr/>
        </p:nvSpPr>
        <p:spPr>
          <a:xfrm>
            <a:off x="457200" y="1180713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Modellierungsschritt 3: </a:t>
            </a:r>
          </a:p>
          <a:p>
            <a:r>
              <a:rPr lang="de-DE" sz="1600" dirty="0"/>
              <a:t>Differenz der </a:t>
            </a:r>
            <a:r>
              <a:rPr lang="de-DE" sz="1600" dirty="0">
                <a:solidFill>
                  <a:srgbClr val="FF0000"/>
                </a:solidFill>
              </a:rPr>
              <a:t>modellierten Mortalität </a:t>
            </a:r>
            <a:r>
              <a:rPr lang="de-DE" sz="1600" dirty="0"/>
              <a:t>und der </a:t>
            </a:r>
            <a:r>
              <a:rPr lang="de-DE" sz="1600" dirty="0">
                <a:solidFill>
                  <a:srgbClr val="0070C0"/>
                </a:solidFill>
              </a:rPr>
              <a:t>Hintergrundmortalität</a:t>
            </a: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FBDBF4E8-11E1-429A-9A2B-4BD7D3D58262}"/>
              </a:ext>
            </a:extLst>
          </p:cNvPr>
          <p:cNvSpPr/>
          <p:nvPr/>
        </p:nvSpPr>
        <p:spPr>
          <a:xfrm>
            <a:off x="616922" y="2362473"/>
            <a:ext cx="4465615" cy="192619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DA5957A7-ACB7-4114-B805-B40BCF9C96B4}"/>
              </a:ext>
            </a:extLst>
          </p:cNvPr>
          <p:cNvSpPr txBox="1"/>
          <p:nvPr/>
        </p:nvSpPr>
        <p:spPr>
          <a:xfrm>
            <a:off x="4019867" y="2907288"/>
            <a:ext cx="1850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/>
              <a:t>Gemeldete COVID-19 </a:t>
            </a:r>
          </a:p>
          <a:p>
            <a:pPr algn="ctr"/>
            <a:r>
              <a:rPr lang="de-DE" sz="1400" dirty="0"/>
              <a:t>Sterbefälle</a:t>
            </a:r>
          </a:p>
        </p:txBody>
      </p: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454FFE52-7E53-4242-B03F-5264F99F2909}"/>
              </a:ext>
            </a:extLst>
          </p:cNvPr>
          <p:cNvCxnSpPr/>
          <p:nvPr/>
        </p:nvCxnSpPr>
        <p:spPr>
          <a:xfrm>
            <a:off x="3912765" y="3389154"/>
            <a:ext cx="2146300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496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FE2D50-83CF-405A-9C0A-69C58688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DDE062B1-6443-48AE-892E-5F8CDE280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</p:spPr>
        <p:txBody>
          <a:bodyPr/>
          <a:lstStyle/>
          <a:p>
            <a:r>
              <a:rPr lang="de-DE" dirty="0"/>
              <a:t>Geschätzte Anzahl COVID-19 assoziierte Sterbefälle </a:t>
            </a:r>
          </a:p>
        </p:txBody>
      </p:sp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85230607-0E9B-4D80-AFE5-C72D65E68B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4C1192D9-CE49-4087-BDF6-554313B4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sp>
        <p:nvSpPr>
          <p:cNvPr id="732" name="Textfeld 731">
            <a:extLst>
              <a:ext uri="{FF2B5EF4-FFF2-40B4-BE49-F238E27FC236}">
                <a16:creationId xmlns:a16="http://schemas.microsoft.com/office/drawing/2014/main" id="{E31197A3-B441-4829-B153-D30C05A4F4FA}"/>
              </a:ext>
            </a:extLst>
          </p:cNvPr>
          <p:cNvSpPr txBox="1"/>
          <p:nvPr/>
        </p:nvSpPr>
        <p:spPr>
          <a:xfrm>
            <a:off x="7464889" y="3552196"/>
            <a:ext cx="4291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&lt;65</a:t>
            </a:r>
          </a:p>
        </p:txBody>
      </p:sp>
      <p:sp>
        <p:nvSpPr>
          <p:cNvPr id="733" name="Rectangle 543">
            <a:extLst>
              <a:ext uri="{FF2B5EF4-FFF2-40B4-BE49-F238E27FC236}">
                <a16:creationId xmlns:a16="http://schemas.microsoft.com/office/drawing/2014/main" id="{2DACFCDD-1B6B-46B3-BD14-D779556CD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5601" y="1479706"/>
            <a:ext cx="284830" cy="266397"/>
          </a:xfrm>
          <a:prstGeom prst="rect">
            <a:avLst/>
          </a:prstGeom>
          <a:solidFill>
            <a:srgbClr val="5959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734" name="Textfeld 733">
            <a:extLst>
              <a:ext uri="{FF2B5EF4-FFF2-40B4-BE49-F238E27FC236}">
                <a16:creationId xmlns:a16="http://schemas.microsoft.com/office/drawing/2014/main" id="{E716B2CA-E1DD-4BC4-80FA-37A8EC7DFBC8}"/>
              </a:ext>
            </a:extLst>
          </p:cNvPr>
          <p:cNvSpPr txBox="1"/>
          <p:nvPr/>
        </p:nvSpPr>
        <p:spPr>
          <a:xfrm>
            <a:off x="7530893" y="1365251"/>
            <a:ext cx="1145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Gemeldete </a:t>
            </a:r>
          </a:p>
          <a:p>
            <a:r>
              <a:rPr lang="de-DE" sz="1200" dirty="0"/>
              <a:t>Sterbefälle</a:t>
            </a:r>
          </a:p>
          <a:p>
            <a:r>
              <a:rPr lang="de-DE" sz="1200" dirty="0"/>
              <a:t> an COVID-19</a:t>
            </a:r>
          </a:p>
        </p:txBody>
      </p:sp>
      <p:sp>
        <p:nvSpPr>
          <p:cNvPr id="735" name="Rectangle 598">
            <a:extLst>
              <a:ext uri="{FF2B5EF4-FFF2-40B4-BE49-F238E27FC236}">
                <a16:creationId xmlns:a16="http://schemas.microsoft.com/office/drawing/2014/main" id="{99606D07-36E9-4F85-AFD7-1143E1FEC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8388" y="3110526"/>
            <a:ext cx="252000" cy="108000"/>
          </a:xfrm>
          <a:prstGeom prst="rect">
            <a:avLst/>
          </a:prstGeom>
          <a:solidFill>
            <a:srgbClr val="6E8B3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736" name="Rectangle 596">
            <a:extLst>
              <a:ext uri="{FF2B5EF4-FFF2-40B4-BE49-F238E27FC236}">
                <a16:creationId xmlns:a16="http://schemas.microsoft.com/office/drawing/2014/main" id="{FF2C85E4-2660-4BC4-BE2D-CDE6E902F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3434" y="3270143"/>
            <a:ext cx="252000" cy="108000"/>
          </a:xfrm>
          <a:prstGeom prst="rect">
            <a:avLst/>
          </a:prstGeom>
          <a:solidFill>
            <a:srgbClr val="A2CD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39" name="Rectangle 592">
            <a:extLst>
              <a:ext uri="{FF2B5EF4-FFF2-40B4-BE49-F238E27FC236}">
                <a16:creationId xmlns:a16="http://schemas.microsoft.com/office/drawing/2014/main" id="{88A58A98-5CAD-498C-B08C-A1AD96B68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077" y="3629001"/>
            <a:ext cx="252000" cy="108000"/>
          </a:xfrm>
          <a:prstGeom prst="rect">
            <a:avLst/>
          </a:prstGeom>
          <a:solidFill>
            <a:srgbClr val="CAFF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40" name="Rectangle 586">
            <a:extLst>
              <a:ext uri="{FF2B5EF4-FFF2-40B4-BE49-F238E27FC236}">
                <a16:creationId xmlns:a16="http://schemas.microsoft.com/office/drawing/2014/main" id="{17D3F95C-7EC2-4EEC-8B2F-F921B5FB3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8155" y="3451257"/>
            <a:ext cx="252000" cy="108000"/>
          </a:xfrm>
          <a:prstGeom prst="rect">
            <a:avLst/>
          </a:prstGeom>
          <a:solidFill>
            <a:srgbClr val="BCEE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42" name="Textfeld 741">
            <a:extLst>
              <a:ext uri="{FF2B5EF4-FFF2-40B4-BE49-F238E27FC236}">
                <a16:creationId xmlns:a16="http://schemas.microsoft.com/office/drawing/2014/main" id="{50D63783-15FF-48F1-B803-F776B6DF8518}"/>
              </a:ext>
            </a:extLst>
          </p:cNvPr>
          <p:cNvSpPr txBox="1"/>
          <p:nvPr/>
        </p:nvSpPr>
        <p:spPr>
          <a:xfrm>
            <a:off x="7464889" y="3364980"/>
            <a:ext cx="6262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65 - 74</a:t>
            </a:r>
          </a:p>
        </p:txBody>
      </p:sp>
      <p:sp>
        <p:nvSpPr>
          <p:cNvPr id="743" name="Textfeld 742">
            <a:extLst>
              <a:ext uri="{FF2B5EF4-FFF2-40B4-BE49-F238E27FC236}">
                <a16:creationId xmlns:a16="http://schemas.microsoft.com/office/drawing/2014/main" id="{A322BD9C-2EB2-49A6-9504-98D797E1F32E}"/>
              </a:ext>
            </a:extLst>
          </p:cNvPr>
          <p:cNvSpPr txBox="1"/>
          <p:nvPr/>
        </p:nvSpPr>
        <p:spPr>
          <a:xfrm>
            <a:off x="7464889" y="3187959"/>
            <a:ext cx="6262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75 - 84</a:t>
            </a:r>
          </a:p>
        </p:txBody>
      </p:sp>
      <p:sp>
        <p:nvSpPr>
          <p:cNvPr id="744" name="Textfeld 743">
            <a:extLst>
              <a:ext uri="{FF2B5EF4-FFF2-40B4-BE49-F238E27FC236}">
                <a16:creationId xmlns:a16="http://schemas.microsoft.com/office/drawing/2014/main" id="{759B64EC-8393-45E3-9053-24BAC0BCA78F}"/>
              </a:ext>
            </a:extLst>
          </p:cNvPr>
          <p:cNvSpPr txBox="1"/>
          <p:nvPr/>
        </p:nvSpPr>
        <p:spPr>
          <a:xfrm>
            <a:off x="7464889" y="3008533"/>
            <a:ext cx="6262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85+</a:t>
            </a:r>
          </a:p>
        </p:txBody>
      </p:sp>
      <p:sp>
        <p:nvSpPr>
          <p:cNvPr id="745" name="Rectangle 523">
            <a:extLst>
              <a:ext uri="{FF2B5EF4-FFF2-40B4-BE49-F238E27FC236}">
                <a16:creationId xmlns:a16="http://schemas.microsoft.com/office/drawing/2014/main" id="{FCAB33CB-12A0-4AED-874A-E690DD1E3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8664" y="2171193"/>
            <a:ext cx="277315" cy="285750"/>
          </a:xfrm>
          <a:prstGeom prst="rect">
            <a:avLst/>
          </a:prstGeom>
          <a:solidFill>
            <a:srgbClr val="A2CD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746" name="Textfeld 745">
            <a:extLst>
              <a:ext uri="{FF2B5EF4-FFF2-40B4-BE49-F238E27FC236}">
                <a16:creationId xmlns:a16="http://schemas.microsoft.com/office/drawing/2014/main" id="{712BACF6-8440-484F-B572-0AA10D0A1946}"/>
              </a:ext>
            </a:extLst>
          </p:cNvPr>
          <p:cNvSpPr txBox="1"/>
          <p:nvPr/>
        </p:nvSpPr>
        <p:spPr>
          <a:xfrm>
            <a:off x="7547419" y="2039843"/>
            <a:ext cx="1112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COVID-19 </a:t>
            </a:r>
          </a:p>
          <a:p>
            <a:r>
              <a:rPr lang="de-DE" sz="1200" dirty="0"/>
              <a:t>assoziierte </a:t>
            </a:r>
          </a:p>
          <a:p>
            <a:r>
              <a:rPr lang="de-DE" sz="1200" dirty="0"/>
              <a:t>Sterbefälle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5FA8EB01-064E-4465-9EE2-F225C18650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4938" y="1296988"/>
            <a:ext cx="6980237" cy="3470275"/>
            <a:chOff x="85" y="817"/>
            <a:chExt cx="4397" cy="2186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8E7853D6-DAE2-4F31-AB9B-08C9638AC7E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3" y="817"/>
              <a:ext cx="4369" cy="2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id="{8B16F896-0F4C-4996-9438-698894CAF7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" y="817"/>
              <a:ext cx="4215" cy="2052"/>
              <a:chOff x="225" y="817"/>
              <a:chExt cx="4215" cy="2052"/>
            </a:xfrm>
          </p:grpSpPr>
          <p:sp>
            <p:nvSpPr>
              <p:cNvPr id="20" name="Rectangle 5">
                <a:extLst>
                  <a:ext uri="{FF2B5EF4-FFF2-40B4-BE49-F238E27FC236}">
                    <a16:creationId xmlns:a16="http://schemas.microsoft.com/office/drawing/2014/main" id="{A59AE0A8-0CE4-4DA7-AA84-4C46E57973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" y="860"/>
                <a:ext cx="3917" cy="8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1" name="Rectangle 6">
                <a:extLst>
                  <a:ext uri="{FF2B5EF4-FFF2-40B4-BE49-F238E27FC236}">
                    <a16:creationId xmlns:a16="http://schemas.microsoft.com/office/drawing/2014/main" id="{FAAA0581-496E-417F-B36C-8293825F0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" y="817"/>
                <a:ext cx="3917" cy="905"/>
              </a:xfrm>
              <a:prstGeom prst="rect">
                <a:avLst/>
              </a:prstGeom>
              <a:noFill/>
              <a:ln w="23813" cap="rnd">
                <a:solidFill>
                  <a:srgbClr val="BEBEB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6" name="Line 11">
                <a:extLst>
                  <a:ext uri="{FF2B5EF4-FFF2-40B4-BE49-F238E27FC236}">
                    <a16:creationId xmlns:a16="http://schemas.microsoft.com/office/drawing/2014/main" id="{99F55BCA-DBB4-4D66-9FF1-26D924DEF3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1682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7" name="Line 12">
                <a:extLst>
                  <a:ext uri="{FF2B5EF4-FFF2-40B4-BE49-F238E27FC236}">
                    <a16:creationId xmlns:a16="http://schemas.microsoft.com/office/drawing/2014/main" id="{514F4772-3CC9-4E87-9F64-E6C7AE7B0F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1485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8" name="Line 13">
                <a:extLst>
                  <a:ext uri="{FF2B5EF4-FFF2-40B4-BE49-F238E27FC236}">
                    <a16:creationId xmlns:a16="http://schemas.microsoft.com/office/drawing/2014/main" id="{3127C05E-0755-4A66-A3A4-45440C707A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1288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29" name="Line 14">
                <a:extLst>
                  <a:ext uri="{FF2B5EF4-FFF2-40B4-BE49-F238E27FC236}">
                    <a16:creationId xmlns:a16="http://schemas.microsoft.com/office/drawing/2014/main" id="{33B4162F-6235-4838-B3E3-E13980D4D1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1090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30" name="Line 15">
                <a:extLst>
                  <a:ext uri="{FF2B5EF4-FFF2-40B4-BE49-F238E27FC236}">
                    <a16:creationId xmlns:a16="http://schemas.microsoft.com/office/drawing/2014/main" id="{29038E1C-A311-4CBB-80DB-ED2C642D0A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890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725" name="Rectangle 20">
                <a:extLst>
                  <a:ext uri="{FF2B5EF4-FFF2-40B4-BE49-F238E27FC236}">
                    <a16:creationId xmlns:a16="http://schemas.microsoft.com/office/drawing/2014/main" id="{6CA3C2B8-3194-4BAD-9583-A13985427D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5" y="1594"/>
                <a:ext cx="558" cy="88"/>
              </a:xfrm>
              <a:prstGeom prst="rect">
                <a:avLst/>
              </a:prstGeom>
              <a:solidFill>
                <a:srgbClr val="A2CD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2" name="Rectangle 21">
                <a:extLst>
                  <a:ext uri="{FF2B5EF4-FFF2-40B4-BE49-F238E27FC236}">
                    <a16:creationId xmlns:a16="http://schemas.microsoft.com/office/drawing/2014/main" id="{2549F68D-6573-4BEA-BB31-5CC160B47F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5" y="1594"/>
                <a:ext cx="558" cy="88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3" name="Rectangle 22">
                <a:extLst>
                  <a:ext uri="{FF2B5EF4-FFF2-40B4-BE49-F238E27FC236}">
                    <a16:creationId xmlns:a16="http://schemas.microsoft.com/office/drawing/2014/main" id="{1D845ACD-7371-47F1-AD1B-9BBD2B985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6" y="960"/>
                <a:ext cx="559" cy="722"/>
              </a:xfrm>
              <a:prstGeom prst="rect">
                <a:avLst/>
              </a:prstGeom>
              <a:solidFill>
                <a:srgbClr val="A2CD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4" name="Rectangle 23">
                <a:extLst>
                  <a:ext uri="{FF2B5EF4-FFF2-40B4-BE49-F238E27FC236}">
                    <a16:creationId xmlns:a16="http://schemas.microsoft.com/office/drawing/2014/main" id="{2B6C78DB-E5CE-4161-A5A2-0FD2C0BF0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6" y="960"/>
                <a:ext cx="559" cy="722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5" name="Rectangle 24">
                <a:extLst>
                  <a:ext uri="{FF2B5EF4-FFF2-40B4-BE49-F238E27FC236}">
                    <a16:creationId xmlns:a16="http://schemas.microsoft.com/office/drawing/2014/main" id="{8CBFB323-85A2-4C9F-8470-8F1E17A7C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8" y="1506"/>
                <a:ext cx="558" cy="176"/>
              </a:xfrm>
              <a:prstGeom prst="rect">
                <a:avLst/>
              </a:prstGeom>
              <a:solidFill>
                <a:srgbClr val="A2CD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6" name="Rectangle 25">
                <a:extLst>
                  <a:ext uri="{FF2B5EF4-FFF2-40B4-BE49-F238E27FC236}">
                    <a16:creationId xmlns:a16="http://schemas.microsoft.com/office/drawing/2014/main" id="{13ECCFC6-96A2-4E7D-A66F-9D0A35DAE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8" y="1506"/>
                <a:ext cx="558" cy="176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7" name="Rectangle 26">
                <a:extLst>
                  <a:ext uri="{FF2B5EF4-FFF2-40B4-BE49-F238E27FC236}">
                    <a16:creationId xmlns:a16="http://schemas.microsoft.com/office/drawing/2014/main" id="{3CF9D03D-E45A-434D-B62B-4906F87E52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272"/>
                <a:ext cx="558" cy="410"/>
              </a:xfrm>
              <a:prstGeom prst="rect">
                <a:avLst/>
              </a:prstGeom>
              <a:solidFill>
                <a:srgbClr val="A2CD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8" name="Rectangle 27">
                <a:extLst>
                  <a:ext uri="{FF2B5EF4-FFF2-40B4-BE49-F238E27FC236}">
                    <a16:creationId xmlns:a16="http://schemas.microsoft.com/office/drawing/2014/main" id="{12623707-7F33-462D-B255-0C37BD7DF7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272"/>
                <a:ext cx="558" cy="410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519" name="Line 28">
                <a:extLst>
                  <a:ext uri="{FF2B5EF4-FFF2-40B4-BE49-F238E27FC236}">
                    <a16:creationId xmlns:a16="http://schemas.microsoft.com/office/drawing/2014/main" id="{02ED0FB3-E081-4021-98CC-1C541000A8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" y="1546"/>
                <a:ext cx="373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37" name="Line 29">
                <a:extLst>
                  <a:ext uri="{FF2B5EF4-FFF2-40B4-BE49-F238E27FC236}">
                    <a16:creationId xmlns:a16="http://schemas.microsoft.com/office/drawing/2014/main" id="{4BCD0909-5D6D-424C-B4A1-E47D68D283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4" y="1546"/>
                <a:ext cx="0" cy="97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38" name="Line 30">
                <a:extLst>
                  <a:ext uri="{FF2B5EF4-FFF2-40B4-BE49-F238E27FC236}">
                    <a16:creationId xmlns:a16="http://schemas.microsoft.com/office/drawing/2014/main" id="{EBB60440-16C8-4592-9E2C-FE5621FCC2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" y="1643"/>
                <a:ext cx="373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41" name="Line 31">
                <a:extLst>
                  <a:ext uri="{FF2B5EF4-FFF2-40B4-BE49-F238E27FC236}">
                    <a16:creationId xmlns:a16="http://schemas.microsoft.com/office/drawing/2014/main" id="{B4F19FD7-E3D5-4094-96BC-612B6E673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7" y="929"/>
                <a:ext cx="373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47" name="Line 32">
                <a:extLst>
                  <a:ext uri="{FF2B5EF4-FFF2-40B4-BE49-F238E27FC236}">
                    <a16:creationId xmlns:a16="http://schemas.microsoft.com/office/drawing/2014/main" id="{4D4324CF-79DB-4136-B7FF-56B2652EAB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5" y="929"/>
                <a:ext cx="0" cy="64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48" name="Line 33">
                <a:extLst>
                  <a:ext uri="{FF2B5EF4-FFF2-40B4-BE49-F238E27FC236}">
                    <a16:creationId xmlns:a16="http://schemas.microsoft.com/office/drawing/2014/main" id="{6B208D71-FCE3-4AF0-AF52-50815F414B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7" y="993"/>
                <a:ext cx="373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49" name="Line 34">
                <a:extLst>
                  <a:ext uri="{FF2B5EF4-FFF2-40B4-BE49-F238E27FC236}">
                    <a16:creationId xmlns:a16="http://schemas.microsoft.com/office/drawing/2014/main" id="{F562507F-6146-4060-8476-1754E4A90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2" y="1485"/>
                <a:ext cx="370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0" name="Line 35">
                <a:extLst>
                  <a:ext uri="{FF2B5EF4-FFF2-40B4-BE49-F238E27FC236}">
                    <a16:creationId xmlns:a16="http://schemas.microsoft.com/office/drawing/2014/main" id="{054C6428-D12E-4FAB-B7BA-5436FDC995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7" y="1485"/>
                <a:ext cx="0" cy="39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1" name="Line 36">
                <a:extLst>
                  <a:ext uri="{FF2B5EF4-FFF2-40B4-BE49-F238E27FC236}">
                    <a16:creationId xmlns:a16="http://schemas.microsoft.com/office/drawing/2014/main" id="{BC88CA8F-F46F-48A7-BD44-137E02ECF2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2" y="1524"/>
                <a:ext cx="370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2" name="Line 37">
                <a:extLst>
                  <a:ext uri="{FF2B5EF4-FFF2-40B4-BE49-F238E27FC236}">
                    <a16:creationId xmlns:a16="http://schemas.microsoft.com/office/drawing/2014/main" id="{A200F487-AAA5-40E5-8985-58CC2F4163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3" y="1242"/>
                <a:ext cx="373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3" name="Line 38">
                <a:extLst>
                  <a:ext uri="{FF2B5EF4-FFF2-40B4-BE49-F238E27FC236}">
                    <a16:creationId xmlns:a16="http://schemas.microsoft.com/office/drawing/2014/main" id="{AC313B0B-BBD3-4873-8450-DB2E0F5230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1242"/>
                <a:ext cx="0" cy="64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4" name="Line 39">
                <a:extLst>
                  <a:ext uri="{FF2B5EF4-FFF2-40B4-BE49-F238E27FC236}">
                    <a16:creationId xmlns:a16="http://schemas.microsoft.com/office/drawing/2014/main" id="{B2F7B189-DF12-4704-AA73-01C203CB73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3" y="1306"/>
                <a:ext cx="373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5" name="Rectangle 40">
                <a:extLst>
                  <a:ext uri="{FF2B5EF4-FFF2-40B4-BE49-F238E27FC236}">
                    <a16:creationId xmlns:a16="http://schemas.microsoft.com/office/drawing/2014/main" id="{567543BF-1BBB-4178-8DBE-0525D08F4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5" y="1600"/>
                <a:ext cx="558" cy="8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6" name="Rectangle 41">
                <a:extLst>
                  <a:ext uri="{FF2B5EF4-FFF2-40B4-BE49-F238E27FC236}">
                    <a16:creationId xmlns:a16="http://schemas.microsoft.com/office/drawing/2014/main" id="{FF0E0736-7736-46B5-AFB3-3DFB824B9C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5" y="1600"/>
                <a:ext cx="558" cy="82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7" name="Rectangle 42">
                <a:extLst>
                  <a:ext uri="{FF2B5EF4-FFF2-40B4-BE49-F238E27FC236}">
                    <a16:creationId xmlns:a16="http://schemas.microsoft.com/office/drawing/2014/main" id="{97E1B775-F69E-44BB-BA9C-87371C010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6" y="1130"/>
                <a:ext cx="559" cy="55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8" name="Rectangle 43">
                <a:extLst>
                  <a:ext uri="{FF2B5EF4-FFF2-40B4-BE49-F238E27FC236}">
                    <a16:creationId xmlns:a16="http://schemas.microsoft.com/office/drawing/2014/main" id="{847AF113-0FFF-4093-9F9E-E8D474A05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6" y="1130"/>
                <a:ext cx="559" cy="552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59" name="Rectangle 44">
                <a:extLst>
                  <a:ext uri="{FF2B5EF4-FFF2-40B4-BE49-F238E27FC236}">
                    <a16:creationId xmlns:a16="http://schemas.microsoft.com/office/drawing/2014/main" id="{0CD4088D-3F54-4A0C-99B0-3F4B4A3B3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8" y="1552"/>
                <a:ext cx="558" cy="130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60" name="Rectangle 45">
                <a:extLst>
                  <a:ext uri="{FF2B5EF4-FFF2-40B4-BE49-F238E27FC236}">
                    <a16:creationId xmlns:a16="http://schemas.microsoft.com/office/drawing/2014/main" id="{E5CF0929-F3F8-4C39-B45D-2AFFA9A5A3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8" y="1552"/>
                <a:ext cx="558" cy="130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61" name="Rectangle 46">
                <a:extLst>
                  <a:ext uri="{FF2B5EF4-FFF2-40B4-BE49-F238E27FC236}">
                    <a16:creationId xmlns:a16="http://schemas.microsoft.com/office/drawing/2014/main" id="{024681C2-9999-4B7C-8EE8-26612A4A2F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455"/>
                <a:ext cx="558" cy="227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62" name="Rectangle 47">
                <a:extLst>
                  <a:ext uri="{FF2B5EF4-FFF2-40B4-BE49-F238E27FC236}">
                    <a16:creationId xmlns:a16="http://schemas.microsoft.com/office/drawing/2014/main" id="{32952C8A-9ED6-498B-AB90-ADB7F29D10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455"/>
                <a:ext cx="558" cy="227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63" name="Rectangle 48">
                <a:extLst>
                  <a:ext uri="{FF2B5EF4-FFF2-40B4-BE49-F238E27FC236}">
                    <a16:creationId xmlns:a16="http://schemas.microsoft.com/office/drawing/2014/main" id="{FDDB0731-B200-4215-8C41-EC653DE120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447"/>
                <a:ext cx="24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2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+10%</a:t>
                </a:r>
                <a:endPara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4" name="Rectangle 49">
                <a:extLst>
                  <a:ext uri="{FF2B5EF4-FFF2-40B4-BE49-F238E27FC236}">
                    <a16:creationId xmlns:a16="http://schemas.microsoft.com/office/drawing/2014/main" id="{8882391E-CD55-4BB8-A8A3-636B562877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" y="826"/>
                <a:ext cx="24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2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+30%</a:t>
                </a:r>
                <a:endPara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5" name="Rectangle 50">
                <a:extLst>
                  <a:ext uri="{FF2B5EF4-FFF2-40B4-BE49-F238E27FC236}">
                    <a16:creationId xmlns:a16="http://schemas.microsoft.com/office/drawing/2014/main" id="{3CBE33DD-563B-4621-8C44-FA0FE01BB4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5" y="1386"/>
                <a:ext cx="24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2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+33%</a:t>
                </a:r>
                <a:endPara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6" name="Rectangle 51">
                <a:extLst>
                  <a:ext uri="{FF2B5EF4-FFF2-40B4-BE49-F238E27FC236}">
                    <a16:creationId xmlns:a16="http://schemas.microsoft.com/office/drawing/2014/main" id="{7D34017C-0C76-4BA7-8E02-CFCC0422CA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6" y="1126"/>
                <a:ext cx="24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12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+81%</a:t>
                </a:r>
                <a:endParaRPr kumimoji="0" lang="de-DE" altLang="de-DE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7" name="Rectangle 52">
                <a:extLst>
                  <a:ext uri="{FF2B5EF4-FFF2-40B4-BE49-F238E27FC236}">
                    <a16:creationId xmlns:a16="http://schemas.microsoft.com/office/drawing/2014/main" id="{34D892D4-9619-4CBC-B24A-CBE0A5CEF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" y="1877"/>
                <a:ext cx="3917" cy="8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68" name="Rectangle 53">
                <a:extLst>
                  <a:ext uri="{FF2B5EF4-FFF2-40B4-BE49-F238E27FC236}">
                    <a16:creationId xmlns:a16="http://schemas.microsoft.com/office/drawing/2014/main" id="{751AED9A-448A-43D5-BE44-FAF1FAADC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" y="1877"/>
                <a:ext cx="3917" cy="862"/>
              </a:xfrm>
              <a:prstGeom prst="rect">
                <a:avLst/>
              </a:prstGeom>
              <a:noFill/>
              <a:ln w="23813" cap="rnd">
                <a:solidFill>
                  <a:srgbClr val="BEBEB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73" name="Line 58">
                <a:extLst>
                  <a:ext uri="{FF2B5EF4-FFF2-40B4-BE49-F238E27FC236}">
                    <a16:creationId xmlns:a16="http://schemas.microsoft.com/office/drawing/2014/main" id="{6BD63DB6-1073-468F-B77C-1F87ED2D37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2669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74" name="Line 59">
                <a:extLst>
                  <a:ext uri="{FF2B5EF4-FFF2-40B4-BE49-F238E27FC236}">
                    <a16:creationId xmlns:a16="http://schemas.microsoft.com/office/drawing/2014/main" id="{5073593C-C5D8-4B38-A2BD-C0C9915F80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2490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75" name="Line 60">
                <a:extLst>
                  <a:ext uri="{FF2B5EF4-FFF2-40B4-BE49-F238E27FC236}">
                    <a16:creationId xmlns:a16="http://schemas.microsoft.com/office/drawing/2014/main" id="{9D5E0F41-E74C-42B8-B040-87C1AD48E0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2308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76" name="Line 61">
                <a:extLst>
                  <a:ext uri="{FF2B5EF4-FFF2-40B4-BE49-F238E27FC236}">
                    <a16:creationId xmlns:a16="http://schemas.microsoft.com/office/drawing/2014/main" id="{650CF175-2C80-4FF9-8728-5D27BDF5FF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2129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77" name="Line 62">
                <a:extLst>
                  <a:ext uri="{FF2B5EF4-FFF2-40B4-BE49-F238E27FC236}">
                    <a16:creationId xmlns:a16="http://schemas.microsoft.com/office/drawing/2014/main" id="{C96F6955-5CD5-4EC1-BD5D-943C9858FD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" y="1946"/>
                <a:ext cx="3917" cy="0"/>
              </a:xfrm>
              <a:prstGeom prst="line">
                <a:avLst/>
              </a:prstGeom>
              <a:noFill/>
              <a:ln w="9525" cap="flat">
                <a:solidFill>
                  <a:srgbClr val="EBEBE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82" name="Rectangle 67">
                <a:extLst>
                  <a:ext uri="{FF2B5EF4-FFF2-40B4-BE49-F238E27FC236}">
                    <a16:creationId xmlns:a16="http://schemas.microsoft.com/office/drawing/2014/main" id="{02F5837E-384F-40C3-8BAE-73CFF9F162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1" y="2660"/>
                <a:ext cx="185" cy="9"/>
              </a:xfrm>
              <a:prstGeom prst="rect">
                <a:avLst/>
              </a:prstGeom>
              <a:solidFill>
                <a:srgbClr val="CA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83" name="Rectangle 68">
                <a:extLst>
                  <a:ext uri="{FF2B5EF4-FFF2-40B4-BE49-F238E27FC236}">
                    <a16:creationId xmlns:a16="http://schemas.microsoft.com/office/drawing/2014/main" id="{8EC3ABF2-752E-4054-A8F6-55B8F7588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1" y="2660"/>
                <a:ext cx="185" cy="9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84" name="Rectangle 69">
                <a:extLst>
                  <a:ext uri="{FF2B5EF4-FFF2-40B4-BE49-F238E27FC236}">
                    <a16:creationId xmlns:a16="http://schemas.microsoft.com/office/drawing/2014/main" id="{A34ACC4F-8C7E-491D-831F-BDE6E7E41F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6" y="2651"/>
                <a:ext cx="188" cy="18"/>
              </a:xfrm>
              <a:prstGeom prst="rect">
                <a:avLst/>
              </a:prstGeom>
              <a:solidFill>
                <a:srgbClr val="BCEE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85" name="Rectangle 70">
                <a:extLst>
                  <a:ext uri="{FF2B5EF4-FFF2-40B4-BE49-F238E27FC236}">
                    <a16:creationId xmlns:a16="http://schemas.microsoft.com/office/drawing/2014/main" id="{7BD3F2C0-3993-4A01-8F8F-F94F8ECFAC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6" y="2651"/>
                <a:ext cx="188" cy="18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86" name="Rectangle 71">
                <a:extLst>
                  <a:ext uri="{FF2B5EF4-FFF2-40B4-BE49-F238E27FC236}">
                    <a16:creationId xmlns:a16="http://schemas.microsoft.com/office/drawing/2014/main" id="{40BF5D96-DC60-427D-96C5-ED94A019E6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4" y="2605"/>
                <a:ext cx="185" cy="64"/>
              </a:xfrm>
              <a:prstGeom prst="rect">
                <a:avLst/>
              </a:prstGeom>
              <a:solidFill>
                <a:srgbClr val="A2CD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87" name="Rectangle 72">
                <a:extLst>
                  <a:ext uri="{FF2B5EF4-FFF2-40B4-BE49-F238E27FC236}">
                    <a16:creationId xmlns:a16="http://schemas.microsoft.com/office/drawing/2014/main" id="{73013FB3-35C5-4A44-9AF3-CB49C6DF8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4" y="2605"/>
                <a:ext cx="185" cy="64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88" name="Rectangle 73">
                <a:extLst>
                  <a:ext uri="{FF2B5EF4-FFF2-40B4-BE49-F238E27FC236}">
                    <a16:creationId xmlns:a16="http://schemas.microsoft.com/office/drawing/2014/main" id="{87F34C24-7047-4F82-8CFC-E25BE5DE6C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9" y="2599"/>
                <a:ext cx="188" cy="70"/>
              </a:xfrm>
              <a:prstGeom prst="rect">
                <a:avLst/>
              </a:prstGeom>
              <a:solidFill>
                <a:srgbClr val="6E8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89" name="Rectangle 74">
                <a:extLst>
                  <a:ext uri="{FF2B5EF4-FFF2-40B4-BE49-F238E27FC236}">
                    <a16:creationId xmlns:a16="http://schemas.microsoft.com/office/drawing/2014/main" id="{F2492DD2-BFAF-4F0D-B9E7-4F6E29CFD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9" y="2599"/>
                <a:ext cx="188" cy="70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0" name="Rectangle 75">
                <a:extLst>
                  <a:ext uri="{FF2B5EF4-FFF2-40B4-BE49-F238E27FC236}">
                    <a16:creationId xmlns:a16="http://schemas.microsoft.com/office/drawing/2014/main" id="{093CB777-53D8-4C13-8FA3-A6F3B6C818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2" y="2587"/>
                <a:ext cx="185" cy="82"/>
              </a:xfrm>
              <a:prstGeom prst="rect">
                <a:avLst/>
              </a:prstGeom>
              <a:solidFill>
                <a:srgbClr val="CA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1" name="Rectangle 76">
                <a:extLst>
                  <a:ext uri="{FF2B5EF4-FFF2-40B4-BE49-F238E27FC236}">
                    <a16:creationId xmlns:a16="http://schemas.microsoft.com/office/drawing/2014/main" id="{2E4B4751-8941-42DA-9B7C-5B5F6705B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2" y="2587"/>
                <a:ext cx="185" cy="82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2" name="Rectangle 77">
                <a:extLst>
                  <a:ext uri="{FF2B5EF4-FFF2-40B4-BE49-F238E27FC236}">
                    <a16:creationId xmlns:a16="http://schemas.microsoft.com/office/drawing/2014/main" id="{C1176EFF-8798-4C31-99FD-7421FB1C4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7" y="2542"/>
                <a:ext cx="188" cy="127"/>
              </a:xfrm>
              <a:prstGeom prst="rect">
                <a:avLst/>
              </a:prstGeom>
              <a:solidFill>
                <a:srgbClr val="BCEE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3" name="Rectangle 78">
                <a:extLst>
                  <a:ext uri="{FF2B5EF4-FFF2-40B4-BE49-F238E27FC236}">
                    <a16:creationId xmlns:a16="http://schemas.microsoft.com/office/drawing/2014/main" id="{44EADF78-FF43-4191-8CC5-B9F0B3D069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7" y="2542"/>
                <a:ext cx="188" cy="127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4" name="Rectangle 79">
                <a:extLst>
                  <a:ext uri="{FF2B5EF4-FFF2-40B4-BE49-F238E27FC236}">
                    <a16:creationId xmlns:a16="http://schemas.microsoft.com/office/drawing/2014/main" id="{D808F351-0A17-4E57-8944-A39910A3F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5" y="2214"/>
                <a:ext cx="185" cy="455"/>
              </a:xfrm>
              <a:prstGeom prst="rect">
                <a:avLst/>
              </a:prstGeom>
              <a:solidFill>
                <a:srgbClr val="A2CD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5" name="Rectangle 80">
                <a:extLst>
                  <a:ext uri="{FF2B5EF4-FFF2-40B4-BE49-F238E27FC236}">
                    <a16:creationId xmlns:a16="http://schemas.microsoft.com/office/drawing/2014/main" id="{FC6E48B5-5E7F-4521-8A4E-44EC12565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5" y="2214"/>
                <a:ext cx="185" cy="455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6" name="Rectangle 81">
                <a:extLst>
                  <a:ext uri="{FF2B5EF4-FFF2-40B4-BE49-F238E27FC236}">
                    <a16:creationId xmlns:a16="http://schemas.microsoft.com/office/drawing/2014/main" id="{C8ABC101-7937-40E1-B400-518C3AC77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2016"/>
                <a:ext cx="189" cy="653"/>
              </a:xfrm>
              <a:prstGeom prst="rect">
                <a:avLst/>
              </a:prstGeom>
              <a:solidFill>
                <a:srgbClr val="6E8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7" name="Rectangle 82">
                <a:extLst>
                  <a:ext uri="{FF2B5EF4-FFF2-40B4-BE49-F238E27FC236}">
                    <a16:creationId xmlns:a16="http://schemas.microsoft.com/office/drawing/2014/main" id="{37BAE344-85BE-4E5E-B5AC-1EEEC3411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2016"/>
                <a:ext cx="189" cy="653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8" name="Rectangle 83">
                <a:extLst>
                  <a:ext uri="{FF2B5EF4-FFF2-40B4-BE49-F238E27FC236}">
                    <a16:creationId xmlns:a16="http://schemas.microsoft.com/office/drawing/2014/main" id="{9C34D033-0B7F-4C59-A4C3-29E7E959C7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4" y="2617"/>
                <a:ext cx="188" cy="52"/>
              </a:xfrm>
              <a:prstGeom prst="rect">
                <a:avLst/>
              </a:prstGeom>
              <a:solidFill>
                <a:srgbClr val="CA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799" name="Rectangle 84">
                <a:extLst>
                  <a:ext uri="{FF2B5EF4-FFF2-40B4-BE49-F238E27FC236}">
                    <a16:creationId xmlns:a16="http://schemas.microsoft.com/office/drawing/2014/main" id="{27B2237D-6C1B-4BA0-9E1E-ABE0ADEA2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4" y="2617"/>
                <a:ext cx="188" cy="52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0" name="Rectangle 85">
                <a:extLst>
                  <a:ext uri="{FF2B5EF4-FFF2-40B4-BE49-F238E27FC236}">
                    <a16:creationId xmlns:a16="http://schemas.microsoft.com/office/drawing/2014/main" id="{1A56C2CF-1256-4225-8169-D324AE3A7E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2" y="2599"/>
                <a:ext cx="185" cy="70"/>
              </a:xfrm>
              <a:prstGeom prst="rect">
                <a:avLst/>
              </a:prstGeom>
              <a:solidFill>
                <a:srgbClr val="BCEE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1" name="Rectangle 86">
                <a:extLst>
                  <a:ext uri="{FF2B5EF4-FFF2-40B4-BE49-F238E27FC236}">
                    <a16:creationId xmlns:a16="http://schemas.microsoft.com/office/drawing/2014/main" id="{CF49AC5D-2B7E-4007-BFB8-E27531C8C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2" y="2599"/>
                <a:ext cx="185" cy="70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2" name="Rectangle 87">
                <a:extLst>
                  <a:ext uri="{FF2B5EF4-FFF2-40B4-BE49-F238E27FC236}">
                    <a16:creationId xmlns:a16="http://schemas.microsoft.com/office/drawing/2014/main" id="{982DCC69-BBA0-4472-8A1D-AC4030BC17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7" y="2560"/>
                <a:ext cx="185" cy="109"/>
              </a:xfrm>
              <a:prstGeom prst="rect">
                <a:avLst/>
              </a:prstGeom>
              <a:solidFill>
                <a:srgbClr val="A2CD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3" name="Rectangle 88">
                <a:extLst>
                  <a:ext uri="{FF2B5EF4-FFF2-40B4-BE49-F238E27FC236}">
                    <a16:creationId xmlns:a16="http://schemas.microsoft.com/office/drawing/2014/main" id="{8381CE25-994A-4D71-BC26-C1043BDDD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7" y="2560"/>
                <a:ext cx="185" cy="109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4" name="Rectangle 89">
                <a:extLst>
                  <a:ext uri="{FF2B5EF4-FFF2-40B4-BE49-F238E27FC236}">
                    <a16:creationId xmlns:a16="http://schemas.microsoft.com/office/drawing/2014/main" id="{33E4B860-4B62-4590-A4B3-4865E2C26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2" y="2584"/>
                <a:ext cx="188" cy="85"/>
              </a:xfrm>
              <a:prstGeom prst="rect">
                <a:avLst/>
              </a:prstGeom>
              <a:solidFill>
                <a:srgbClr val="6E8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5" name="Rectangle 90">
                <a:extLst>
                  <a:ext uri="{FF2B5EF4-FFF2-40B4-BE49-F238E27FC236}">
                    <a16:creationId xmlns:a16="http://schemas.microsoft.com/office/drawing/2014/main" id="{7E4256EB-689C-4A71-9CC5-11745B77AC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2" y="2584"/>
                <a:ext cx="188" cy="85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6" name="Rectangle 91">
                <a:extLst>
                  <a:ext uri="{FF2B5EF4-FFF2-40B4-BE49-F238E27FC236}">
                    <a16:creationId xmlns:a16="http://schemas.microsoft.com/office/drawing/2014/main" id="{53AF009E-4FA4-441B-861E-E3C32E0E4F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5" y="2581"/>
                <a:ext cx="188" cy="88"/>
              </a:xfrm>
              <a:prstGeom prst="rect">
                <a:avLst/>
              </a:prstGeom>
              <a:solidFill>
                <a:srgbClr val="CAFF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7" name="Rectangle 92">
                <a:extLst>
                  <a:ext uri="{FF2B5EF4-FFF2-40B4-BE49-F238E27FC236}">
                    <a16:creationId xmlns:a16="http://schemas.microsoft.com/office/drawing/2014/main" id="{5415F058-3A84-42FD-8F48-972F6BEA8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5" y="2581"/>
                <a:ext cx="188" cy="88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8" name="Rectangle 93">
                <a:extLst>
                  <a:ext uri="{FF2B5EF4-FFF2-40B4-BE49-F238E27FC236}">
                    <a16:creationId xmlns:a16="http://schemas.microsoft.com/office/drawing/2014/main" id="{9967FC41-3927-48E3-A939-46FC3A6EB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3" y="2566"/>
                <a:ext cx="185" cy="103"/>
              </a:xfrm>
              <a:prstGeom prst="rect">
                <a:avLst/>
              </a:prstGeom>
              <a:solidFill>
                <a:srgbClr val="BCEE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09" name="Rectangle 94">
                <a:extLst>
                  <a:ext uri="{FF2B5EF4-FFF2-40B4-BE49-F238E27FC236}">
                    <a16:creationId xmlns:a16="http://schemas.microsoft.com/office/drawing/2014/main" id="{3725545E-5BEB-4D44-908F-1892E0E69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3" y="2566"/>
                <a:ext cx="185" cy="103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0" name="Rectangle 95">
                <a:extLst>
                  <a:ext uri="{FF2B5EF4-FFF2-40B4-BE49-F238E27FC236}">
                    <a16:creationId xmlns:a16="http://schemas.microsoft.com/office/drawing/2014/main" id="{78277DED-64F1-4613-97B4-1B19918E4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" y="2441"/>
                <a:ext cx="188" cy="228"/>
              </a:xfrm>
              <a:prstGeom prst="rect">
                <a:avLst/>
              </a:prstGeom>
              <a:solidFill>
                <a:srgbClr val="A2CD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1" name="Rectangle 96">
                <a:extLst>
                  <a:ext uri="{FF2B5EF4-FFF2-40B4-BE49-F238E27FC236}">
                    <a16:creationId xmlns:a16="http://schemas.microsoft.com/office/drawing/2014/main" id="{BAFB1A50-CEA0-4C09-9DDA-C4FE41AE37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" y="2441"/>
                <a:ext cx="188" cy="228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2" name="Rectangle 97">
                <a:extLst>
                  <a:ext uri="{FF2B5EF4-FFF2-40B4-BE49-F238E27FC236}">
                    <a16:creationId xmlns:a16="http://schemas.microsoft.com/office/drawing/2014/main" id="{26B552C9-BC92-4D51-AC28-84A7C4F4F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6" y="2338"/>
                <a:ext cx="186" cy="331"/>
              </a:xfrm>
              <a:prstGeom prst="rect">
                <a:avLst/>
              </a:prstGeom>
              <a:solidFill>
                <a:srgbClr val="6E8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3" name="Rectangle 98">
                <a:extLst>
                  <a:ext uri="{FF2B5EF4-FFF2-40B4-BE49-F238E27FC236}">
                    <a16:creationId xmlns:a16="http://schemas.microsoft.com/office/drawing/2014/main" id="{0ED6D7B4-2950-4E43-8F0B-D68494AA8E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6" y="2338"/>
                <a:ext cx="186" cy="331"/>
              </a:xfrm>
              <a:prstGeom prst="rect">
                <a:avLst/>
              </a:prstGeom>
              <a:noFill/>
              <a:ln w="4763" cap="sq">
                <a:solidFill>
                  <a:srgbClr val="BEBEBE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4" name="Line 99">
                <a:extLst>
                  <a:ext uri="{FF2B5EF4-FFF2-40B4-BE49-F238E27FC236}">
                    <a16:creationId xmlns:a16="http://schemas.microsoft.com/office/drawing/2014/main" id="{70076924-DFC9-4354-B63E-4F500C2AA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617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5" name="Line 100">
                <a:extLst>
                  <a:ext uri="{FF2B5EF4-FFF2-40B4-BE49-F238E27FC236}">
                    <a16:creationId xmlns:a16="http://schemas.microsoft.com/office/drawing/2014/main" id="{D0437EF3-8DCB-4A51-8681-E152DD736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8" y="2617"/>
                <a:ext cx="0" cy="82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6" name="Line 101">
                <a:extLst>
                  <a:ext uri="{FF2B5EF4-FFF2-40B4-BE49-F238E27FC236}">
                    <a16:creationId xmlns:a16="http://schemas.microsoft.com/office/drawing/2014/main" id="{CF865F05-F994-47AA-9583-3F64338CB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6" y="2699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7" name="Line 102">
                <a:extLst>
                  <a:ext uri="{FF2B5EF4-FFF2-40B4-BE49-F238E27FC236}">
                    <a16:creationId xmlns:a16="http://schemas.microsoft.com/office/drawing/2014/main" id="{AB17D932-093D-42BE-9FA6-095D1A0813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20" y="2608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8" name="Line 103">
                <a:extLst>
                  <a:ext uri="{FF2B5EF4-FFF2-40B4-BE49-F238E27FC236}">
                    <a16:creationId xmlns:a16="http://schemas.microsoft.com/office/drawing/2014/main" id="{0A61249D-C99F-49BF-B955-57275273A5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2" y="2608"/>
                <a:ext cx="0" cy="91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19" name="Line 104">
                <a:extLst>
                  <a:ext uri="{FF2B5EF4-FFF2-40B4-BE49-F238E27FC236}">
                    <a16:creationId xmlns:a16="http://schemas.microsoft.com/office/drawing/2014/main" id="{B6C68863-5629-447E-A234-4226544B53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20" y="2699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0" name="Line 105">
                <a:extLst>
                  <a:ext uri="{FF2B5EF4-FFF2-40B4-BE49-F238E27FC236}">
                    <a16:creationId xmlns:a16="http://schemas.microsoft.com/office/drawing/2014/main" id="{831C4EDD-2B80-4CBD-82EC-FB4C9AB487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4" y="2535"/>
                <a:ext cx="16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1" name="Line 106">
                <a:extLst>
                  <a:ext uri="{FF2B5EF4-FFF2-40B4-BE49-F238E27FC236}">
                    <a16:creationId xmlns:a16="http://schemas.microsoft.com/office/drawing/2014/main" id="{2BFC7B54-A5CB-47ED-AEE2-B20C842309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6" y="2535"/>
                <a:ext cx="0" cy="146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2" name="Line 107">
                <a:extLst>
                  <a:ext uri="{FF2B5EF4-FFF2-40B4-BE49-F238E27FC236}">
                    <a16:creationId xmlns:a16="http://schemas.microsoft.com/office/drawing/2014/main" id="{E4DC06A1-5C54-4551-8113-6769806EA6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4" y="2681"/>
                <a:ext cx="16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3" name="Line 108">
                <a:extLst>
                  <a:ext uri="{FF2B5EF4-FFF2-40B4-BE49-F238E27FC236}">
                    <a16:creationId xmlns:a16="http://schemas.microsoft.com/office/drawing/2014/main" id="{3C576F81-7E6B-46B0-B3E1-49625C0393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5" y="2532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4" name="Line 109">
                <a:extLst>
                  <a:ext uri="{FF2B5EF4-FFF2-40B4-BE49-F238E27FC236}">
                    <a16:creationId xmlns:a16="http://schemas.microsoft.com/office/drawing/2014/main" id="{6016F181-33E2-4749-8BDF-C6B10C182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27" y="2532"/>
                <a:ext cx="0" cy="143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5" name="Line 110">
                <a:extLst>
                  <a:ext uri="{FF2B5EF4-FFF2-40B4-BE49-F238E27FC236}">
                    <a16:creationId xmlns:a16="http://schemas.microsoft.com/office/drawing/2014/main" id="{36F6D619-9ACA-4563-B45F-E1F8A66A62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5" y="2675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6" name="Line 111">
                <a:extLst>
                  <a:ext uri="{FF2B5EF4-FFF2-40B4-BE49-F238E27FC236}">
                    <a16:creationId xmlns:a16="http://schemas.microsoft.com/office/drawing/2014/main" id="{FFDE06C9-A006-41E6-9936-1B2E3C3FB4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8" y="2569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7" name="Line 112">
                <a:extLst>
                  <a:ext uri="{FF2B5EF4-FFF2-40B4-BE49-F238E27FC236}">
                    <a16:creationId xmlns:a16="http://schemas.microsoft.com/office/drawing/2014/main" id="{EF47D406-B40B-4049-8223-0CFB9BD819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0" y="2569"/>
                <a:ext cx="0" cy="39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8" name="Line 113">
                <a:extLst>
                  <a:ext uri="{FF2B5EF4-FFF2-40B4-BE49-F238E27FC236}">
                    <a16:creationId xmlns:a16="http://schemas.microsoft.com/office/drawing/2014/main" id="{ABB0C1C6-539E-40F0-B807-019B946101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8" y="2608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29" name="Line 114">
                <a:extLst>
                  <a:ext uri="{FF2B5EF4-FFF2-40B4-BE49-F238E27FC236}">
                    <a16:creationId xmlns:a16="http://schemas.microsoft.com/office/drawing/2014/main" id="{1E86C35B-8838-4AE3-BC26-6706FF4881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52" y="2517"/>
                <a:ext cx="163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0" name="Line 115">
                <a:extLst>
                  <a:ext uri="{FF2B5EF4-FFF2-40B4-BE49-F238E27FC236}">
                    <a16:creationId xmlns:a16="http://schemas.microsoft.com/office/drawing/2014/main" id="{35FDE38C-98A9-4305-9DA6-C750B0C71F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33" y="2517"/>
                <a:ext cx="0" cy="46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1" name="Line 116">
                <a:extLst>
                  <a:ext uri="{FF2B5EF4-FFF2-40B4-BE49-F238E27FC236}">
                    <a16:creationId xmlns:a16="http://schemas.microsoft.com/office/drawing/2014/main" id="{671DD2C6-2687-45C5-9870-7EF6856A38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52" y="2563"/>
                <a:ext cx="163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2" name="Line 117">
                <a:extLst>
                  <a:ext uri="{FF2B5EF4-FFF2-40B4-BE49-F238E27FC236}">
                    <a16:creationId xmlns:a16="http://schemas.microsoft.com/office/drawing/2014/main" id="{E7E60E66-2924-467E-8BF4-2CE53CD353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5" y="2177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3" name="Line 118">
                <a:extLst>
                  <a:ext uri="{FF2B5EF4-FFF2-40B4-BE49-F238E27FC236}">
                    <a16:creationId xmlns:a16="http://schemas.microsoft.com/office/drawing/2014/main" id="{822A207A-EC0A-483F-B845-F2BF5C38B9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7" y="2177"/>
                <a:ext cx="0" cy="7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4" name="Line 119">
                <a:extLst>
                  <a:ext uri="{FF2B5EF4-FFF2-40B4-BE49-F238E27FC236}">
                    <a16:creationId xmlns:a16="http://schemas.microsoft.com/office/drawing/2014/main" id="{4FA1DE92-C95B-460D-B731-098117A0CA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5" y="2247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5" name="Line 120">
                <a:extLst>
                  <a:ext uri="{FF2B5EF4-FFF2-40B4-BE49-F238E27FC236}">
                    <a16:creationId xmlns:a16="http://schemas.microsoft.com/office/drawing/2014/main" id="{29965A3B-AFB4-4827-B8FA-D89BCF7064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79" y="1971"/>
                <a:ext cx="16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6" name="Line 121">
                <a:extLst>
                  <a:ext uri="{FF2B5EF4-FFF2-40B4-BE49-F238E27FC236}">
                    <a16:creationId xmlns:a16="http://schemas.microsoft.com/office/drawing/2014/main" id="{3179F2E3-E7E5-45A3-8C73-C3F19F5F7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61" y="1971"/>
                <a:ext cx="0" cy="94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7" name="Line 122">
                <a:extLst>
                  <a:ext uri="{FF2B5EF4-FFF2-40B4-BE49-F238E27FC236}">
                    <a16:creationId xmlns:a16="http://schemas.microsoft.com/office/drawing/2014/main" id="{6A2C2FE8-2615-4EB5-A0CC-E2B1D40BCD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79" y="2065"/>
                <a:ext cx="16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8" name="Line 123">
                <a:extLst>
                  <a:ext uri="{FF2B5EF4-FFF2-40B4-BE49-F238E27FC236}">
                    <a16:creationId xmlns:a16="http://schemas.microsoft.com/office/drawing/2014/main" id="{11B33328-DBFC-414E-9836-53B3376E45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2" y="2599"/>
                <a:ext cx="16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39" name="Line 124">
                <a:extLst>
                  <a:ext uri="{FF2B5EF4-FFF2-40B4-BE49-F238E27FC236}">
                    <a16:creationId xmlns:a16="http://schemas.microsoft.com/office/drawing/2014/main" id="{56064483-3D8A-47E8-A18D-7E729AE2A5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1" y="2599"/>
                <a:ext cx="0" cy="34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0" name="Line 125">
                <a:extLst>
                  <a:ext uri="{FF2B5EF4-FFF2-40B4-BE49-F238E27FC236}">
                    <a16:creationId xmlns:a16="http://schemas.microsoft.com/office/drawing/2014/main" id="{2F77109B-8732-46D4-8EE7-7AA15B1020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2" y="2633"/>
                <a:ext cx="161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1" name="Line 126">
                <a:extLst>
                  <a:ext uri="{FF2B5EF4-FFF2-40B4-BE49-F238E27FC236}">
                    <a16:creationId xmlns:a16="http://schemas.microsoft.com/office/drawing/2014/main" id="{DA3BD571-E6B7-49B0-B0B5-44D7B57DEA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3" y="2584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2" name="Line 127">
                <a:extLst>
                  <a:ext uri="{FF2B5EF4-FFF2-40B4-BE49-F238E27FC236}">
                    <a16:creationId xmlns:a16="http://schemas.microsoft.com/office/drawing/2014/main" id="{87BB07D3-459F-4145-B03A-6B177CCCC6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5" y="2584"/>
                <a:ext cx="0" cy="33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3" name="Line 128">
                <a:extLst>
                  <a:ext uri="{FF2B5EF4-FFF2-40B4-BE49-F238E27FC236}">
                    <a16:creationId xmlns:a16="http://schemas.microsoft.com/office/drawing/2014/main" id="{0448ABAB-09EF-4C50-96AA-524D3E4376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3" y="2617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4" name="Line 129">
                <a:extLst>
                  <a:ext uri="{FF2B5EF4-FFF2-40B4-BE49-F238E27FC236}">
                    <a16:creationId xmlns:a16="http://schemas.microsoft.com/office/drawing/2014/main" id="{FC184718-9669-46DC-A77B-E4AF0D7FB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7" y="2532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5" name="Line 130">
                <a:extLst>
                  <a:ext uri="{FF2B5EF4-FFF2-40B4-BE49-F238E27FC236}">
                    <a16:creationId xmlns:a16="http://schemas.microsoft.com/office/drawing/2014/main" id="{822AB5D7-D0F3-4330-9312-EE1EEDE686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9" y="2532"/>
                <a:ext cx="0" cy="49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6" name="Line 131">
                <a:extLst>
                  <a:ext uri="{FF2B5EF4-FFF2-40B4-BE49-F238E27FC236}">
                    <a16:creationId xmlns:a16="http://schemas.microsoft.com/office/drawing/2014/main" id="{2EB74F57-2269-4435-BB35-A84AA4A03E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7" y="2581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7" name="Line 132">
                <a:extLst>
                  <a:ext uri="{FF2B5EF4-FFF2-40B4-BE49-F238E27FC236}">
                    <a16:creationId xmlns:a16="http://schemas.microsoft.com/office/drawing/2014/main" id="{473B37BE-E78C-496A-8477-5EC7CA16EA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1" y="2560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8" name="Line 133">
                <a:extLst>
                  <a:ext uri="{FF2B5EF4-FFF2-40B4-BE49-F238E27FC236}">
                    <a16:creationId xmlns:a16="http://schemas.microsoft.com/office/drawing/2014/main" id="{FE87064A-571F-40DE-9977-A08538B6BC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3" y="2560"/>
                <a:ext cx="0" cy="51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49" name="Line 134">
                <a:extLst>
                  <a:ext uri="{FF2B5EF4-FFF2-40B4-BE49-F238E27FC236}">
                    <a16:creationId xmlns:a16="http://schemas.microsoft.com/office/drawing/2014/main" id="{BD11AE0B-B3F6-446F-8C94-D6FF65EB74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11" y="2611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0" name="Line 135">
                <a:extLst>
                  <a:ext uri="{FF2B5EF4-FFF2-40B4-BE49-F238E27FC236}">
                    <a16:creationId xmlns:a16="http://schemas.microsoft.com/office/drawing/2014/main" id="{21040B12-F17D-46D9-A409-55E7F90EA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4" y="2560"/>
                <a:ext cx="160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1" name="Line 136">
                <a:extLst>
                  <a:ext uri="{FF2B5EF4-FFF2-40B4-BE49-F238E27FC236}">
                    <a16:creationId xmlns:a16="http://schemas.microsoft.com/office/drawing/2014/main" id="{A493214D-3664-492B-86B5-7C540261E5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36" y="2560"/>
                <a:ext cx="0" cy="39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2" name="Line 137">
                <a:extLst>
                  <a:ext uri="{FF2B5EF4-FFF2-40B4-BE49-F238E27FC236}">
                    <a16:creationId xmlns:a16="http://schemas.microsoft.com/office/drawing/2014/main" id="{7D667839-8CB2-4580-9234-244C1B83D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4" y="2599"/>
                <a:ext cx="160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3" name="Line 138">
                <a:extLst>
                  <a:ext uri="{FF2B5EF4-FFF2-40B4-BE49-F238E27FC236}">
                    <a16:creationId xmlns:a16="http://schemas.microsoft.com/office/drawing/2014/main" id="{8D6064A0-DF39-43F7-80DD-80E6A08699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14" y="2548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4" name="Line 139">
                <a:extLst>
                  <a:ext uri="{FF2B5EF4-FFF2-40B4-BE49-F238E27FC236}">
                    <a16:creationId xmlns:a16="http://schemas.microsoft.com/office/drawing/2014/main" id="{057E5822-5CAF-4B5D-910B-4DE6E231DF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6" y="2548"/>
                <a:ext cx="0" cy="45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5" name="Line 140">
                <a:extLst>
                  <a:ext uri="{FF2B5EF4-FFF2-40B4-BE49-F238E27FC236}">
                    <a16:creationId xmlns:a16="http://schemas.microsoft.com/office/drawing/2014/main" id="{33517078-7CDA-4730-AD71-3A0DECCACF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14" y="2593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6" name="Line 141">
                <a:extLst>
                  <a:ext uri="{FF2B5EF4-FFF2-40B4-BE49-F238E27FC236}">
                    <a16:creationId xmlns:a16="http://schemas.microsoft.com/office/drawing/2014/main" id="{BA14940E-DE89-41D8-9195-2D1E69BDF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2408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7" name="Line 142">
                <a:extLst>
                  <a:ext uri="{FF2B5EF4-FFF2-40B4-BE49-F238E27FC236}">
                    <a16:creationId xmlns:a16="http://schemas.microsoft.com/office/drawing/2014/main" id="{88C3B259-0507-4D13-B2E1-2761E8ECB5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0" y="2408"/>
                <a:ext cx="0" cy="73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8" name="Line 143">
                <a:extLst>
                  <a:ext uri="{FF2B5EF4-FFF2-40B4-BE49-F238E27FC236}">
                    <a16:creationId xmlns:a16="http://schemas.microsoft.com/office/drawing/2014/main" id="{48E60D9D-7792-476B-A31A-2C695C3763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2481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59" name="Line 144">
                <a:extLst>
                  <a:ext uri="{FF2B5EF4-FFF2-40B4-BE49-F238E27FC236}">
                    <a16:creationId xmlns:a16="http://schemas.microsoft.com/office/drawing/2014/main" id="{785D052E-8A38-4C0E-9184-36FF02C7BB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42" y="2299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60" name="Line 145">
                <a:extLst>
                  <a:ext uri="{FF2B5EF4-FFF2-40B4-BE49-F238E27FC236}">
                    <a16:creationId xmlns:a16="http://schemas.microsoft.com/office/drawing/2014/main" id="{0B9B2ACA-36B4-43C5-9701-1BD7374693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4" y="2299"/>
                <a:ext cx="0" cy="85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61" name="Line 146">
                <a:extLst>
                  <a:ext uri="{FF2B5EF4-FFF2-40B4-BE49-F238E27FC236}">
                    <a16:creationId xmlns:a16="http://schemas.microsoft.com/office/drawing/2014/main" id="{F4BE7B82-28B4-43F2-80E9-2F292861E2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42" y="2384"/>
                <a:ext cx="164" cy="0"/>
              </a:xfrm>
              <a:prstGeom prst="line">
                <a:avLst/>
              </a:prstGeom>
              <a:noFill/>
              <a:ln w="4763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dirty="0"/>
              </a:p>
            </p:txBody>
          </p:sp>
          <p:sp>
            <p:nvSpPr>
              <p:cNvPr id="862" name="Rectangle 147">
                <a:extLst>
                  <a:ext uri="{FF2B5EF4-FFF2-40B4-BE49-F238E27FC236}">
                    <a16:creationId xmlns:a16="http://schemas.microsoft.com/office/drawing/2014/main" id="{CDF793C4-ECF4-42EE-B408-115CB48054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1" y="2657"/>
                <a:ext cx="185" cy="1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63" name="Rectangle 148">
                <a:extLst>
                  <a:ext uri="{FF2B5EF4-FFF2-40B4-BE49-F238E27FC236}">
                    <a16:creationId xmlns:a16="http://schemas.microsoft.com/office/drawing/2014/main" id="{E0E1B36D-BC59-41BA-8862-F3E7BE136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1" y="2657"/>
                <a:ext cx="185" cy="12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64" name="Rectangle 149">
                <a:extLst>
                  <a:ext uri="{FF2B5EF4-FFF2-40B4-BE49-F238E27FC236}">
                    <a16:creationId xmlns:a16="http://schemas.microsoft.com/office/drawing/2014/main" id="{CBE12910-E9C4-44FE-A335-C8818126A9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6" y="2651"/>
                <a:ext cx="188" cy="18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65" name="Rectangle 150">
                <a:extLst>
                  <a:ext uri="{FF2B5EF4-FFF2-40B4-BE49-F238E27FC236}">
                    <a16:creationId xmlns:a16="http://schemas.microsoft.com/office/drawing/2014/main" id="{CDDFBEE1-F4F7-4F1B-87CE-42FB8F6BC2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6" y="2651"/>
                <a:ext cx="188" cy="18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66" name="Rectangle 151">
                <a:extLst>
                  <a:ext uri="{FF2B5EF4-FFF2-40B4-BE49-F238E27FC236}">
                    <a16:creationId xmlns:a16="http://schemas.microsoft.com/office/drawing/2014/main" id="{C19F368A-6569-47CC-ACEC-EE9B652ADC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4" y="2614"/>
                <a:ext cx="185" cy="55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67" name="Rectangle 152">
                <a:extLst>
                  <a:ext uri="{FF2B5EF4-FFF2-40B4-BE49-F238E27FC236}">
                    <a16:creationId xmlns:a16="http://schemas.microsoft.com/office/drawing/2014/main" id="{14ACBE89-92C5-4DD6-A1D6-F7A9A9071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4" y="2614"/>
                <a:ext cx="185" cy="55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68" name="Rectangle 153">
                <a:extLst>
                  <a:ext uri="{FF2B5EF4-FFF2-40B4-BE49-F238E27FC236}">
                    <a16:creationId xmlns:a16="http://schemas.microsoft.com/office/drawing/2014/main" id="{F7CB5C73-EE6E-4734-82B7-1A3E15810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9" y="2611"/>
                <a:ext cx="188" cy="58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69" name="Rectangle 154">
                <a:extLst>
                  <a:ext uri="{FF2B5EF4-FFF2-40B4-BE49-F238E27FC236}">
                    <a16:creationId xmlns:a16="http://schemas.microsoft.com/office/drawing/2014/main" id="{2D8477DA-69D8-4C52-A5DA-8614BF5D4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9" y="2611"/>
                <a:ext cx="188" cy="58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0" name="Rectangle 155">
                <a:extLst>
                  <a:ext uri="{FF2B5EF4-FFF2-40B4-BE49-F238E27FC236}">
                    <a16:creationId xmlns:a16="http://schemas.microsoft.com/office/drawing/2014/main" id="{099B1EC4-9C73-4B04-9754-B89252FE25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2" y="2611"/>
                <a:ext cx="185" cy="58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1" name="Rectangle 156">
                <a:extLst>
                  <a:ext uri="{FF2B5EF4-FFF2-40B4-BE49-F238E27FC236}">
                    <a16:creationId xmlns:a16="http://schemas.microsoft.com/office/drawing/2014/main" id="{C2DFAD60-D1FE-4968-806F-5B6A21332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2" y="2611"/>
                <a:ext cx="185" cy="58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2" name="Rectangle 157">
                <a:extLst>
                  <a:ext uri="{FF2B5EF4-FFF2-40B4-BE49-F238E27FC236}">
                    <a16:creationId xmlns:a16="http://schemas.microsoft.com/office/drawing/2014/main" id="{AEEB1450-9926-4985-90AD-D42BDB928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7" y="2554"/>
                <a:ext cx="188" cy="115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3" name="Rectangle 158">
                <a:extLst>
                  <a:ext uri="{FF2B5EF4-FFF2-40B4-BE49-F238E27FC236}">
                    <a16:creationId xmlns:a16="http://schemas.microsoft.com/office/drawing/2014/main" id="{6B1C9160-EE22-4B25-A559-9D8FEAB108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7" y="2554"/>
                <a:ext cx="188" cy="115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4" name="Rectangle 159">
                <a:extLst>
                  <a:ext uri="{FF2B5EF4-FFF2-40B4-BE49-F238E27FC236}">
                    <a16:creationId xmlns:a16="http://schemas.microsoft.com/office/drawing/2014/main" id="{F912647C-B011-411D-9FE5-8645366F2E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5" y="2305"/>
                <a:ext cx="185" cy="364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5" name="Rectangle 160">
                <a:extLst>
                  <a:ext uri="{FF2B5EF4-FFF2-40B4-BE49-F238E27FC236}">
                    <a16:creationId xmlns:a16="http://schemas.microsoft.com/office/drawing/2014/main" id="{55A0D2F0-0718-4CF1-9118-4DBBDDEA6E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5" y="2305"/>
                <a:ext cx="185" cy="364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6" name="Rectangle 161">
                <a:extLst>
                  <a:ext uri="{FF2B5EF4-FFF2-40B4-BE49-F238E27FC236}">
                    <a16:creationId xmlns:a16="http://schemas.microsoft.com/office/drawing/2014/main" id="{34703C4D-5BCA-499A-90E7-365AE44F0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2202"/>
                <a:ext cx="189" cy="467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7" name="Rectangle 162">
                <a:extLst>
                  <a:ext uri="{FF2B5EF4-FFF2-40B4-BE49-F238E27FC236}">
                    <a16:creationId xmlns:a16="http://schemas.microsoft.com/office/drawing/2014/main" id="{1114DF11-D58B-4F29-991D-961E0AA13D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2202"/>
                <a:ext cx="189" cy="467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8" name="Rectangle 163">
                <a:extLst>
                  <a:ext uri="{FF2B5EF4-FFF2-40B4-BE49-F238E27FC236}">
                    <a16:creationId xmlns:a16="http://schemas.microsoft.com/office/drawing/2014/main" id="{0F71460D-8AF2-4561-8585-D559A0AA80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4" y="2627"/>
                <a:ext cx="188" cy="4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79" name="Rectangle 164">
                <a:extLst>
                  <a:ext uri="{FF2B5EF4-FFF2-40B4-BE49-F238E27FC236}">
                    <a16:creationId xmlns:a16="http://schemas.microsoft.com/office/drawing/2014/main" id="{913937F8-7880-4C37-B478-457A4177D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4" y="2627"/>
                <a:ext cx="188" cy="42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0" name="Rectangle 165">
                <a:extLst>
                  <a:ext uri="{FF2B5EF4-FFF2-40B4-BE49-F238E27FC236}">
                    <a16:creationId xmlns:a16="http://schemas.microsoft.com/office/drawing/2014/main" id="{BC630D33-A856-4349-BFA4-AABE78460B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2" y="2617"/>
                <a:ext cx="185" cy="5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1" name="Rectangle 166">
                <a:extLst>
                  <a:ext uri="{FF2B5EF4-FFF2-40B4-BE49-F238E27FC236}">
                    <a16:creationId xmlns:a16="http://schemas.microsoft.com/office/drawing/2014/main" id="{F8FA6F0B-680A-4DCB-8838-5F768DBBF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2" y="2617"/>
                <a:ext cx="185" cy="52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2" name="Rectangle 167">
                <a:extLst>
                  <a:ext uri="{FF2B5EF4-FFF2-40B4-BE49-F238E27FC236}">
                    <a16:creationId xmlns:a16="http://schemas.microsoft.com/office/drawing/2014/main" id="{5E5EE3F0-61FA-43A4-92AD-8BC436925A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7" y="2587"/>
                <a:ext cx="185" cy="82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3" name="Rectangle 168">
                <a:extLst>
                  <a:ext uri="{FF2B5EF4-FFF2-40B4-BE49-F238E27FC236}">
                    <a16:creationId xmlns:a16="http://schemas.microsoft.com/office/drawing/2014/main" id="{5F7EC4FD-DE61-4470-80C3-E1840515EA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7" y="2587"/>
                <a:ext cx="185" cy="82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4" name="Rectangle 169">
                <a:extLst>
                  <a:ext uri="{FF2B5EF4-FFF2-40B4-BE49-F238E27FC236}">
                    <a16:creationId xmlns:a16="http://schemas.microsoft.com/office/drawing/2014/main" id="{CDB00A83-46F6-410B-9EBA-01575748B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2" y="2608"/>
                <a:ext cx="188" cy="61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5" name="Rectangle 170">
                <a:extLst>
                  <a:ext uri="{FF2B5EF4-FFF2-40B4-BE49-F238E27FC236}">
                    <a16:creationId xmlns:a16="http://schemas.microsoft.com/office/drawing/2014/main" id="{E38ADF82-AF9F-43C1-8028-89E08575CB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2" y="2608"/>
                <a:ext cx="188" cy="61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6" name="Rectangle 171">
                <a:extLst>
                  <a:ext uri="{FF2B5EF4-FFF2-40B4-BE49-F238E27FC236}">
                    <a16:creationId xmlns:a16="http://schemas.microsoft.com/office/drawing/2014/main" id="{FE6A96BE-03B3-4547-B4FC-68251F896F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5" y="2611"/>
                <a:ext cx="188" cy="58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7" name="Rectangle 172">
                <a:extLst>
                  <a:ext uri="{FF2B5EF4-FFF2-40B4-BE49-F238E27FC236}">
                    <a16:creationId xmlns:a16="http://schemas.microsoft.com/office/drawing/2014/main" id="{7C1AD3FD-CF85-4001-9EF5-2F6E6B036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5" y="2611"/>
                <a:ext cx="188" cy="58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8" name="Rectangle 173">
                <a:extLst>
                  <a:ext uri="{FF2B5EF4-FFF2-40B4-BE49-F238E27FC236}">
                    <a16:creationId xmlns:a16="http://schemas.microsoft.com/office/drawing/2014/main" id="{2BDFF67A-9B0C-46BD-B4FD-9DB4C2B81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3" y="2599"/>
                <a:ext cx="185" cy="70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89" name="Rectangle 174">
                <a:extLst>
                  <a:ext uri="{FF2B5EF4-FFF2-40B4-BE49-F238E27FC236}">
                    <a16:creationId xmlns:a16="http://schemas.microsoft.com/office/drawing/2014/main" id="{38CB583A-49AB-49A9-90A1-DDAB41C2AD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3" y="2599"/>
                <a:ext cx="185" cy="70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90" name="Rectangle 175">
                <a:extLst>
                  <a:ext uri="{FF2B5EF4-FFF2-40B4-BE49-F238E27FC236}">
                    <a16:creationId xmlns:a16="http://schemas.microsoft.com/office/drawing/2014/main" id="{BE00DDE9-5AF5-4D08-B1EC-C22B2F7964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" y="2535"/>
                <a:ext cx="188" cy="134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91" name="Rectangle 176">
                <a:extLst>
                  <a:ext uri="{FF2B5EF4-FFF2-40B4-BE49-F238E27FC236}">
                    <a16:creationId xmlns:a16="http://schemas.microsoft.com/office/drawing/2014/main" id="{92774768-3709-4EE5-AA23-9EB4529858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" y="2535"/>
                <a:ext cx="188" cy="134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92" name="Rectangle 177">
                <a:extLst>
                  <a:ext uri="{FF2B5EF4-FFF2-40B4-BE49-F238E27FC236}">
                    <a16:creationId xmlns:a16="http://schemas.microsoft.com/office/drawing/2014/main" id="{C21359E8-890D-4D15-A598-C57935772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6" y="2520"/>
                <a:ext cx="186" cy="149"/>
              </a:xfrm>
              <a:prstGeom prst="rect">
                <a:avLst/>
              </a:pr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93" name="Rectangle 178">
                <a:extLst>
                  <a:ext uri="{FF2B5EF4-FFF2-40B4-BE49-F238E27FC236}">
                    <a16:creationId xmlns:a16="http://schemas.microsoft.com/office/drawing/2014/main" id="{6173E02F-7793-41D2-B22B-505F13728A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6" y="2520"/>
                <a:ext cx="186" cy="149"/>
              </a:xfrm>
              <a:prstGeom prst="rect">
                <a:avLst/>
              </a:prstGeom>
              <a:noFill/>
              <a:ln w="4763" cap="sq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894" name="Rectangle 179">
                <a:extLst>
                  <a:ext uri="{FF2B5EF4-FFF2-40B4-BE49-F238E27FC236}">
                    <a16:creationId xmlns:a16="http://schemas.microsoft.com/office/drawing/2014/main" id="{859C6C5A-167F-4EFD-A528-5C73EFB56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" y="2529"/>
                <a:ext cx="20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-19%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5" name="Rectangle 180">
                <a:extLst>
                  <a:ext uri="{FF2B5EF4-FFF2-40B4-BE49-F238E27FC236}">
                    <a16:creationId xmlns:a16="http://schemas.microsoft.com/office/drawing/2014/main" id="{BCDF9A6A-E7F7-4875-8347-4E6D9D8E1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8" y="2520"/>
                <a:ext cx="16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-9%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6" name="Rectangle 181">
                <a:extLst>
                  <a:ext uri="{FF2B5EF4-FFF2-40B4-BE49-F238E27FC236}">
                    <a16:creationId xmlns:a16="http://schemas.microsoft.com/office/drawing/2014/main" id="{D9CEEF4C-3671-4B68-B417-B7AE0F32F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2450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+11%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7" name="Rectangle 182">
                <a:extLst>
                  <a:ext uri="{FF2B5EF4-FFF2-40B4-BE49-F238E27FC236}">
                    <a16:creationId xmlns:a16="http://schemas.microsoft.com/office/drawing/2014/main" id="{712CD823-3F75-419B-9D5F-839848FE04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1" y="2444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+20%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8" name="Rectangle 183">
                <a:extLst>
                  <a:ext uri="{FF2B5EF4-FFF2-40B4-BE49-F238E27FC236}">
                    <a16:creationId xmlns:a16="http://schemas.microsoft.com/office/drawing/2014/main" id="{2B5467F2-9DA6-4E88-A048-880ABEAAF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4" y="2481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+36%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9" name="Rectangle 184">
                <a:extLst>
                  <a:ext uri="{FF2B5EF4-FFF2-40B4-BE49-F238E27FC236}">
                    <a16:creationId xmlns:a16="http://schemas.microsoft.com/office/drawing/2014/main" id="{ED91B79A-D52E-493E-B386-1C9B3CCA9D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9" y="2429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+12%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0" name="Rectangle 185">
                <a:extLst>
                  <a:ext uri="{FF2B5EF4-FFF2-40B4-BE49-F238E27FC236}">
                    <a16:creationId xmlns:a16="http://schemas.microsoft.com/office/drawing/2014/main" id="{A1A3B635-42B1-43C4-8E07-8FBC849BA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7" y="2089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+25%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1" name="Rectangle 186">
                <a:extLst>
                  <a:ext uri="{FF2B5EF4-FFF2-40B4-BE49-F238E27FC236}">
                    <a16:creationId xmlns:a16="http://schemas.microsoft.com/office/drawing/2014/main" id="{D3E2E3F5-41D7-48F4-96F7-46BB7098B5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3" y="1882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+39%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2" name="Rectangle 187">
                <a:extLst>
                  <a:ext uri="{FF2B5EF4-FFF2-40B4-BE49-F238E27FC236}">
                    <a16:creationId xmlns:a16="http://schemas.microsoft.com/office/drawing/2014/main" id="{4E755456-C827-4A13-834D-333387D84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511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+23%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3" name="Rectangle 188">
                <a:extLst>
                  <a:ext uri="{FF2B5EF4-FFF2-40B4-BE49-F238E27FC236}">
                    <a16:creationId xmlns:a16="http://schemas.microsoft.com/office/drawing/2014/main" id="{DFFECDA3-ED15-4F44-9F00-D7A68BBC4B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1" y="2496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+33%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4" name="Rectangle 189">
                <a:extLst>
                  <a:ext uri="{FF2B5EF4-FFF2-40B4-BE49-F238E27FC236}">
                    <a16:creationId xmlns:a16="http://schemas.microsoft.com/office/drawing/2014/main" id="{5D3E1158-B262-4AD7-86A3-E8C2B2482F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9" y="2444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+35%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5" name="Rectangle 190">
                <a:extLst>
                  <a:ext uri="{FF2B5EF4-FFF2-40B4-BE49-F238E27FC236}">
                    <a16:creationId xmlns:a16="http://schemas.microsoft.com/office/drawing/2014/main" id="{13B64010-D7E1-42BF-9767-C380F038AD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4" y="2471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+38%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6" name="Rectangle 191">
                <a:extLst>
                  <a:ext uri="{FF2B5EF4-FFF2-40B4-BE49-F238E27FC236}">
                    <a16:creationId xmlns:a16="http://schemas.microsoft.com/office/drawing/2014/main" id="{57515637-8BAB-429B-A879-5336A35934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7" y="2471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+51%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7" name="Rectangle 192">
                <a:extLst>
                  <a:ext uri="{FF2B5EF4-FFF2-40B4-BE49-F238E27FC236}">
                    <a16:creationId xmlns:a16="http://schemas.microsoft.com/office/drawing/2014/main" id="{0936944B-8ED9-48DA-995E-FA907ADF3A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5" y="2459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+45%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8" name="Rectangle 193">
                <a:extLst>
                  <a:ext uri="{FF2B5EF4-FFF2-40B4-BE49-F238E27FC236}">
                    <a16:creationId xmlns:a16="http://schemas.microsoft.com/office/drawing/2014/main" id="{7C09CD86-261C-4921-B729-676DB56407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0" y="2320"/>
                <a:ext cx="22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+68%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9" name="Rectangle 194">
                <a:extLst>
                  <a:ext uri="{FF2B5EF4-FFF2-40B4-BE49-F238E27FC236}">
                    <a16:creationId xmlns:a16="http://schemas.microsoft.com/office/drawing/2014/main" id="{069134A0-0ED9-48E6-9AFD-E973251338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5" y="2210"/>
                <a:ext cx="264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+123%</a:t>
                </a:r>
                <a:endParaRPr kumimoji="0" lang="de-DE" altLang="de-DE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0" name="Rectangle 195">
                <a:extLst>
                  <a:ext uri="{FF2B5EF4-FFF2-40B4-BE49-F238E27FC236}">
                    <a16:creationId xmlns:a16="http://schemas.microsoft.com/office/drawing/2014/main" id="{E9F9AEE8-6EA1-4CE1-8A60-D8AD6E98D3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1" y="2772"/>
                <a:ext cx="24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wave1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1" name="Rectangle 196">
                <a:extLst>
                  <a:ext uri="{FF2B5EF4-FFF2-40B4-BE49-F238E27FC236}">
                    <a16:creationId xmlns:a16="http://schemas.microsoft.com/office/drawing/2014/main" id="{1A88B0C1-14C1-4D98-968F-DC42D290A7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2" y="2772"/>
                <a:ext cx="24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wave2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2" name="Rectangle 197">
                <a:extLst>
                  <a:ext uri="{FF2B5EF4-FFF2-40B4-BE49-F238E27FC236}">
                    <a16:creationId xmlns:a16="http://schemas.microsoft.com/office/drawing/2014/main" id="{3CD21B74-6702-409F-BE2D-2519291CC9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2772"/>
                <a:ext cx="24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wave3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3" name="Rectangle 198">
                <a:extLst>
                  <a:ext uri="{FF2B5EF4-FFF2-40B4-BE49-F238E27FC236}">
                    <a16:creationId xmlns:a16="http://schemas.microsoft.com/office/drawing/2014/main" id="{5C6CA75C-F45A-4E19-9C99-38463797E9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2772"/>
                <a:ext cx="24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wave4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4" name="Rectangle 199">
                <a:extLst>
                  <a:ext uri="{FF2B5EF4-FFF2-40B4-BE49-F238E27FC236}">
                    <a16:creationId xmlns:a16="http://schemas.microsoft.com/office/drawing/2014/main" id="{D95DF47C-ABF4-4C54-B3A6-3BC09928D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1" y="1755"/>
                <a:ext cx="24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wave1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5" name="Rectangle 200">
                <a:extLst>
                  <a:ext uri="{FF2B5EF4-FFF2-40B4-BE49-F238E27FC236}">
                    <a16:creationId xmlns:a16="http://schemas.microsoft.com/office/drawing/2014/main" id="{8FA405AB-0EEC-4568-B218-20542F142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2" y="1755"/>
                <a:ext cx="24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wave2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6" name="Rectangle 201">
                <a:extLst>
                  <a:ext uri="{FF2B5EF4-FFF2-40B4-BE49-F238E27FC236}">
                    <a16:creationId xmlns:a16="http://schemas.microsoft.com/office/drawing/2014/main" id="{EB6A2DCA-44CD-4372-A26B-D21C1C1E99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1755"/>
                <a:ext cx="24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wave3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7" name="Rectangle 202">
                <a:extLst>
                  <a:ext uri="{FF2B5EF4-FFF2-40B4-BE49-F238E27FC236}">
                    <a16:creationId xmlns:a16="http://schemas.microsoft.com/office/drawing/2014/main" id="{67E7B80D-ABAC-4542-93C1-970F00CEDA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5" y="1755"/>
                <a:ext cx="24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wave4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8" name="Rectangle 203">
                <a:extLst>
                  <a:ext uri="{FF2B5EF4-FFF2-40B4-BE49-F238E27FC236}">
                    <a16:creationId xmlns:a16="http://schemas.microsoft.com/office/drawing/2014/main" id="{BA52E6E7-CE57-430B-91EA-5ACBF13FE4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" y="1649"/>
                <a:ext cx="173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     0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9" name="Rectangle 204">
                <a:extLst>
                  <a:ext uri="{FF2B5EF4-FFF2-40B4-BE49-F238E27FC236}">
                    <a16:creationId xmlns:a16="http://schemas.microsoft.com/office/drawing/2014/main" id="{870287CF-55BC-4BCA-954F-BED4302598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" y="1451"/>
                <a:ext cx="258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altLang="de-DE" sz="900" b="0" i="0" u="none" strike="noStrike" cap="none" normalizeH="0" baseline="0">
                    <a:ln>
                      <a:noFill/>
                    </a:ln>
                    <a:solidFill>
                      <a:srgbClr val="4D4D4D"/>
                    </a:solidFill>
                    <a:effectLst/>
                    <a:latin typeface="Arial" panose="020B0604020202020204" pitchFamily="34" charset="0"/>
                  </a:rPr>
                  <a:t>20.000</a:t>
                </a:r>
                <a:endParaRPr kumimoji="0" lang="de-DE" altLang="de-DE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9" name="Rectangle 206">
              <a:extLst>
                <a:ext uri="{FF2B5EF4-FFF2-40B4-BE49-F238E27FC236}">
                  <a16:creationId xmlns:a16="http://schemas.microsoft.com/office/drawing/2014/main" id="{5DAFB044-EC5C-44B9-980C-EDE7F8174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1254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40.000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207">
              <a:extLst>
                <a:ext uri="{FF2B5EF4-FFF2-40B4-BE49-F238E27FC236}">
                  <a16:creationId xmlns:a16="http://schemas.microsoft.com/office/drawing/2014/main" id="{654DFCEC-718C-4646-AD6A-3399F4320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1057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60.000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208">
              <a:extLst>
                <a:ext uri="{FF2B5EF4-FFF2-40B4-BE49-F238E27FC236}">
                  <a16:creationId xmlns:a16="http://schemas.microsoft.com/office/drawing/2014/main" id="{2AE28C64-832A-4A70-A9F4-671772681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856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80.000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209">
              <a:extLst>
                <a:ext uri="{FF2B5EF4-FFF2-40B4-BE49-F238E27FC236}">
                  <a16:creationId xmlns:a16="http://schemas.microsoft.com/office/drawing/2014/main" id="{BB241F58-F035-48A9-9AC3-B0B54769C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" y="2635"/>
              <a:ext cx="17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     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210">
              <a:extLst>
                <a:ext uri="{FF2B5EF4-FFF2-40B4-BE49-F238E27FC236}">
                  <a16:creationId xmlns:a16="http://schemas.microsoft.com/office/drawing/2014/main" id="{77457C81-D0B6-41D2-88AF-B5448EE1B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2456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10.000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11">
              <a:extLst>
                <a:ext uri="{FF2B5EF4-FFF2-40B4-BE49-F238E27FC236}">
                  <a16:creationId xmlns:a16="http://schemas.microsoft.com/office/drawing/2014/main" id="{1FD56545-23B1-4A41-BCB8-5715C2DDC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2274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12">
              <a:extLst>
                <a:ext uri="{FF2B5EF4-FFF2-40B4-BE49-F238E27FC236}">
                  <a16:creationId xmlns:a16="http://schemas.microsoft.com/office/drawing/2014/main" id="{9C52B053-5A4E-4742-8E6A-F0DEC1A52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2095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30.000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3">
              <a:extLst>
                <a:ext uri="{FF2B5EF4-FFF2-40B4-BE49-F238E27FC236}">
                  <a16:creationId xmlns:a16="http://schemas.microsoft.com/office/drawing/2014/main" id="{61BB0F48-E579-49B4-9910-2B36646CF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1913"/>
              <a:ext cx="25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40.000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14">
              <a:extLst>
                <a:ext uri="{FF2B5EF4-FFF2-40B4-BE49-F238E27FC236}">
                  <a16:creationId xmlns:a16="http://schemas.microsoft.com/office/drawing/2014/main" id="{CD56481C-9B85-4216-AF15-283BEEC8D8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264" y="1730"/>
              <a:ext cx="830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Anzahl Sterbefälle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759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F8F72E-EFA5-4419-BDD7-3B2DF3A1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E8EAE40-0600-4067-BD8A-C4C95293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sp>
        <p:nvSpPr>
          <p:cNvPr id="82" name="Datumsplatzhalter 2">
            <a:extLst>
              <a:ext uri="{FF2B5EF4-FFF2-40B4-BE49-F238E27FC236}">
                <a16:creationId xmlns:a16="http://schemas.microsoft.com/office/drawing/2014/main" id="{0E3B63F2-6108-4D58-800E-0FFB95FD7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83" name="Fußzeilenplatzhalter 3">
            <a:extLst>
              <a:ext uri="{FF2B5EF4-FFF2-40B4-BE49-F238E27FC236}">
                <a16:creationId xmlns:a16="http://schemas.microsoft.com/office/drawing/2014/main" id="{DA158598-D0DC-41D4-A790-2F855A53E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48980A14-DDD3-46A8-B99D-DAF16210D731}"/>
              </a:ext>
            </a:extLst>
          </p:cNvPr>
          <p:cNvSpPr/>
          <p:nvPr/>
        </p:nvSpPr>
        <p:spPr>
          <a:xfrm>
            <a:off x="365760" y="1479143"/>
            <a:ext cx="787908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Sterbefälle, die direkt oder indirekt durch die COVID-19 Pandemie verursacht wurden. </a:t>
            </a:r>
          </a:p>
          <a:p>
            <a:endParaRPr lang="de-DE" dirty="0"/>
          </a:p>
          <a:p>
            <a:r>
              <a:rPr lang="de-DE" b="1" dirty="0"/>
              <a:t>		</a:t>
            </a:r>
            <a:r>
              <a:rPr lang="de-DE" sz="1600" b="1" dirty="0"/>
              <a:t>Direkt</a:t>
            </a:r>
            <a:r>
              <a:rPr lang="de-DE" sz="1600" dirty="0"/>
              <a:t> (</a:t>
            </a:r>
            <a:r>
              <a:rPr lang="de-DE" sz="1600" dirty="0">
                <a:solidFill>
                  <a:srgbClr val="045AA6"/>
                </a:solidFill>
              </a:rPr>
              <a:t>COVID-19 attributabel</a:t>
            </a:r>
            <a:r>
              <a:rPr lang="de-DE" sz="1600" dirty="0"/>
              <a:t>)</a:t>
            </a:r>
            <a:r>
              <a:rPr lang="de-DE" sz="1600" b="1" dirty="0"/>
              <a:t>:</a:t>
            </a:r>
            <a:r>
              <a:rPr lang="de-DE" sz="1600" dirty="0"/>
              <a:t> </a:t>
            </a:r>
          </a:p>
          <a:p>
            <a:r>
              <a:rPr lang="de-DE" sz="1600" dirty="0"/>
              <a:t>		verstorben an der Erkrankung mit COVID-19 (gemeldet und nicht gemeldet)</a:t>
            </a:r>
          </a:p>
          <a:p>
            <a:endParaRPr lang="de-DE" sz="1600" dirty="0"/>
          </a:p>
          <a:p>
            <a:pPr lvl="2"/>
            <a:r>
              <a:rPr lang="de-DE" sz="1600" b="1" dirty="0"/>
              <a:t>Indirekt:</a:t>
            </a:r>
            <a:r>
              <a:rPr lang="de-DE" sz="1600" dirty="0"/>
              <a:t> Sterbefälle, die durch die Begleitumstände der Pandemie erklärt werden können (hohe Auslastung der Krankenhäuser, verschobene Operationen, ausgefallene Vorsorgeuntersuchungen…)</a:t>
            </a:r>
          </a:p>
        </p:txBody>
      </p:sp>
    </p:spTree>
    <p:extLst>
      <p:ext uri="{BB962C8B-B14F-4D97-AF65-F5344CB8AC3E}">
        <p14:creationId xmlns:p14="http://schemas.microsoft.com/office/powerpoint/2010/main" val="568419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F8F72E-EFA5-4419-BDD7-3B2DF3A1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8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E8EAE40-0600-4067-BD8A-C4C952930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</p:spPr>
        <p:txBody>
          <a:bodyPr/>
          <a:lstStyle/>
          <a:p>
            <a:r>
              <a:rPr lang="de-DE" dirty="0"/>
              <a:t>Besondere Effekte in der vierten Welle?</a:t>
            </a:r>
          </a:p>
        </p:txBody>
      </p:sp>
      <p:sp>
        <p:nvSpPr>
          <p:cNvPr id="127" name="Textfeld 126">
            <a:extLst>
              <a:ext uri="{FF2B5EF4-FFF2-40B4-BE49-F238E27FC236}">
                <a16:creationId xmlns:a16="http://schemas.microsoft.com/office/drawing/2014/main" id="{17BCF147-5D07-4AF4-9374-7F5DCDDFBD91}"/>
              </a:ext>
            </a:extLst>
          </p:cNvPr>
          <p:cNvSpPr txBox="1"/>
          <p:nvPr/>
        </p:nvSpPr>
        <p:spPr>
          <a:xfrm>
            <a:off x="886213" y="2441617"/>
            <a:ext cx="4014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Betriebssituation der Intensivstationen</a:t>
            </a:r>
          </a:p>
          <a:p>
            <a:endParaRPr lang="de-DE" dirty="0"/>
          </a:p>
        </p:txBody>
      </p:sp>
      <p:sp>
        <p:nvSpPr>
          <p:cNvPr id="82" name="Datumsplatzhalter 2">
            <a:extLst>
              <a:ext uri="{FF2B5EF4-FFF2-40B4-BE49-F238E27FC236}">
                <a16:creationId xmlns:a16="http://schemas.microsoft.com/office/drawing/2014/main" id="{0E3B63F2-6108-4D58-800E-0FFB95FD7E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4826" y="4767263"/>
            <a:ext cx="1860421" cy="273844"/>
          </a:xfrm>
        </p:spPr>
        <p:txBody>
          <a:bodyPr/>
          <a:lstStyle/>
          <a:p>
            <a:r>
              <a:rPr lang="de-DE" dirty="0"/>
              <a:t>24.08.22</a:t>
            </a:r>
          </a:p>
        </p:txBody>
      </p:sp>
      <p:sp>
        <p:nvSpPr>
          <p:cNvPr id="83" name="Fußzeilenplatzhalter 3">
            <a:extLst>
              <a:ext uri="{FF2B5EF4-FFF2-40B4-BE49-F238E27FC236}">
                <a16:creationId xmlns:a16="http://schemas.microsoft.com/office/drawing/2014/main" id="{DA158598-D0DC-41D4-A790-2F855A53E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99792" y="4767263"/>
            <a:ext cx="2895600" cy="273844"/>
          </a:xfrm>
        </p:spPr>
        <p:txBody>
          <a:bodyPr/>
          <a:lstStyle/>
          <a:p>
            <a:r>
              <a:rPr lang="de-DE" dirty="0"/>
              <a:t>COVID-19 assoziierte Mortalität</a:t>
            </a: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50A96111-B946-4BDC-AF4A-32482F400244}"/>
              </a:ext>
            </a:extLst>
          </p:cNvPr>
          <p:cNvSpPr/>
          <p:nvPr/>
        </p:nvSpPr>
        <p:spPr>
          <a:xfrm>
            <a:off x="588845" y="4610971"/>
            <a:ext cx="55825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https://www.intensivregister.de/#/aktuelle-lage/zeitreihen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667866B-38ED-4253-BA18-DA856263B080}"/>
              </a:ext>
            </a:extLst>
          </p:cNvPr>
          <p:cNvSpPr/>
          <p:nvPr/>
        </p:nvSpPr>
        <p:spPr>
          <a:xfrm>
            <a:off x="1006154" y="3260128"/>
            <a:ext cx="1022867" cy="7789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A2D67889-19A6-4049-AEEA-9E9C0E20183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85389" y="2372422"/>
            <a:ext cx="3770314" cy="2515548"/>
            <a:chOff x="2882" y="1339"/>
            <a:chExt cx="2506" cy="1672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70528CC1-4EC6-4836-9B35-86BD55D4196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882" y="1339"/>
              <a:ext cx="2506" cy="1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69B4F8A4-6735-4C42-9E8B-BFDEF94CC4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4" y="1588"/>
              <a:ext cx="2137" cy="10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B9FD53D7-C08B-4D3A-B1CC-979C5C065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4" y="1588"/>
              <a:ext cx="2137" cy="1073"/>
            </a:xfrm>
            <a:prstGeom prst="rect">
              <a:avLst/>
            </a:prstGeom>
            <a:noFill/>
            <a:ln w="26988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Line 7">
              <a:extLst>
                <a:ext uri="{FF2B5EF4-FFF2-40B4-BE49-F238E27FC236}">
                  <a16:creationId xmlns:a16="http://schemas.microsoft.com/office/drawing/2014/main" id="{BEAD374A-6043-4C31-8B3A-F1CFC81BCB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4" y="2612"/>
              <a:ext cx="2137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Line 8">
              <a:extLst>
                <a:ext uri="{FF2B5EF4-FFF2-40B4-BE49-F238E27FC236}">
                  <a16:creationId xmlns:a16="http://schemas.microsoft.com/office/drawing/2014/main" id="{32E4036C-5133-4C92-B4DA-13EE308FDF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4" y="2368"/>
              <a:ext cx="2137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Line 9">
              <a:extLst>
                <a:ext uri="{FF2B5EF4-FFF2-40B4-BE49-F238E27FC236}">
                  <a16:creationId xmlns:a16="http://schemas.microsoft.com/office/drawing/2014/main" id="{54F9F155-FBFD-4F96-91B6-A45F519E94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4" y="2124"/>
              <a:ext cx="2137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Line 10">
              <a:extLst>
                <a:ext uri="{FF2B5EF4-FFF2-40B4-BE49-F238E27FC236}">
                  <a16:creationId xmlns:a16="http://schemas.microsoft.com/office/drawing/2014/main" id="{26B08CB4-0186-4364-890C-BCB15FCE14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4" y="1881"/>
              <a:ext cx="2137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" name="Line 11">
              <a:extLst>
                <a:ext uri="{FF2B5EF4-FFF2-40B4-BE49-F238E27FC236}">
                  <a16:creationId xmlns:a16="http://schemas.microsoft.com/office/drawing/2014/main" id="{9AE10B6E-35CE-42BF-A2B8-FDB0AD2F92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4" y="1637"/>
              <a:ext cx="2137" cy="0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Line 12">
              <a:extLst>
                <a:ext uri="{FF2B5EF4-FFF2-40B4-BE49-F238E27FC236}">
                  <a16:creationId xmlns:a16="http://schemas.microsoft.com/office/drawing/2014/main" id="{5B693791-A25E-4501-9CB3-BDEDD4B506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74" y="1588"/>
              <a:ext cx="0" cy="1073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Line 13">
              <a:extLst>
                <a:ext uri="{FF2B5EF4-FFF2-40B4-BE49-F238E27FC236}">
                  <a16:creationId xmlns:a16="http://schemas.microsoft.com/office/drawing/2014/main" id="{B200CF6A-901A-4788-8E76-023E48108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1" y="1588"/>
              <a:ext cx="0" cy="1073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5" name="Line 14">
              <a:extLst>
                <a:ext uri="{FF2B5EF4-FFF2-40B4-BE49-F238E27FC236}">
                  <a16:creationId xmlns:a16="http://schemas.microsoft.com/office/drawing/2014/main" id="{7DE59369-264F-40F8-AB93-5EDB90FDD2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9" y="1588"/>
              <a:ext cx="0" cy="1073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Line 15">
              <a:extLst>
                <a:ext uri="{FF2B5EF4-FFF2-40B4-BE49-F238E27FC236}">
                  <a16:creationId xmlns:a16="http://schemas.microsoft.com/office/drawing/2014/main" id="{2A5CCF58-967A-4D9D-942A-4140B67E7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53" y="1588"/>
              <a:ext cx="0" cy="1073"/>
            </a:xfrm>
            <a:prstGeom prst="line">
              <a:avLst/>
            </a:prstGeom>
            <a:noFill/>
            <a:ln w="11113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Freeform 16">
              <a:extLst>
                <a:ext uri="{FF2B5EF4-FFF2-40B4-BE49-F238E27FC236}">
                  <a16:creationId xmlns:a16="http://schemas.microsoft.com/office/drawing/2014/main" id="{C41B4B48-BB94-4F64-921C-FF25E73709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1" y="2372"/>
              <a:ext cx="1942" cy="170"/>
            </a:xfrm>
            <a:custGeom>
              <a:avLst/>
              <a:gdLst>
                <a:gd name="T0" fmla="*/ 6 w 558"/>
                <a:gd name="T1" fmla="*/ 29 h 49"/>
                <a:gd name="T2" fmla="*/ 17 w 558"/>
                <a:gd name="T3" fmla="*/ 32 h 49"/>
                <a:gd name="T4" fmla="*/ 27 w 558"/>
                <a:gd name="T5" fmla="*/ 41 h 49"/>
                <a:gd name="T6" fmla="*/ 38 w 558"/>
                <a:gd name="T7" fmla="*/ 43 h 49"/>
                <a:gd name="T8" fmla="*/ 49 w 558"/>
                <a:gd name="T9" fmla="*/ 46 h 49"/>
                <a:gd name="T10" fmla="*/ 60 w 558"/>
                <a:gd name="T11" fmla="*/ 45 h 49"/>
                <a:gd name="T12" fmla="*/ 71 w 558"/>
                <a:gd name="T13" fmla="*/ 46 h 49"/>
                <a:gd name="T14" fmla="*/ 82 w 558"/>
                <a:gd name="T15" fmla="*/ 48 h 49"/>
                <a:gd name="T16" fmla="*/ 92 w 558"/>
                <a:gd name="T17" fmla="*/ 47 h 49"/>
                <a:gd name="T18" fmla="*/ 103 w 558"/>
                <a:gd name="T19" fmla="*/ 48 h 49"/>
                <a:gd name="T20" fmla="*/ 114 w 558"/>
                <a:gd name="T21" fmla="*/ 44 h 49"/>
                <a:gd name="T22" fmla="*/ 125 w 558"/>
                <a:gd name="T23" fmla="*/ 46 h 49"/>
                <a:gd name="T24" fmla="*/ 136 w 558"/>
                <a:gd name="T25" fmla="*/ 45 h 49"/>
                <a:gd name="T26" fmla="*/ 147 w 558"/>
                <a:gd name="T27" fmla="*/ 44 h 49"/>
                <a:gd name="T28" fmla="*/ 157 w 558"/>
                <a:gd name="T29" fmla="*/ 41 h 49"/>
                <a:gd name="T30" fmla="*/ 168 w 558"/>
                <a:gd name="T31" fmla="*/ 34 h 49"/>
                <a:gd name="T32" fmla="*/ 179 w 558"/>
                <a:gd name="T33" fmla="*/ 21 h 49"/>
                <a:gd name="T34" fmla="*/ 190 w 558"/>
                <a:gd name="T35" fmla="*/ 14 h 49"/>
                <a:gd name="T36" fmla="*/ 201 w 558"/>
                <a:gd name="T37" fmla="*/ 8 h 49"/>
                <a:gd name="T38" fmla="*/ 212 w 558"/>
                <a:gd name="T39" fmla="*/ 3 h 49"/>
                <a:gd name="T40" fmla="*/ 222 w 558"/>
                <a:gd name="T41" fmla="*/ 0 h 49"/>
                <a:gd name="T42" fmla="*/ 233 w 558"/>
                <a:gd name="T43" fmla="*/ 5 h 49"/>
                <a:gd name="T44" fmla="*/ 244 w 558"/>
                <a:gd name="T45" fmla="*/ 4 h 49"/>
                <a:gd name="T46" fmla="*/ 255 w 558"/>
                <a:gd name="T47" fmla="*/ 4 h 49"/>
                <a:gd name="T48" fmla="*/ 266 w 558"/>
                <a:gd name="T49" fmla="*/ 9 h 49"/>
                <a:gd name="T50" fmla="*/ 277 w 558"/>
                <a:gd name="T51" fmla="*/ 11 h 49"/>
                <a:gd name="T52" fmla="*/ 287 w 558"/>
                <a:gd name="T53" fmla="*/ 8 h 49"/>
                <a:gd name="T54" fmla="*/ 298 w 558"/>
                <a:gd name="T55" fmla="*/ 1 h 49"/>
                <a:gd name="T56" fmla="*/ 309 w 558"/>
                <a:gd name="T57" fmla="*/ 9 h 49"/>
                <a:gd name="T58" fmla="*/ 320 w 558"/>
                <a:gd name="T59" fmla="*/ 8 h 49"/>
                <a:gd name="T60" fmla="*/ 331 w 558"/>
                <a:gd name="T61" fmla="*/ 8 h 49"/>
                <a:gd name="T62" fmla="*/ 342 w 558"/>
                <a:gd name="T63" fmla="*/ 10 h 49"/>
                <a:gd name="T64" fmla="*/ 352 w 558"/>
                <a:gd name="T65" fmla="*/ 18 h 49"/>
                <a:gd name="T66" fmla="*/ 363 w 558"/>
                <a:gd name="T67" fmla="*/ 17 h 49"/>
                <a:gd name="T68" fmla="*/ 374 w 558"/>
                <a:gd name="T69" fmla="*/ 18 h 49"/>
                <a:gd name="T70" fmla="*/ 385 w 558"/>
                <a:gd name="T71" fmla="*/ 18 h 49"/>
                <a:gd name="T72" fmla="*/ 396 w 558"/>
                <a:gd name="T73" fmla="*/ 18 h 49"/>
                <a:gd name="T74" fmla="*/ 407 w 558"/>
                <a:gd name="T75" fmla="*/ 17 h 49"/>
                <a:gd name="T76" fmla="*/ 417 w 558"/>
                <a:gd name="T77" fmla="*/ 14 h 49"/>
                <a:gd name="T78" fmla="*/ 428 w 558"/>
                <a:gd name="T79" fmla="*/ 11 h 49"/>
                <a:gd name="T80" fmla="*/ 439 w 558"/>
                <a:gd name="T81" fmla="*/ 13 h 49"/>
                <a:gd name="T82" fmla="*/ 450 w 558"/>
                <a:gd name="T83" fmla="*/ 7 h 49"/>
                <a:gd name="T84" fmla="*/ 461 w 558"/>
                <a:gd name="T85" fmla="*/ 8 h 49"/>
                <a:gd name="T86" fmla="*/ 472 w 558"/>
                <a:gd name="T87" fmla="*/ 7 h 49"/>
                <a:gd name="T88" fmla="*/ 482 w 558"/>
                <a:gd name="T89" fmla="*/ 5 h 49"/>
                <a:gd name="T90" fmla="*/ 493 w 558"/>
                <a:gd name="T91" fmla="*/ 8 h 49"/>
                <a:gd name="T92" fmla="*/ 504 w 558"/>
                <a:gd name="T93" fmla="*/ 7 h 49"/>
                <a:gd name="T94" fmla="*/ 515 w 558"/>
                <a:gd name="T95" fmla="*/ 6 h 49"/>
                <a:gd name="T96" fmla="*/ 526 w 558"/>
                <a:gd name="T97" fmla="*/ 3 h 49"/>
                <a:gd name="T98" fmla="*/ 537 w 558"/>
                <a:gd name="T99" fmla="*/ 1 h 49"/>
                <a:gd name="T100" fmla="*/ 547 w 558"/>
                <a:gd name="T101" fmla="*/ 2 h 49"/>
                <a:gd name="T102" fmla="*/ 558 w 558"/>
                <a:gd name="T10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58" h="49">
                  <a:moveTo>
                    <a:pt x="0" y="30"/>
                  </a:moveTo>
                  <a:lnTo>
                    <a:pt x="6" y="29"/>
                  </a:lnTo>
                  <a:lnTo>
                    <a:pt x="11" y="27"/>
                  </a:lnTo>
                  <a:lnTo>
                    <a:pt x="17" y="32"/>
                  </a:lnTo>
                  <a:lnTo>
                    <a:pt x="22" y="40"/>
                  </a:lnTo>
                  <a:lnTo>
                    <a:pt x="27" y="41"/>
                  </a:lnTo>
                  <a:lnTo>
                    <a:pt x="33" y="43"/>
                  </a:lnTo>
                  <a:lnTo>
                    <a:pt x="38" y="43"/>
                  </a:lnTo>
                  <a:lnTo>
                    <a:pt x="44" y="45"/>
                  </a:lnTo>
                  <a:lnTo>
                    <a:pt x="49" y="46"/>
                  </a:lnTo>
                  <a:lnTo>
                    <a:pt x="54" y="46"/>
                  </a:lnTo>
                  <a:lnTo>
                    <a:pt x="60" y="45"/>
                  </a:lnTo>
                  <a:lnTo>
                    <a:pt x="65" y="45"/>
                  </a:lnTo>
                  <a:lnTo>
                    <a:pt x="71" y="46"/>
                  </a:lnTo>
                  <a:lnTo>
                    <a:pt x="76" y="47"/>
                  </a:lnTo>
                  <a:lnTo>
                    <a:pt x="82" y="48"/>
                  </a:lnTo>
                  <a:lnTo>
                    <a:pt x="87" y="49"/>
                  </a:lnTo>
                  <a:lnTo>
                    <a:pt x="92" y="47"/>
                  </a:lnTo>
                  <a:lnTo>
                    <a:pt x="98" y="48"/>
                  </a:lnTo>
                  <a:lnTo>
                    <a:pt x="103" y="48"/>
                  </a:lnTo>
                  <a:lnTo>
                    <a:pt x="109" y="45"/>
                  </a:lnTo>
                  <a:lnTo>
                    <a:pt x="114" y="44"/>
                  </a:lnTo>
                  <a:lnTo>
                    <a:pt x="119" y="45"/>
                  </a:lnTo>
                  <a:lnTo>
                    <a:pt x="125" y="46"/>
                  </a:lnTo>
                  <a:lnTo>
                    <a:pt x="130" y="45"/>
                  </a:lnTo>
                  <a:lnTo>
                    <a:pt x="136" y="45"/>
                  </a:lnTo>
                  <a:lnTo>
                    <a:pt x="141" y="43"/>
                  </a:lnTo>
                  <a:lnTo>
                    <a:pt x="147" y="44"/>
                  </a:lnTo>
                  <a:lnTo>
                    <a:pt x="152" y="42"/>
                  </a:lnTo>
                  <a:lnTo>
                    <a:pt x="157" y="41"/>
                  </a:lnTo>
                  <a:lnTo>
                    <a:pt x="163" y="39"/>
                  </a:lnTo>
                  <a:lnTo>
                    <a:pt x="168" y="34"/>
                  </a:lnTo>
                  <a:lnTo>
                    <a:pt x="174" y="28"/>
                  </a:lnTo>
                  <a:lnTo>
                    <a:pt x="179" y="21"/>
                  </a:lnTo>
                  <a:lnTo>
                    <a:pt x="184" y="15"/>
                  </a:lnTo>
                  <a:lnTo>
                    <a:pt x="190" y="14"/>
                  </a:lnTo>
                  <a:lnTo>
                    <a:pt x="195" y="9"/>
                  </a:lnTo>
                  <a:lnTo>
                    <a:pt x="201" y="8"/>
                  </a:lnTo>
                  <a:lnTo>
                    <a:pt x="206" y="5"/>
                  </a:lnTo>
                  <a:lnTo>
                    <a:pt x="212" y="3"/>
                  </a:lnTo>
                  <a:lnTo>
                    <a:pt x="217" y="2"/>
                  </a:lnTo>
                  <a:lnTo>
                    <a:pt x="222" y="0"/>
                  </a:lnTo>
                  <a:lnTo>
                    <a:pt x="228" y="1"/>
                  </a:lnTo>
                  <a:lnTo>
                    <a:pt x="233" y="5"/>
                  </a:lnTo>
                  <a:lnTo>
                    <a:pt x="239" y="4"/>
                  </a:lnTo>
                  <a:lnTo>
                    <a:pt x="244" y="4"/>
                  </a:lnTo>
                  <a:lnTo>
                    <a:pt x="250" y="3"/>
                  </a:lnTo>
                  <a:lnTo>
                    <a:pt x="255" y="4"/>
                  </a:lnTo>
                  <a:lnTo>
                    <a:pt x="260" y="10"/>
                  </a:lnTo>
                  <a:lnTo>
                    <a:pt x="266" y="9"/>
                  </a:lnTo>
                  <a:lnTo>
                    <a:pt x="271" y="13"/>
                  </a:lnTo>
                  <a:lnTo>
                    <a:pt x="277" y="11"/>
                  </a:lnTo>
                  <a:lnTo>
                    <a:pt x="282" y="9"/>
                  </a:lnTo>
                  <a:lnTo>
                    <a:pt x="287" y="8"/>
                  </a:lnTo>
                  <a:lnTo>
                    <a:pt x="293" y="4"/>
                  </a:lnTo>
                  <a:lnTo>
                    <a:pt x="298" y="1"/>
                  </a:lnTo>
                  <a:lnTo>
                    <a:pt x="304" y="3"/>
                  </a:lnTo>
                  <a:lnTo>
                    <a:pt x="309" y="9"/>
                  </a:lnTo>
                  <a:lnTo>
                    <a:pt x="315" y="7"/>
                  </a:lnTo>
                  <a:lnTo>
                    <a:pt x="320" y="8"/>
                  </a:lnTo>
                  <a:lnTo>
                    <a:pt x="325" y="7"/>
                  </a:lnTo>
                  <a:lnTo>
                    <a:pt x="331" y="8"/>
                  </a:lnTo>
                  <a:lnTo>
                    <a:pt x="336" y="10"/>
                  </a:lnTo>
                  <a:lnTo>
                    <a:pt x="342" y="10"/>
                  </a:lnTo>
                  <a:lnTo>
                    <a:pt x="347" y="15"/>
                  </a:lnTo>
                  <a:lnTo>
                    <a:pt x="352" y="18"/>
                  </a:lnTo>
                  <a:lnTo>
                    <a:pt x="358" y="17"/>
                  </a:lnTo>
                  <a:lnTo>
                    <a:pt x="363" y="17"/>
                  </a:lnTo>
                  <a:lnTo>
                    <a:pt x="369" y="17"/>
                  </a:lnTo>
                  <a:lnTo>
                    <a:pt x="374" y="18"/>
                  </a:lnTo>
                  <a:lnTo>
                    <a:pt x="380" y="19"/>
                  </a:lnTo>
                  <a:lnTo>
                    <a:pt x="385" y="18"/>
                  </a:lnTo>
                  <a:lnTo>
                    <a:pt x="390" y="18"/>
                  </a:lnTo>
                  <a:lnTo>
                    <a:pt x="396" y="18"/>
                  </a:lnTo>
                  <a:lnTo>
                    <a:pt x="401" y="19"/>
                  </a:lnTo>
                  <a:lnTo>
                    <a:pt x="407" y="17"/>
                  </a:lnTo>
                  <a:lnTo>
                    <a:pt x="412" y="16"/>
                  </a:lnTo>
                  <a:lnTo>
                    <a:pt x="417" y="14"/>
                  </a:lnTo>
                  <a:lnTo>
                    <a:pt x="423" y="12"/>
                  </a:lnTo>
                  <a:lnTo>
                    <a:pt x="428" y="11"/>
                  </a:lnTo>
                  <a:lnTo>
                    <a:pt x="434" y="12"/>
                  </a:lnTo>
                  <a:lnTo>
                    <a:pt x="439" y="13"/>
                  </a:lnTo>
                  <a:lnTo>
                    <a:pt x="445" y="10"/>
                  </a:lnTo>
                  <a:lnTo>
                    <a:pt x="450" y="7"/>
                  </a:lnTo>
                  <a:lnTo>
                    <a:pt x="455" y="9"/>
                  </a:lnTo>
                  <a:lnTo>
                    <a:pt x="461" y="8"/>
                  </a:lnTo>
                  <a:lnTo>
                    <a:pt x="466" y="7"/>
                  </a:lnTo>
                  <a:lnTo>
                    <a:pt x="472" y="7"/>
                  </a:lnTo>
                  <a:lnTo>
                    <a:pt x="477" y="8"/>
                  </a:lnTo>
                  <a:lnTo>
                    <a:pt x="482" y="5"/>
                  </a:lnTo>
                  <a:lnTo>
                    <a:pt x="488" y="7"/>
                  </a:lnTo>
                  <a:lnTo>
                    <a:pt x="493" y="8"/>
                  </a:lnTo>
                  <a:lnTo>
                    <a:pt x="499" y="5"/>
                  </a:lnTo>
                  <a:lnTo>
                    <a:pt x="504" y="7"/>
                  </a:lnTo>
                  <a:lnTo>
                    <a:pt x="510" y="6"/>
                  </a:lnTo>
                  <a:lnTo>
                    <a:pt x="515" y="6"/>
                  </a:lnTo>
                  <a:lnTo>
                    <a:pt x="520" y="4"/>
                  </a:lnTo>
                  <a:lnTo>
                    <a:pt x="526" y="3"/>
                  </a:lnTo>
                  <a:lnTo>
                    <a:pt x="531" y="1"/>
                  </a:lnTo>
                  <a:lnTo>
                    <a:pt x="537" y="1"/>
                  </a:lnTo>
                  <a:lnTo>
                    <a:pt x="542" y="0"/>
                  </a:lnTo>
                  <a:lnTo>
                    <a:pt x="547" y="2"/>
                  </a:lnTo>
                  <a:lnTo>
                    <a:pt x="553" y="4"/>
                  </a:lnTo>
                  <a:lnTo>
                    <a:pt x="558" y="4"/>
                  </a:lnTo>
                </a:path>
              </a:pathLst>
            </a:custGeom>
            <a:noFill/>
            <a:ln w="15875" cap="flat">
              <a:solidFill>
                <a:srgbClr val="FFA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8" name="Freeform 17">
              <a:extLst>
                <a:ext uri="{FF2B5EF4-FFF2-40B4-BE49-F238E27FC236}">
                  <a16:creationId xmlns:a16="http://schemas.microsoft.com/office/drawing/2014/main" id="{77ADFDBA-2995-46D8-B38E-08447EC09A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1" y="1776"/>
              <a:ext cx="1942" cy="575"/>
            </a:xfrm>
            <a:custGeom>
              <a:avLst/>
              <a:gdLst>
                <a:gd name="T0" fmla="*/ 6 w 558"/>
                <a:gd name="T1" fmla="*/ 14 h 165"/>
                <a:gd name="T2" fmla="*/ 17 w 558"/>
                <a:gd name="T3" fmla="*/ 17 h 165"/>
                <a:gd name="T4" fmla="*/ 27 w 558"/>
                <a:gd name="T5" fmla="*/ 12 h 165"/>
                <a:gd name="T6" fmla="*/ 38 w 558"/>
                <a:gd name="T7" fmla="*/ 6 h 165"/>
                <a:gd name="T8" fmla="*/ 49 w 558"/>
                <a:gd name="T9" fmla="*/ 3 h 165"/>
                <a:gd name="T10" fmla="*/ 60 w 558"/>
                <a:gd name="T11" fmla="*/ 4 h 165"/>
                <a:gd name="T12" fmla="*/ 71 w 558"/>
                <a:gd name="T13" fmla="*/ 2 h 165"/>
                <a:gd name="T14" fmla="*/ 82 w 558"/>
                <a:gd name="T15" fmla="*/ 0 h 165"/>
                <a:gd name="T16" fmla="*/ 92 w 558"/>
                <a:gd name="T17" fmla="*/ 3 h 165"/>
                <a:gd name="T18" fmla="*/ 103 w 558"/>
                <a:gd name="T19" fmla="*/ 4 h 165"/>
                <a:gd name="T20" fmla="*/ 114 w 558"/>
                <a:gd name="T21" fmla="*/ 7 h 165"/>
                <a:gd name="T22" fmla="*/ 125 w 558"/>
                <a:gd name="T23" fmla="*/ 8 h 165"/>
                <a:gd name="T24" fmla="*/ 136 w 558"/>
                <a:gd name="T25" fmla="*/ 8 h 165"/>
                <a:gd name="T26" fmla="*/ 147 w 558"/>
                <a:gd name="T27" fmla="*/ 12 h 165"/>
                <a:gd name="T28" fmla="*/ 157 w 558"/>
                <a:gd name="T29" fmla="*/ 16 h 165"/>
                <a:gd name="T30" fmla="*/ 168 w 558"/>
                <a:gd name="T31" fmla="*/ 26 h 165"/>
                <a:gd name="T32" fmla="*/ 179 w 558"/>
                <a:gd name="T33" fmla="*/ 50 h 165"/>
                <a:gd name="T34" fmla="*/ 190 w 558"/>
                <a:gd name="T35" fmla="*/ 68 h 165"/>
                <a:gd name="T36" fmla="*/ 201 w 558"/>
                <a:gd name="T37" fmla="*/ 88 h 165"/>
                <a:gd name="T38" fmla="*/ 212 w 558"/>
                <a:gd name="T39" fmla="*/ 111 h 165"/>
                <a:gd name="T40" fmla="*/ 222 w 558"/>
                <a:gd name="T41" fmla="*/ 126 h 165"/>
                <a:gd name="T42" fmla="*/ 233 w 558"/>
                <a:gd name="T43" fmla="*/ 123 h 165"/>
                <a:gd name="T44" fmla="*/ 244 w 558"/>
                <a:gd name="T45" fmla="*/ 119 h 165"/>
                <a:gd name="T46" fmla="*/ 255 w 558"/>
                <a:gd name="T47" fmla="*/ 113 h 165"/>
                <a:gd name="T48" fmla="*/ 266 w 558"/>
                <a:gd name="T49" fmla="*/ 102 h 165"/>
                <a:gd name="T50" fmla="*/ 277 w 558"/>
                <a:gd name="T51" fmla="*/ 100 h 165"/>
                <a:gd name="T52" fmla="*/ 287 w 558"/>
                <a:gd name="T53" fmla="*/ 107 h 165"/>
                <a:gd name="T54" fmla="*/ 298 w 558"/>
                <a:gd name="T55" fmla="*/ 123 h 165"/>
                <a:gd name="T56" fmla="*/ 309 w 558"/>
                <a:gd name="T57" fmla="*/ 126 h 165"/>
                <a:gd name="T58" fmla="*/ 320 w 558"/>
                <a:gd name="T59" fmla="*/ 129 h 165"/>
                <a:gd name="T60" fmla="*/ 331 w 558"/>
                <a:gd name="T61" fmla="*/ 122 h 165"/>
                <a:gd name="T62" fmla="*/ 342 w 558"/>
                <a:gd name="T63" fmla="*/ 102 h 165"/>
                <a:gd name="T64" fmla="*/ 352 w 558"/>
                <a:gd name="T65" fmla="*/ 82 h 165"/>
                <a:gd name="T66" fmla="*/ 363 w 558"/>
                <a:gd name="T67" fmla="*/ 77 h 165"/>
                <a:gd name="T68" fmla="*/ 374 w 558"/>
                <a:gd name="T69" fmla="*/ 80 h 165"/>
                <a:gd name="T70" fmla="*/ 385 w 558"/>
                <a:gd name="T71" fmla="*/ 79 h 165"/>
                <a:gd name="T72" fmla="*/ 396 w 558"/>
                <a:gd name="T73" fmla="*/ 82 h 165"/>
                <a:gd name="T74" fmla="*/ 407 w 558"/>
                <a:gd name="T75" fmla="*/ 92 h 165"/>
                <a:gd name="T76" fmla="*/ 417 w 558"/>
                <a:gd name="T77" fmla="*/ 101 h 165"/>
                <a:gd name="T78" fmla="*/ 428 w 558"/>
                <a:gd name="T79" fmla="*/ 107 h 165"/>
                <a:gd name="T80" fmla="*/ 439 w 558"/>
                <a:gd name="T81" fmla="*/ 110 h 165"/>
                <a:gd name="T82" fmla="*/ 450 w 558"/>
                <a:gd name="T83" fmla="*/ 121 h 165"/>
                <a:gd name="T84" fmla="*/ 461 w 558"/>
                <a:gd name="T85" fmla="*/ 136 h 165"/>
                <a:gd name="T86" fmla="*/ 472 w 558"/>
                <a:gd name="T87" fmla="*/ 153 h 165"/>
                <a:gd name="T88" fmla="*/ 482 w 558"/>
                <a:gd name="T89" fmla="*/ 162 h 165"/>
                <a:gd name="T90" fmla="*/ 493 w 558"/>
                <a:gd name="T91" fmla="*/ 162 h 165"/>
                <a:gd name="T92" fmla="*/ 504 w 558"/>
                <a:gd name="T93" fmla="*/ 147 h 165"/>
                <a:gd name="T94" fmla="*/ 515 w 558"/>
                <a:gd name="T95" fmla="*/ 131 h 165"/>
                <a:gd name="T96" fmla="*/ 526 w 558"/>
                <a:gd name="T97" fmla="*/ 128 h 165"/>
                <a:gd name="T98" fmla="*/ 537 w 558"/>
                <a:gd name="T99" fmla="*/ 126 h 165"/>
                <a:gd name="T100" fmla="*/ 547 w 558"/>
                <a:gd name="T101" fmla="*/ 125 h 165"/>
                <a:gd name="T102" fmla="*/ 558 w 558"/>
                <a:gd name="T103" fmla="*/ 12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58" h="165">
                  <a:moveTo>
                    <a:pt x="0" y="16"/>
                  </a:moveTo>
                  <a:lnTo>
                    <a:pt x="6" y="14"/>
                  </a:lnTo>
                  <a:lnTo>
                    <a:pt x="11" y="13"/>
                  </a:lnTo>
                  <a:lnTo>
                    <a:pt x="17" y="17"/>
                  </a:lnTo>
                  <a:lnTo>
                    <a:pt x="22" y="12"/>
                  </a:lnTo>
                  <a:lnTo>
                    <a:pt x="27" y="12"/>
                  </a:lnTo>
                  <a:lnTo>
                    <a:pt x="33" y="10"/>
                  </a:lnTo>
                  <a:lnTo>
                    <a:pt x="38" y="6"/>
                  </a:lnTo>
                  <a:lnTo>
                    <a:pt x="44" y="5"/>
                  </a:lnTo>
                  <a:lnTo>
                    <a:pt x="49" y="3"/>
                  </a:lnTo>
                  <a:lnTo>
                    <a:pt x="54" y="3"/>
                  </a:lnTo>
                  <a:lnTo>
                    <a:pt x="60" y="4"/>
                  </a:lnTo>
                  <a:lnTo>
                    <a:pt x="65" y="4"/>
                  </a:lnTo>
                  <a:lnTo>
                    <a:pt x="71" y="2"/>
                  </a:lnTo>
                  <a:lnTo>
                    <a:pt x="76" y="1"/>
                  </a:lnTo>
                  <a:lnTo>
                    <a:pt x="82" y="0"/>
                  </a:lnTo>
                  <a:lnTo>
                    <a:pt x="87" y="0"/>
                  </a:lnTo>
                  <a:lnTo>
                    <a:pt x="92" y="3"/>
                  </a:lnTo>
                  <a:lnTo>
                    <a:pt x="98" y="2"/>
                  </a:lnTo>
                  <a:lnTo>
                    <a:pt x="103" y="4"/>
                  </a:lnTo>
                  <a:lnTo>
                    <a:pt x="109" y="6"/>
                  </a:lnTo>
                  <a:lnTo>
                    <a:pt x="114" y="7"/>
                  </a:lnTo>
                  <a:lnTo>
                    <a:pt x="119" y="7"/>
                  </a:lnTo>
                  <a:lnTo>
                    <a:pt x="125" y="8"/>
                  </a:lnTo>
                  <a:lnTo>
                    <a:pt x="130" y="6"/>
                  </a:lnTo>
                  <a:lnTo>
                    <a:pt x="136" y="8"/>
                  </a:lnTo>
                  <a:lnTo>
                    <a:pt x="141" y="10"/>
                  </a:lnTo>
                  <a:lnTo>
                    <a:pt x="147" y="12"/>
                  </a:lnTo>
                  <a:lnTo>
                    <a:pt x="152" y="13"/>
                  </a:lnTo>
                  <a:lnTo>
                    <a:pt x="157" y="16"/>
                  </a:lnTo>
                  <a:lnTo>
                    <a:pt x="163" y="17"/>
                  </a:lnTo>
                  <a:lnTo>
                    <a:pt x="168" y="26"/>
                  </a:lnTo>
                  <a:lnTo>
                    <a:pt x="174" y="37"/>
                  </a:lnTo>
                  <a:lnTo>
                    <a:pt x="179" y="50"/>
                  </a:lnTo>
                  <a:lnTo>
                    <a:pt x="184" y="61"/>
                  </a:lnTo>
                  <a:lnTo>
                    <a:pt x="190" y="68"/>
                  </a:lnTo>
                  <a:lnTo>
                    <a:pt x="195" y="80"/>
                  </a:lnTo>
                  <a:lnTo>
                    <a:pt x="201" y="88"/>
                  </a:lnTo>
                  <a:lnTo>
                    <a:pt x="206" y="99"/>
                  </a:lnTo>
                  <a:lnTo>
                    <a:pt x="212" y="111"/>
                  </a:lnTo>
                  <a:lnTo>
                    <a:pt x="217" y="120"/>
                  </a:lnTo>
                  <a:lnTo>
                    <a:pt x="222" y="126"/>
                  </a:lnTo>
                  <a:lnTo>
                    <a:pt x="228" y="126"/>
                  </a:lnTo>
                  <a:lnTo>
                    <a:pt x="233" y="123"/>
                  </a:lnTo>
                  <a:lnTo>
                    <a:pt x="239" y="121"/>
                  </a:lnTo>
                  <a:lnTo>
                    <a:pt x="244" y="119"/>
                  </a:lnTo>
                  <a:lnTo>
                    <a:pt x="250" y="117"/>
                  </a:lnTo>
                  <a:lnTo>
                    <a:pt x="255" y="113"/>
                  </a:lnTo>
                  <a:lnTo>
                    <a:pt x="260" y="107"/>
                  </a:lnTo>
                  <a:lnTo>
                    <a:pt x="266" y="102"/>
                  </a:lnTo>
                  <a:lnTo>
                    <a:pt x="271" y="99"/>
                  </a:lnTo>
                  <a:lnTo>
                    <a:pt x="277" y="100"/>
                  </a:lnTo>
                  <a:lnTo>
                    <a:pt x="282" y="102"/>
                  </a:lnTo>
                  <a:lnTo>
                    <a:pt x="287" y="107"/>
                  </a:lnTo>
                  <a:lnTo>
                    <a:pt x="293" y="114"/>
                  </a:lnTo>
                  <a:lnTo>
                    <a:pt x="298" y="123"/>
                  </a:lnTo>
                  <a:lnTo>
                    <a:pt x="304" y="126"/>
                  </a:lnTo>
                  <a:lnTo>
                    <a:pt x="309" y="126"/>
                  </a:lnTo>
                  <a:lnTo>
                    <a:pt x="315" y="129"/>
                  </a:lnTo>
                  <a:lnTo>
                    <a:pt x="320" y="129"/>
                  </a:lnTo>
                  <a:lnTo>
                    <a:pt x="325" y="127"/>
                  </a:lnTo>
                  <a:lnTo>
                    <a:pt x="331" y="122"/>
                  </a:lnTo>
                  <a:lnTo>
                    <a:pt x="336" y="112"/>
                  </a:lnTo>
                  <a:lnTo>
                    <a:pt x="342" y="102"/>
                  </a:lnTo>
                  <a:lnTo>
                    <a:pt x="347" y="90"/>
                  </a:lnTo>
                  <a:lnTo>
                    <a:pt x="352" y="82"/>
                  </a:lnTo>
                  <a:lnTo>
                    <a:pt x="358" y="80"/>
                  </a:lnTo>
                  <a:lnTo>
                    <a:pt x="363" y="77"/>
                  </a:lnTo>
                  <a:lnTo>
                    <a:pt x="369" y="78"/>
                  </a:lnTo>
                  <a:lnTo>
                    <a:pt x="374" y="80"/>
                  </a:lnTo>
                  <a:lnTo>
                    <a:pt x="380" y="79"/>
                  </a:lnTo>
                  <a:lnTo>
                    <a:pt x="385" y="79"/>
                  </a:lnTo>
                  <a:lnTo>
                    <a:pt x="390" y="79"/>
                  </a:lnTo>
                  <a:lnTo>
                    <a:pt x="396" y="82"/>
                  </a:lnTo>
                  <a:lnTo>
                    <a:pt x="401" y="84"/>
                  </a:lnTo>
                  <a:lnTo>
                    <a:pt x="407" y="92"/>
                  </a:lnTo>
                  <a:lnTo>
                    <a:pt x="412" y="94"/>
                  </a:lnTo>
                  <a:lnTo>
                    <a:pt x="417" y="101"/>
                  </a:lnTo>
                  <a:lnTo>
                    <a:pt x="423" y="105"/>
                  </a:lnTo>
                  <a:lnTo>
                    <a:pt x="428" y="107"/>
                  </a:lnTo>
                  <a:lnTo>
                    <a:pt x="434" y="108"/>
                  </a:lnTo>
                  <a:lnTo>
                    <a:pt x="439" y="110"/>
                  </a:lnTo>
                  <a:lnTo>
                    <a:pt x="445" y="114"/>
                  </a:lnTo>
                  <a:lnTo>
                    <a:pt x="450" y="121"/>
                  </a:lnTo>
                  <a:lnTo>
                    <a:pt x="455" y="127"/>
                  </a:lnTo>
                  <a:lnTo>
                    <a:pt x="461" y="136"/>
                  </a:lnTo>
                  <a:lnTo>
                    <a:pt x="466" y="144"/>
                  </a:lnTo>
                  <a:lnTo>
                    <a:pt x="472" y="153"/>
                  </a:lnTo>
                  <a:lnTo>
                    <a:pt x="477" y="159"/>
                  </a:lnTo>
                  <a:lnTo>
                    <a:pt x="482" y="162"/>
                  </a:lnTo>
                  <a:lnTo>
                    <a:pt x="488" y="165"/>
                  </a:lnTo>
                  <a:lnTo>
                    <a:pt x="493" y="162"/>
                  </a:lnTo>
                  <a:lnTo>
                    <a:pt x="499" y="156"/>
                  </a:lnTo>
                  <a:lnTo>
                    <a:pt x="504" y="147"/>
                  </a:lnTo>
                  <a:lnTo>
                    <a:pt x="510" y="139"/>
                  </a:lnTo>
                  <a:lnTo>
                    <a:pt x="515" y="131"/>
                  </a:lnTo>
                  <a:lnTo>
                    <a:pt x="520" y="129"/>
                  </a:lnTo>
                  <a:lnTo>
                    <a:pt x="526" y="128"/>
                  </a:lnTo>
                  <a:lnTo>
                    <a:pt x="531" y="130"/>
                  </a:lnTo>
                  <a:lnTo>
                    <a:pt x="537" y="126"/>
                  </a:lnTo>
                  <a:lnTo>
                    <a:pt x="542" y="130"/>
                  </a:lnTo>
                  <a:lnTo>
                    <a:pt x="547" y="125"/>
                  </a:lnTo>
                  <a:lnTo>
                    <a:pt x="553" y="124"/>
                  </a:lnTo>
                  <a:lnTo>
                    <a:pt x="558" y="125"/>
                  </a:lnTo>
                </a:path>
              </a:pathLst>
            </a:custGeom>
            <a:noFill/>
            <a:ln w="15875" cap="flat">
              <a:solidFill>
                <a:srgbClr val="228B2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DA3A01C9-ECF2-4243-A848-E2F3CAC35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1" y="2110"/>
              <a:ext cx="1942" cy="457"/>
            </a:xfrm>
            <a:custGeom>
              <a:avLst/>
              <a:gdLst>
                <a:gd name="T0" fmla="*/ 6 w 558"/>
                <a:gd name="T1" fmla="*/ 129 h 131"/>
                <a:gd name="T2" fmla="*/ 17 w 558"/>
                <a:gd name="T3" fmla="*/ 123 h 131"/>
                <a:gd name="T4" fmla="*/ 27 w 558"/>
                <a:gd name="T5" fmla="*/ 119 h 131"/>
                <a:gd name="T6" fmla="*/ 38 w 558"/>
                <a:gd name="T7" fmla="*/ 122 h 131"/>
                <a:gd name="T8" fmla="*/ 49 w 558"/>
                <a:gd name="T9" fmla="*/ 123 h 131"/>
                <a:gd name="T10" fmla="*/ 60 w 558"/>
                <a:gd name="T11" fmla="*/ 123 h 131"/>
                <a:gd name="T12" fmla="*/ 71 w 558"/>
                <a:gd name="T13" fmla="*/ 123 h 131"/>
                <a:gd name="T14" fmla="*/ 82 w 558"/>
                <a:gd name="T15" fmla="*/ 124 h 131"/>
                <a:gd name="T16" fmla="*/ 92 w 558"/>
                <a:gd name="T17" fmla="*/ 122 h 131"/>
                <a:gd name="T18" fmla="*/ 103 w 558"/>
                <a:gd name="T19" fmla="*/ 120 h 131"/>
                <a:gd name="T20" fmla="*/ 114 w 558"/>
                <a:gd name="T21" fmla="*/ 121 h 131"/>
                <a:gd name="T22" fmla="*/ 125 w 558"/>
                <a:gd name="T23" fmla="*/ 118 h 131"/>
                <a:gd name="T24" fmla="*/ 136 w 558"/>
                <a:gd name="T25" fmla="*/ 119 h 131"/>
                <a:gd name="T26" fmla="*/ 147 w 558"/>
                <a:gd name="T27" fmla="*/ 116 h 131"/>
                <a:gd name="T28" fmla="*/ 157 w 558"/>
                <a:gd name="T29" fmla="*/ 115 h 131"/>
                <a:gd name="T30" fmla="*/ 168 w 558"/>
                <a:gd name="T31" fmla="*/ 112 h 131"/>
                <a:gd name="T32" fmla="*/ 179 w 558"/>
                <a:gd name="T33" fmla="*/ 101 h 131"/>
                <a:gd name="T34" fmla="*/ 190 w 558"/>
                <a:gd name="T35" fmla="*/ 90 h 131"/>
                <a:gd name="T36" fmla="*/ 201 w 558"/>
                <a:gd name="T37" fmla="*/ 76 h 131"/>
                <a:gd name="T38" fmla="*/ 212 w 558"/>
                <a:gd name="T39" fmla="*/ 57 h 131"/>
                <a:gd name="T40" fmla="*/ 222 w 558"/>
                <a:gd name="T41" fmla="*/ 46 h 131"/>
                <a:gd name="T42" fmla="*/ 233 w 558"/>
                <a:gd name="T43" fmla="*/ 44 h 131"/>
                <a:gd name="T44" fmla="*/ 244 w 558"/>
                <a:gd name="T45" fmla="*/ 49 h 131"/>
                <a:gd name="T46" fmla="*/ 255 w 558"/>
                <a:gd name="T47" fmla="*/ 55 h 131"/>
                <a:gd name="T48" fmla="*/ 266 w 558"/>
                <a:gd name="T49" fmla="*/ 61 h 131"/>
                <a:gd name="T50" fmla="*/ 277 w 558"/>
                <a:gd name="T51" fmla="*/ 62 h 131"/>
                <a:gd name="T52" fmla="*/ 287 w 558"/>
                <a:gd name="T53" fmla="*/ 57 h 131"/>
                <a:gd name="T54" fmla="*/ 298 w 558"/>
                <a:gd name="T55" fmla="*/ 48 h 131"/>
                <a:gd name="T56" fmla="*/ 309 w 558"/>
                <a:gd name="T57" fmla="*/ 37 h 131"/>
                <a:gd name="T58" fmla="*/ 320 w 558"/>
                <a:gd name="T59" fmla="*/ 35 h 131"/>
                <a:gd name="T60" fmla="*/ 331 w 558"/>
                <a:gd name="T61" fmla="*/ 42 h 131"/>
                <a:gd name="T62" fmla="*/ 342 w 558"/>
                <a:gd name="T63" fmla="*/ 60 h 131"/>
                <a:gd name="T64" fmla="*/ 352 w 558"/>
                <a:gd name="T65" fmla="*/ 72 h 131"/>
                <a:gd name="T66" fmla="*/ 363 w 558"/>
                <a:gd name="T67" fmla="*/ 78 h 131"/>
                <a:gd name="T68" fmla="*/ 374 w 558"/>
                <a:gd name="T69" fmla="*/ 74 h 131"/>
                <a:gd name="T70" fmla="*/ 385 w 558"/>
                <a:gd name="T71" fmla="*/ 75 h 131"/>
                <a:gd name="T72" fmla="*/ 396 w 558"/>
                <a:gd name="T73" fmla="*/ 72 h 131"/>
                <a:gd name="T74" fmla="*/ 407 w 558"/>
                <a:gd name="T75" fmla="*/ 63 h 131"/>
                <a:gd name="T76" fmla="*/ 417 w 558"/>
                <a:gd name="T77" fmla="*/ 56 h 131"/>
                <a:gd name="T78" fmla="*/ 428 w 558"/>
                <a:gd name="T79" fmla="*/ 54 h 131"/>
                <a:gd name="T80" fmla="*/ 439 w 558"/>
                <a:gd name="T81" fmla="*/ 49 h 131"/>
                <a:gd name="T82" fmla="*/ 450 w 558"/>
                <a:gd name="T83" fmla="*/ 43 h 131"/>
                <a:gd name="T84" fmla="*/ 461 w 558"/>
                <a:gd name="T85" fmla="*/ 28 h 131"/>
                <a:gd name="T86" fmla="*/ 472 w 558"/>
                <a:gd name="T87" fmla="*/ 12 h 131"/>
                <a:gd name="T88" fmla="*/ 482 w 558"/>
                <a:gd name="T89" fmla="*/ 4 h 131"/>
                <a:gd name="T90" fmla="*/ 493 w 558"/>
                <a:gd name="T91" fmla="*/ 2 h 131"/>
                <a:gd name="T92" fmla="*/ 504 w 558"/>
                <a:gd name="T93" fmla="*/ 17 h 131"/>
                <a:gd name="T94" fmla="*/ 515 w 558"/>
                <a:gd name="T95" fmla="*/ 35 h 131"/>
                <a:gd name="T96" fmla="*/ 526 w 558"/>
                <a:gd name="T97" fmla="*/ 41 h 131"/>
                <a:gd name="T98" fmla="*/ 537 w 558"/>
                <a:gd name="T99" fmla="*/ 45 h 131"/>
                <a:gd name="T100" fmla="*/ 547 w 558"/>
                <a:gd name="T101" fmla="*/ 45 h 131"/>
                <a:gd name="T102" fmla="*/ 558 w 558"/>
                <a:gd name="T103" fmla="*/ 43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58" h="131">
                  <a:moveTo>
                    <a:pt x="0" y="126"/>
                  </a:moveTo>
                  <a:lnTo>
                    <a:pt x="6" y="129"/>
                  </a:lnTo>
                  <a:lnTo>
                    <a:pt x="11" y="131"/>
                  </a:lnTo>
                  <a:lnTo>
                    <a:pt x="17" y="123"/>
                  </a:lnTo>
                  <a:lnTo>
                    <a:pt x="22" y="120"/>
                  </a:lnTo>
                  <a:lnTo>
                    <a:pt x="27" y="119"/>
                  </a:lnTo>
                  <a:lnTo>
                    <a:pt x="33" y="119"/>
                  </a:lnTo>
                  <a:lnTo>
                    <a:pt x="38" y="122"/>
                  </a:lnTo>
                  <a:lnTo>
                    <a:pt x="44" y="122"/>
                  </a:lnTo>
                  <a:lnTo>
                    <a:pt x="49" y="123"/>
                  </a:lnTo>
                  <a:lnTo>
                    <a:pt x="54" y="123"/>
                  </a:lnTo>
                  <a:lnTo>
                    <a:pt x="60" y="123"/>
                  </a:lnTo>
                  <a:lnTo>
                    <a:pt x="65" y="123"/>
                  </a:lnTo>
                  <a:lnTo>
                    <a:pt x="71" y="123"/>
                  </a:lnTo>
                  <a:lnTo>
                    <a:pt x="76" y="124"/>
                  </a:lnTo>
                  <a:lnTo>
                    <a:pt x="82" y="124"/>
                  </a:lnTo>
                  <a:lnTo>
                    <a:pt x="87" y="124"/>
                  </a:lnTo>
                  <a:lnTo>
                    <a:pt x="92" y="122"/>
                  </a:lnTo>
                  <a:lnTo>
                    <a:pt x="98" y="122"/>
                  </a:lnTo>
                  <a:lnTo>
                    <a:pt x="103" y="120"/>
                  </a:lnTo>
                  <a:lnTo>
                    <a:pt x="109" y="121"/>
                  </a:lnTo>
                  <a:lnTo>
                    <a:pt x="114" y="121"/>
                  </a:lnTo>
                  <a:lnTo>
                    <a:pt x="119" y="120"/>
                  </a:lnTo>
                  <a:lnTo>
                    <a:pt x="125" y="118"/>
                  </a:lnTo>
                  <a:lnTo>
                    <a:pt x="130" y="121"/>
                  </a:lnTo>
                  <a:lnTo>
                    <a:pt x="136" y="119"/>
                  </a:lnTo>
                  <a:lnTo>
                    <a:pt x="141" y="118"/>
                  </a:lnTo>
                  <a:lnTo>
                    <a:pt x="147" y="116"/>
                  </a:lnTo>
                  <a:lnTo>
                    <a:pt x="152" y="116"/>
                  </a:lnTo>
                  <a:lnTo>
                    <a:pt x="157" y="115"/>
                  </a:lnTo>
                  <a:lnTo>
                    <a:pt x="163" y="116"/>
                  </a:lnTo>
                  <a:lnTo>
                    <a:pt x="168" y="112"/>
                  </a:lnTo>
                  <a:lnTo>
                    <a:pt x="174" y="106"/>
                  </a:lnTo>
                  <a:lnTo>
                    <a:pt x="179" y="101"/>
                  </a:lnTo>
                  <a:lnTo>
                    <a:pt x="184" y="95"/>
                  </a:lnTo>
                  <a:lnTo>
                    <a:pt x="190" y="90"/>
                  </a:lnTo>
                  <a:lnTo>
                    <a:pt x="195" y="83"/>
                  </a:lnTo>
                  <a:lnTo>
                    <a:pt x="201" y="76"/>
                  </a:lnTo>
                  <a:lnTo>
                    <a:pt x="206" y="68"/>
                  </a:lnTo>
                  <a:lnTo>
                    <a:pt x="212" y="57"/>
                  </a:lnTo>
                  <a:lnTo>
                    <a:pt x="217" y="50"/>
                  </a:lnTo>
                  <a:lnTo>
                    <a:pt x="222" y="46"/>
                  </a:lnTo>
                  <a:lnTo>
                    <a:pt x="228" y="44"/>
                  </a:lnTo>
                  <a:lnTo>
                    <a:pt x="233" y="44"/>
                  </a:lnTo>
                  <a:lnTo>
                    <a:pt x="239" y="47"/>
                  </a:lnTo>
                  <a:lnTo>
                    <a:pt x="244" y="49"/>
                  </a:lnTo>
                  <a:lnTo>
                    <a:pt x="250" y="52"/>
                  </a:lnTo>
                  <a:lnTo>
                    <a:pt x="255" y="55"/>
                  </a:lnTo>
                  <a:lnTo>
                    <a:pt x="260" y="55"/>
                  </a:lnTo>
                  <a:lnTo>
                    <a:pt x="266" y="61"/>
                  </a:lnTo>
                  <a:lnTo>
                    <a:pt x="271" y="60"/>
                  </a:lnTo>
                  <a:lnTo>
                    <a:pt x="277" y="62"/>
                  </a:lnTo>
                  <a:lnTo>
                    <a:pt x="282" y="60"/>
                  </a:lnTo>
                  <a:lnTo>
                    <a:pt x="287" y="57"/>
                  </a:lnTo>
                  <a:lnTo>
                    <a:pt x="293" y="55"/>
                  </a:lnTo>
                  <a:lnTo>
                    <a:pt x="298" y="48"/>
                  </a:lnTo>
                  <a:lnTo>
                    <a:pt x="304" y="42"/>
                  </a:lnTo>
                  <a:lnTo>
                    <a:pt x="309" y="37"/>
                  </a:lnTo>
                  <a:lnTo>
                    <a:pt x="315" y="36"/>
                  </a:lnTo>
                  <a:lnTo>
                    <a:pt x="320" y="35"/>
                  </a:lnTo>
                  <a:lnTo>
                    <a:pt x="325" y="38"/>
                  </a:lnTo>
                  <a:lnTo>
                    <a:pt x="331" y="42"/>
                  </a:lnTo>
                  <a:lnTo>
                    <a:pt x="336" y="50"/>
                  </a:lnTo>
                  <a:lnTo>
                    <a:pt x="342" y="60"/>
                  </a:lnTo>
                  <a:lnTo>
                    <a:pt x="347" y="67"/>
                  </a:lnTo>
                  <a:lnTo>
                    <a:pt x="352" y="72"/>
                  </a:lnTo>
                  <a:lnTo>
                    <a:pt x="358" y="74"/>
                  </a:lnTo>
                  <a:lnTo>
                    <a:pt x="363" y="78"/>
                  </a:lnTo>
                  <a:lnTo>
                    <a:pt x="369" y="76"/>
                  </a:lnTo>
                  <a:lnTo>
                    <a:pt x="374" y="74"/>
                  </a:lnTo>
                  <a:lnTo>
                    <a:pt x="380" y="74"/>
                  </a:lnTo>
                  <a:lnTo>
                    <a:pt x="385" y="75"/>
                  </a:lnTo>
                  <a:lnTo>
                    <a:pt x="390" y="75"/>
                  </a:lnTo>
                  <a:lnTo>
                    <a:pt x="396" y="72"/>
                  </a:lnTo>
                  <a:lnTo>
                    <a:pt x="401" y="69"/>
                  </a:lnTo>
                  <a:lnTo>
                    <a:pt x="407" y="63"/>
                  </a:lnTo>
                  <a:lnTo>
                    <a:pt x="412" y="62"/>
                  </a:lnTo>
                  <a:lnTo>
                    <a:pt x="417" y="56"/>
                  </a:lnTo>
                  <a:lnTo>
                    <a:pt x="423" y="55"/>
                  </a:lnTo>
                  <a:lnTo>
                    <a:pt x="428" y="54"/>
                  </a:lnTo>
                  <a:lnTo>
                    <a:pt x="434" y="52"/>
                  </a:lnTo>
                  <a:lnTo>
                    <a:pt x="439" y="49"/>
                  </a:lnTo>
                  <a:lnTo>
                    <a:pt x="445" y="48"/>
                  </a:lnTo>
                  <a:lnTo>
                    <a:pt x="450" y="43"/>
                  </a:lnTo>
                  <a:lnTo>
                    <a:pt x="455" y="36"/>
                  </a:lnTo>
                  <a:lnTo>
                    <a:pt x="461" y="28"/>
                  </a:lnTo>
                  <a:lnTo>
                    <a:pt x="466" y="21"/>
                  </a:lnTo>
                  <a:lnTo>
                    <a:pt x="472" y="12"/>
                  </a:lnTo>
                  <a:lnTo>
                    <a:pt x="477" y="5"/>
                  </a:lnTo>
                  <a:lnTo>
                    <a:pt x="482" y="4"/>
                  </a:lnTo>
                  <a:lnTo>
                    <a:pt x="488" y="0"/>
                  </a:lnTo>
                  <a:lnTo>
                    <a:pt x="493" y="2"/>
                  </a:lnTo>
                  <a:lnTo>
                    <a:pt x="499" y="11"/>
                  </a:lnTo>
                  <a:lnTo>
                    <a:pt x="504" y="17"/>
                  </a:lnTo>
                  <a:lnTo>
                    <a:pt x="510" y="27"/>
                  </a:lnTo>
                  <a:lnTo>
                    <a:pt x="515" y="35"/>
                  </a:lnTo>
                  <a:lnTo>
                    <a:pt x="520" y="40"/>
                  </a:lnTo>
                  <a:lnTo>
                    <a:pt x="526" y="41"/>
                  </a:lnTo>
                  <a:lnTo>
                    <a:pt x="531" y="41"/>
                  </a:lnTo>
                  <a:lnTo>
                    <a:pt x="537" y="45"/>
                  </a:lnTo>
                  <a:lnTo>
                    <a:pt x="542" y="42"/>
                  </a:lnTo>
                  <a:lnTo>
                    <a:pt x="547" y="45"/>
                  </a:lnTo>
                  <a:lnTo>
                    <a:pt x="553" y="44"/>
                  </a:lnTo>
                  <a:lnTo>
                    <a:pt x="558" y="43"/>
                  </a:lnTo>
                </a:path>
              </a:pathLst>
            </a:custGeom>
            <a:noFill/>
            <a:ln w="15875" cap="flat">
              <a:solidFill>
                <a:srgbClr val="8B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Rectangle 19">
              <a:extLst>
                <a:ext uri="{FF2B5EF4-FFF2-40B4-BE49-F238E27FC236}">
                  <a16:creationId xmlns:a16="http://schemas.microsoft.com/office/drawing/2014/main" id="{E495EC47-EF24-455A-9C4A-165A4887A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2" y="2573"/>
              <a:ext cx="8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20">
              <a:extLst>
                <a:ext uri="{FF2B5EF4-FFF2-40B4-BE49-F238E27FC236}">
                  <a16:creationId xmlns:a16="http://schemas.microsoft.com/office/drawing/2014/main" id="{245FF480-CFB9-4FCA-A261-C3E2FCB82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0" y="2330"/>
              <a:ext cx="12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25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21">
              <a:extLst>
                <a:ext uri="{FF2B5EF4-FFF2-40B4-BE49-F238E27FC236}">
                  <a16:creationId xmlns:a16="http://schemas.microsoft.com/office/drawing/2014/main" id="{3B9A17C7-49F9-4315-A413-BE388989E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0" y="2086"/>
              <a:ext cx="12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50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22">
              <a:extLst>
                <a:ext uri="{FF2B5EF4-FFF2-40B4-BE49-F238E27FC236}">
                  <a16:creationId xmlns:a16="http://schemas.microsoft.com/office/drawing/2014/main" id="{D1B17378-96A4-4335-A0C1-7A6FEC1C9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0" y="1842"/>
              <a:ext cx="12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75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23">
              <a:extLst>
                <a:ext uri="{FF2B5EF4-FFF2-40B4-BE49-F238E27FC236}">
                  <a16:creationId xmlns:a16="http://schemas.microsoft.com/office/drawing/2014/main" id="{A5AEBB2C-4D24-4E74-ACE1-18D5214CD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5" y="1598"/>
              <a:ext cx="167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100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24">
              <a:extLst>
                <a:ext uri="{FF2B5EF4-FFF2-40B4-BE49-F238E27FC236}">
                  <a16:creationId xmlns:a16="http://schemas.microsoft.com/office/drawing/2014/main" id="{57C0B8FD-AB51-40B0-A3ED-54AD07AA3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8" y="2695"/>
              <a:ext cx="37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Aug 2020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6D2EDE9C-3900-442E-8F1B-D941094EB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695"/>
              <a:ext cx="3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Feb 2021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26">
              <a:extLst>
                <a:ext uri="{FF2B5EF4-FFF2-40B4-BE49-F238E27FC236}">
                  <a16:creationId xmlns:a16="http://schemas.microsoft.com/office/drawing/2014/main" id="{2AD45352-A7EB-49AD-8162-F3837805F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3" y="2695"/>
              <a:ext cx="37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Aug 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27">
              <a:extLst>
                <a:ext uri="{FF2B5EF4-FFF2-40B4-BE49-F238E27FC236}">
                  <a16:creationId xmlns:a16="http://schemas.microsoft.com/office/drawing/2014/main" id="{A248685B-2147-44FE-A8E0-48500BEFD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9" y="2695"/>
              <a:ext cx="36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Feb 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28">
              <a:extLst>
                <a:ext uri="{FF2B5EF4-FFF2-40B4-BE49-F238E27FC236}">
                  <a16:creationId xmlns:a16="http://schemas.microsoft.com/office/drawing/2014/main" id="{B17436B5-1237-4272-B180-7CB9C03879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2888" y="2058"/>
              <a:ext cx="184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[%]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Line 29">
              <a:extLst>
                <a:ext uri="{FF2B5EF4-FFF2-40B4-BE49-F238E27FC236}">
                  <a16:creationId xmlns:a16="http://schemas.microsoft.com/office/drawing/2014/main" id="{7E9DE146-5985-4A04-869C-30078ED340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52" y="1939"/>
              <a:ext cx="80" cy="0"/>
            </a:xfrm>
            <a:prstGeom prst="line">
              <a:avLst/>
            </a:prstGeom>
            <a:noFill/>
            <a:ln w="15875" cap="flat">
              <a:solidFill>
                <a:srgbClr val="228B2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1" name="Line 30">
              <a:extLst>
                <a:ext uri="{FF2B5EF4-FFF2-40B4-BE49-F238E27FC236}">
                  <a16:creationId xmlns:a16="http://schemas.microsoft.com/office/drawing/2014/main" id="{3DB8DC67-1F20-482C-B218-2A35287901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" y="2069"/>
              <a:ext cx="80" cy="0"/>
            </a:xfrm>
            <a:prstGeom prst="line">
              <a:avLst/>
            </a:prstGeom>
            <a:noFill/>
            <a:ln w="15875" cap="flat">
              <a:solidFill>
                <a:srgbClr val="FFA5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2" name="Line 31">
              <a:extLst>
                <a:ext uri="{FF2B5EF4-FFF2-40B4-BE49-F238E27FC236}">
                  <a16:creationId xmlns:a16="http://schemas.microsoft.com/office/drawing/2014/main" id="{BDB52577-07A5-4C25-BE4D-22AA6ED6F0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8" y="2290"/>
              <a:ext cx="81" cy="0"/>
            </a:xfrm>
            <a:prstGeom prst="line">
              <a:avLst/>
            </a:prstGeom>
            <a:noFill/>
            <a:ln w="15875" cap="flat">
              <a:solidFill>
                <a:srgbClr val="8B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3" name="Rectangle 32">
              <a:extLst>
                <a:ext uri="{FF2B5EF4-FFF2-40B4-BE49-F238E27FC236}">
                  <a16:creationId xmlns:a16="http://schemas.microsoft.com/office/drawing/2014/main" id="{C66D159C-F498-42AC-B849-1310650BF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7" y="1904"/>
              <a:ext cx="28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regulär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33">
              <a:extLst>
                <a:ext uri="{FF2B5EF4-FFF2-40B4-BE49-F238E27FC236}">
                  <a16:creationId xmlns:a16="http://schemas.microsoft.com/office/drawing/2014/main" id="{FAA28942-A552-46E6-AC22-331FC851E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1" y="2034"/>
              <a:ext cx="52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teilweise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eingeschränkt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34">
              <a:extLst>
                <a:ext uri="{FF2B5EF4-FFF2-40B4-BE49-F238E27FC236}">
                  <a16:creationId xmlns:a16="http://schemas.microsoft.com/office/drawing/2014/main" id="{DD681ED7-F4C4-4C71-9DE4-7C0F93D5A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4" y="2255"/>
              <a:ext cx="52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eingeschränkt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96" name="Textfeld 95">
            <a:extLst>
              <a:ext uri="{FF2B5EF4-FFF2-40B4-BE49-F238E27FC236}">
                <a16:creationId xmlns:a16="http://schemas.microsoft.com/office/drawing/2014/main" id="{B07FFCB4-EA59-4CCE-9CCE-704A358BD5A5}"/>
              </a:ext>
            </a:extLst>
          </p:cNvPr>
          <p:cNvSpPr txBox="1"/>
          <p:nvPr/>
        </p:nvSpPr>
        <p:spPr>
          <a:xfrm>
            <a:off x="495155" y="1370978"/>
            <a:ext cx="8153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Indirekt:</a:t>
            </a:r>
            <a:r>
              <a:rPr lang="de-DE" sz="1600" dirty="0"/>
              <a:t> Sterbefälle, die durch die Begleitumstände der Pandemie erklärt werden können </a:t>
            </a:r>
          </a:p>
          <a:p>
            <a:r>
              <a:rPr lang="de-DE" sz="1600" dirty="0"/>
              <a:t>(hohe Auslastung der Krankenhäuser, verschobene Operationen, ausgefallene Vorsorgeuntersuchungen…)</a:t>
            </a: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38D6F197-6362-4B24-B3A8-050ACF3452A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498878" y="2435676"/>
            <a:ext cx="2686051" cy="2686051"/>
            <a:chOff x="467" y="1440"/>
            <a:chExt cx="1800" cy="1800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98339F97-888D-4011-94E2-28F05B2A617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67" y="1440"/>
              <a:ext cx="1800" cy="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C66A74DB-EF13-4DAC-94B1-F52304669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" y="1487"/>
              <a:ext cx="1397" cy="1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Rectangle 6">
              <a:extLst>
                <a:ext uri="{FF2B5EF4-FFF2-40B4-BE49-F238E27FC236}">
                  <a16:creationId xmlns:a16="http://schemas.microsoft.com/office/drawing/2014/main" id="{8710A9C4-F19C-4EE5-B5C7-4A9A0A4CF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" y="1487"/>
              <a:ext cx="1397" cy="1388"/>
            </a:xfrm>
            <a:prstGeom prst="rect">
              <a:avLst/>
            </a:prstGeom>
            <a:noFill/>
            <a:ln w="30163" cap="rnd">
              <a:solidFill>
                <a:srgbClr val="BEBEB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" name="Line 7">
              <a:extLst>
                <a:ext uri="{FF2B5EF4-FFF2-40B4-BE49-F238E27FC236}">
                  <a16:creationId xmlns:a16="http://schemas.microsoft.com/office/drawing/2014/main" id="{EC98B670-013D-49B2-817B-D31A2EF15B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8" y="2837"/>
              <a:ext cx="1397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Line 8">
              <a:extLst>
                <a:ext uri="{FF2B5EF4-FFF2-40B4-BE49-F238E27FC236}">
                  <a16:creationId xmlns:a16="http://schemas.microsoft.com/office/drawing/2014/main" id="{614FFA74-01E0-42DF-AFC9-FC7FDDB3C7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8" y="2476"/>
              <a:ext cx="1397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Line 9">
              <a:extLst>
                <a:ext uri="{FF2B5EF4-FFF2-40B4-BE49-F238E27FC236}">
                  <a16:creationId xmlns:a16="http://schemas.microsoft.com/office/drawing/2014/main" id="{47F9C310-0290-4112-86AD-672DA03638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8" y="2110"/>
              <a:ext cx="1397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Line 10">
              <a:extLst>
                <a:ext uri="{FF2B5EF4-FFF2-40B4-BE49-F238E27FC236}">
                  <a16:creationId xmlns:a16="http://schemas.microsoft.com/office/drawing/2014/main" id="{05DFEBE5-C5B5-412C-9773-44659E749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8" y="1745"/>
              <a:ext cx="1397" cy="0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Line 11">
              <a:extLst>
                <a:ext uri="{FF2B5EF4-FFF2-40B4-BE49-F238E27FC236}">
                  <a16:creationId xmlns:a16="http://schemas.microsoft.com/office/drawing/2014/main" id="{9D162555-7233-4DF5-9403-21C671A924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4" y="1487"/>
              <a:ext cx="0" cy="1388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Line 12">
              <a:extLst>
                <a:ext uri="{FF2B5EF4-FFF2-40B4-BE49-F238E27FC236}">
                  <a16:creationId xmlns:a16="http://schemas.microsoft.com/office/drawing/2014/main" id="{FFC8AA10-8C13-47DC-A912-79155309FC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7" y="1487"/>
              <a:ext cx="0" cy="1388"/>
            </a:xfrm>
            <a:prstGeom prst="line">
              <a:avLst/>
            </a:prstGeom>
            <a:noFill/>
            <a:ln w="14288" cap="flat">
              <a:solidFill>
                <a:srgbClr val="EBEBE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C8FD8226-15B3-4A62-AC26-7782BF6ED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" y="1553"/>
              <a:ext cx="1265" cy="1242"/>
            </a:xfrm>
            <a:custGeom>
              <a:avLst/>
              <a:gdLst>
                <a:gd name="T0" fmla="*/ 0 w 270"/>
                <a:gd name="T1" fmla="*/ 257 h 265"/>
                <a:gd name="T2" fmla="*/ 8 w 270"/>
                <a:gd name="T3" fmla="*/ 220 h 265"/>
                <a:gd name="T4" fmla="*/ 15 w 270"/>
                <a:gd name="T5" fmla="*/ 248 h 265"/>
                <a:gd name="T6" fmla="*/ 23 w 270"/>
                <a:gd name="T7" fmla="*/ 187 h 265"/>
                <a:gd name="T8" fmla="*/ 31 w 270"/>
                <a:gd name="T9" fmla="*/ 257 h 265"/>
                <a:gd name="T10" fmla="*/ 39 w 270"/>
                <a:gd name="T11" fmla="*/ 264 h 265"/>
                <a:gd name="T12" fmla="*/ 47 w 270"/>
                <a:gd name="T13" fmla="*/ 265 h 265"/>
                <a:gd name="T14" fmla="*/ 55 w 270"/>
                <a:gd name="T15" fmla="*/ 240 h 265"/>
                <a:gd name="T16" fmla="*/ 63 w 270"/>
                <a:gd name="T17" fmla="*/ 242 h 265"/>
                <a:gd name="T18" fmla="*/ 71 w 270"/>
                <a:gd name="T19" fmla="*/ 256 h 265"/>
                <a:gd name="T20" fmla="*/ 79 w 270"/>
                <a:gd name="T21" fmla="*/ 263 h 265"/>
                <a:gd name="T22" fmla="*/ 87 w 270"/>
                <a:gd name="T23" fmla="*/ 244 h 265"/>
                <a:gd name="T24" fmla="*/ 95 w 270"/>
                <a:gd name="T25" fmla="*/ 247 h 265"/>
                <a:gd name="T26" fmla="*/ 103 w 270"/>
                <a:gd name="T27" fmla="*/ 257 h 265"/>
                <a:gd name="T28" fmla="*/ 111 w 270"/>
                <a:gd name="T29" fmla="*/ 251 h 265"/>
                <a:gd name="T30" fmla="*/ 119 w 270"/>
                <a:gd name="T31" fmla="*/ 195 h 265"/>
                <a:gd name="T32" fmla="*/ 127 w 270"/>
                <a:gd name="T33" fmla="*/ 226 h 265"/>
                <a:gd name="T34" fmla="*/ 135 w 270"/>
                <a:gd name="T35" fmla="*/ 222 h 265"/>
                <a:gd name="T36" fmla="*/ 143 w 270"/>
                <a:gd name="T37" fmla="*/ 223 h 265"/>
                <a:gd name="T38" fmla="*/ 151 w 270"/>
                <a:gd name="T39" fmla="*/ 220 h 265"/>
                <a:gd name="T40" fmla="*/ 159 w 270"/>
                <a:gd name="T41" fmla="*/ 192 h 265"/>
                <a:gd name="T42" fmla="*/ 167 w 270"/>
                <a:gd name="T43" fmla="*/ 161 h 265"/>
                <a:gd name="T44" fmla="*/ 175 w 270"/>
                <a:gd name="T45" fmla="*/ 142 h 265"/>
                <a:gd name="T46" fmla="*/ 183 w 270"/>
                <a:gd name="T47" fmla="*/ 140 h 265"/>
                <a:gd name="T48" fmla="*/ 191 w 270"/>
                <a:gd name="T49" fmla="*/ 115 h 265"/>
                <a:gd name="T50" fmla="*/ 199 w 270"/>
                <a:gd name="T51" fmla="*/ 68 h 265"/>
                <a:gd name="T52" fmla="*/ 207 w 270"/>
                <a:gd name="T53" fmla="*/ 34 h 265"/>
                <a:gd name="T54" fmla="*/ 215 w 270"/>
                <a:gd name="T55" fmla="*/ 0 h 265"/>
                <a:gd name="T56" fmla="*/ 223 w 270"/>
                <a:gd name="T57" fmla="*/ 7 h 265"/>
                <a:gd name="T58" fmla="*/ 231 w 270"/>
                <a:gd name="T59" fmla="*/ 48 h 265"/>
                <a:gd name="T60" fmla="*/ 238 w 270"/>
                <a:gd name="T61" fmla="*/ 65 h 265"/>
                <a:gd name="T62" fmla="*/ 246 w 270"/>
                <a:gd name="T63" fmla="*/ 79 h 265"/>
                <a:gd name="T64" fmla="*/ 254 w 270"/>
                <a:gd name="T65" fmla="*/ 133 h 265"/>
                <a:gd name="T66" fmla="*/ 262 w 270"/>
                <a:gd name="T67" fmla="*/ 165 h 265"/>
                <a:gd name="T68" fmla="*/ 270 w 270"/>
                <a:gd name="T69" fmla="*/ 167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0" h="265">
                  <a:moveTo>
                    <a:pt x="0" y="257"/>
                  </a:moveTo>
                  <a:lnTo>
                    <a:pt x="0" y="257"/>
                  </a:lnTo>
                  <a:lnTo>
                    <a:pt x="8" y="220"/>
                  </a:lnTo>
                  <a:lnTo>
                    <a:pt x="8" y="220"/>
                  </a:lnTo>
                  <a:lnTo>
                    <a:pt x="15" y="248"/>
                  </a:lnTo>
                  <a:lnTo>
                    <a:pt x="15" y="248"/>
                  </a:lnTo>
                  <a:lnTo>
                    <a:pt x="23" y="187"/>
                  </a:lnTo>
                  <a:lnTo>
                    <a:pt x="23" y="187"/>
                  </a:lnTo>
                  <a:lnTo>
                    <a:pt x="31" y="257"/>
                  </a:lnTo>
                  <a:lnTo>
                    <a:pt x="31" y="257"/>
                  </a:lnTo>
                  <a:lnTo>
                    <a:pt x="39" y="264"/>
                  </a:lnTo>
                  <a:lnTo>
                    <a:pt x="39" y="264"/>
                  </a:lnTo>
                  <a:lnTo>
                    <a:pt x="47" y="265"/>
                  </a:lnTo>
                  <a:lnTo>
                    <a:pt x="47" y="265"/>
                  </a:lnTo>
                  <a:lnTo>
                    <a:pt x="55" y="240"/>
                  </a:lnTo>
                  <a:lnTo>
                    <a:pt x="55" y="240"/>
                  </a:lnTo>
                  <a:lnTo>
                    <a:pt x="63" y="242"/>
                  </a:lnTo>
                  <a:lnTo>
                    <a:pt x="63" y="242"/>
                  </a:lnTo>
                  <a:lnTo>
                    <a:pt x="71" y="256"/>
                  </a:lnTo>
                  <a:lnTo>
                    <a:pt x="71" y="256"/>
                  </a:lnTo>
                  <a:lnTo>
                    <a:pt x="79" y="263"/>
                  </a:lnTo>
                  <a:lnTo>
                    <a:pt x="79" y="263"/>
                  </a:lnTo>
                  <a:lnTo>
                    <a:pt x="87" y="244"/>
                  </a:lnTo>
                  <a:lnTo>
                    <a:pt x="87" y="244"/>
                  </a:lnTo>
                  <a:lnTo>
                    <a:pt x="95" y="247"/>
                  </a:lnTo>
                  <a:lnTo>
                    <a:pt x="95" y="247"/>
                  </a:lnTo>
                  <a:lnTo>
                    <a:pt x="103" y="257"/>
                  </a:lnTo>
                  <a:lnTo>
                    <a:pt x="103" y="257"/>
                  </a:lnTo>
                  <a:lnTo>
                    <a:pt x="111" y="251"/>
                  </a:lnTo>
                  <a:lnTo>
                    <a:pt x="111" y="251"/>
                  </a:lnTo>
                  <a:lnTo>
                    <a:pt x="119" y="195"/>
                  </a:lnTo>
                  <a:lnTo>
                    <a:pt x="119" y="195"/>
                  </a:lnTo>
                  <a:lnTo>
                    <a:pt x="127" y="226"/>
                  </a:lnTo>
                  <a:lnTo>
                    <a:pt x="127" y="226"/>
                  </a:lnTo>
                  <a:lnTo>
                    <a:pt x="135" y="222"/>
                  </a:lnTo>
                  <a:lnTo>
                    <a:pt x="135" y="222"/>
                  </a:lnTo>
                  <a:lnTo>
                    <a:pt x="143" y="223"/>
                  </a:lnTo>
                  <a:lnTo>
                    <a:pt x="143" y="223"/>
                  </a:lnTo>
                  <a:lnTo>
                    <a:pt x="151" y="220"/>
                  </a:lnTo>
                  <a:lnTo>
                    <a:pt x="151" y="220"/>
                  </a:lnTo>
                  <a:lnTo>
                    <a:pt x="159" y="192"/>
                  </a:lnTo>
                  <a:lnTo>
                    <a:pt x="159" y="192"/>
                  </a:lnTo>
                  <a:lnTo>
                    <a:pt x="167" y="161"/>
                  </a:lnTo>
                  <a:lnTo>
                    <a:pt x="167" y="161"/>
                  </a:lnTo>
                  <a:lnTo>
                    <a:pt x="175" y="142"/>
                  </a:lnTo>
                  <a:lnTo>
                    <a:pt x="175" y="142"/>
                  </a:lnTo>
                  <a:lnTo>
                    <a:pt x="183" y="140"/>
                  </a:lnTo>
                  <a:lnTo>
                    <a:pt x="183" y="140"/>
                  </a:lnTo>
                  <a:lnTo>
                    <a:pt x="191" y="115"/>
                  </a:lnTo>
                  <a:lnTo>
                    <a:pt x="191" y="115"/>
                  </a:lnTo>
                  <a:lnTo>
                    <a:pt x="199" y="68"/>
                  </a:lnTo>
                  <a:lnTo>
                    <a:pt x="199" y="68"/>
                  </a:lnTo>
                  <a:lnTo>
                    <a:pt x="207" y="34"/>
                  </a:lnTo>
                  <a:lnTo>
                    <a:pt x="207" y="34"/>
                  </a:lnTo>
                  <a:lnTo>
                    <a:pt x="215" y="0"/>
                  </a:lnTo>
                  <a:lnTo>
                    <a:pt x="215" y="0"/>
                  </a:lnTo>
                  <a:lnTo>
                    <a:pt x="223" y="7"/>
                  </a:lnTo>
                  <a:lnTo>
                    <a:pt x="223" y="7"/>
                  </a:lnTo>
                  <a:lnTo>
                    <a:pt x="231" y="48"/>
                  </a:lnTo>
                  <a:lnTo>
                    <a:pt x="231" y="48"/>
                  </a:lnTo>
                  <a:lnTo>
                    <a:pt x="238" y="65"/>
                  </a:lnTo>
                  <a:lnTo>
                    <a:pt x="238" y="65"/>
                  </a:lnTo>
                  <a:lnTo>
                    <a:pt x="246" y="79"/>
                  </a:lnTo>
                  <a:lnTo>
                    <a:pt x="246" y="79"/>
                  </a:lnTo>
                  <a:lnTo>
                    <a:pt x="254" y="133"/>
                  </a:lnTo>
                  <a:lnTo>
                    <a:pt x="254" y="133"/>
                  </a:lnTo>
                  <a:lnTo>
                    <a:pt x="262" y="165"/>
                  </a:lnTo>
                  <a:lnTo>
                    <a:pt x="262" y="165"/>
                  </a:lnTo>
                  <a:lnTo>
                    <a:pt x="270" y="167"/>
                  </a:lnTo>
                  <a:lnTo>
                    <a:pt x="270" y="167"/>
                  </a:lnTo>
                </a:path>
              </a:pathLst>
            </a:custGeom>
            <a:noFill/>
            <a:ln w="1428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36D5D698-3E28-4019-B96A-93D3EAC86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" y="2007"/>
              <a:ext cx="1265" cy="802"/>
            </a:xfrm>
            <a:custGeom>
              <a:avLst/>
              <a:gdLst>
                <a:gd name="T0" fmla="*/ 37 w 1265"/>
                <a:gd name="T1" fmla="*/ 732 h 802"/>
                <a:gd name="T2" fmla="*/ 107 w 1265"/>
                <a:gd name="T3" fmla="*/ 769 h 802"/>
                <a:gd name="T4" fmla="*/ 182 w 1265"/>
                <a:gd name="T5" fmla="*/ 783 h 802"/>
                <a:gd name="T6" fmla="*/ 257 w 1265"/>
                <a:gd name="T7" fmla="*/ 778 h 802"/>
                <a:gd name="T8" fmla="*/ 332 w 1265"/>
                <a:gd name="T9" fmla="*/ 764 h 802"/>
                <a:gd name="T10" fmla="*/ 407 w 1265"/>
                <a:gd name="T11" fmla="*/ 736 h 802"/>
                <a:gd name="T12" fmla="*/ 482 w 1265"/>
                <a:gd name="T13" fmla="*/ 689 h 802"/>
                <a:gd name="T14" fmla="*/ 557 w 1265"/>
                <a:gd name="T15" fmla="*/ 628 h 802"/>
                <a:gd name="T16" fmla="*/ 632 w 1265"/>
                <a:gd name="T17" fmla="*/ 572 h 802"/>
                <a:gd name="T18" fmla="*/ 707 w 1265"/>
                <a:gd name="T19" fmla="*/ 521 h 802"/>
                <a:gd name="T20" fmla="*/ 782 w 1265"/>
                <a:gd name="T21" fmla="*/ 441 h 802"/>
                <a:gd name="T22" fmla="*/ 857 w 1265"/>
                <a:gd name="T23" fmla="*/ 305 h 802"/>
                <a:gd name="T24" fmla="*/ 932 w 1265"/>
                <a:gd name="T25" fmla="*/ 141 h 802"/>
                <a:gd name="T26" fmla="*/ 1007 w 1265"/>
                <a:gd name="T27" fmla="*/ 0 h 802"/>
                <a:gd name="T28" fmla="*/ 1082 w 1265"/>
                <a:gd name="T29" fmla="*/ 47 h 802"/>
                <a:gd name="T30" fmla="*/ 1153 w 1265"/>
                <a:gd name="T31" fmla="*/ 197 h 802"/>
                <a:gd name="T32" fmla="*/ 1228 w 1265"/>
                <a:gd name="T33" fmla="*/ 338 h 802"/>
                <a:gd name="T34" fmla="*/ 1265 w 1265"/>
                <a:gd name="T35" fmla="*/ 507 h 802"/>
                <a:gd name="T36" fmla="*/ 1190 w 1265"/>
                <a:gd name="T37" fmla="*/ 455 h 802"/>
                <a:gd name="T38" fmla="*/ 1115 w 1265"/>
                <a:gd name="T39" fmla="*/ 427 h 802"/>
                <a:gd name="T40" fmla="*/ 1045 w 1265"/>
                <a:gd name="T41" fmla="*/ 422 h 802"/>
                <a:gd name="T42" fmla="*/ 970 w 1265"/>
                <a:gd name="T43" fmla="*/ 441 h 802"/>
                <a:gd name="T44" fmla="*/ 895 w 1265"/>
                <a:gd name="T45" fmla="*/ 464 h 802"/>
                <a:gd name="T46" fmla="*/ 820 w 1265"/>
                <a:gd name="T47" fmla="*/ 511 h 802"/>
                <a:gd name="T48" fmla="*/ 745 w 1265"/>
                <a:gd name="T49" fmla="*/ 553 h 802"/>
                <a:gd name="T50" fmla="*/ 670 w 1265"/>
                <a:gd name="T51" fmla="*/ 605 h 802"/>
                <a:gd name="T52" fmla="*/ 595 w 1265"/>
                <a:gd name="T53" fmla="*/ 652 h 802"/>
                <a:gd name="T54" fmla="*/ 520 w 1265"/>
                <a:gd name="T55" fmla="*/ 694 h 802"/>
                <a:gd name="T56" fmla="*/ 445 w 1265"/>
                <a:gd name="T57" fmla="*/ 727 h 802"/>
                <a:gd name="T58" fmla="*/ 370 w 1265"/>
                <a:gd name="T59" fmla="*/ 760 h 802"/>
                <a:gd name="T60" fmla="*/ 295 w 1265"/>
                <a:gd name="T61" fmla="*/ 778 h 802"/>
                <a:gd name="T62" fmla="*/ 220 w 1265"/>
                <a:gd name="T63" fmla="*/ 792 h 802"/>
                <a:gd name="T64" fmla="*/ 145 w 1265"/>
                <a:gd name="T65" fmla="*/ 797 h 802"/>
                <a:gd name="T66" fmla="*/ 70 w 1265"/>
                <a:gd name="T67" fmla="*/ 802 h 802"/>
                <a:gd name="T68" fmla="*/ 0 w 1265"/>
                <a:gd name="T69" fmla="*/ 797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65" h="802">
                  <a:moveTo>
                    <a:pt x="0" y="689"/>
                  </a:moveTo>
                  <a:lnTo>
                    <a:pt x="37" y="732"/>
                  </a:lnTo>
                  <a:lnTo>
                    <a:pt x="70" y="760"/>
                  </a:lnTo>
                  <a:lnTo>
                    <a:pt x="107" y="769"/>
                  </a:lnTo>
                  <a:lnTo>
                    <a:pt x="145" y="778"/>
                  </a:lnTo>
                  <a:lnTo>
                    <a:pt x="182" y="783"/>
                  </a:lnTo>
                  <a:lnTo>
                    <a:pt x="220" y="783"/>
                  </a:lnTo>
                  <a:lnTo>
                    <a:pt x="257" y="778"/>
                  </a:lnTo>
                  <a:lnTo>
                    <a:pt x="295" y="769"/>
                  </a:lnTo>
                  <a:lnTo>
                    <a:pt x="332" y="764"/>
                  </a:lnTo>
                  <a:lnTo>
                    <a:pt x="370" y="755"/>
                  </a:lnTo>
                  <a:lnTo>
                    <a:pt x="407" y="736"/>
                  </a:lnTo>
                  <a:lnTo>
                    <a:pt x="445" y="708"/>
                  </a:lnTo>
                  <a:lnTo>
                    <a:pt x="482" y="689"/>
                  </a:lnTo>
                  <a:lnTo>
                    <a:pt x="520" y="657"/>
                  </a:lnTo>
                  <a:lnTo>
                    <a:pt x="557" y="628"/>
                  </a:lnTo>
                  <a:lnTo>
                    <a:pt x="595" y="586"/>
                  </a:lnTo>
                  <a:lnTo>
                    <a:pt x="632" y="572"/>
                  </a:lnTo>
                  <a:lnTo>
                    <a:pt x="670" y="549"/>
                  </a:lnTo>
                  <a:lnTo>
                    <a:pt x="707" y="521"/>
                  </a:lnTo>
                  <a:lnTo>
                    <a:pt x="745" y="488"/>
                  </a:lnTo>
                  <a:lnTo>
                    <a:pt x="782" y="441"/>
                  </a:lnTo>
                  <a:lnTo>
                    <a:pt x="820" y="380"/>
                  </a:lnTo>
                  <a:lnTo>
                    <a:pt x="857" y="305"/>
                  </a:lnTo>
                  <a:lnTo>
                    <a:pt x="895" y="230"/>
                  </a:lnTo>
                  <a:lnTo>
                    <a:pt x="932" y="141"/>
                  </a:lnTo>
                  <a:lnTo>
                    <a:pt x="970" y="61"/>
                  </a:lnTo>
                  <a:lnTo>
                    <a:pt x="1007" y="0"/>
                  </a:lnTo>
                  <a:lnTo>
                    <a:pt x="1045" y="19"/>
                  </a:lnTo>
                  <a:lnTo>
                    <a:pt x="1082" y="47"/>
                  </a:lnTo>
                  <a:lnTo>
                    <a:pt x="1115" y="127"/>
                  </a:lnTo>
                  <a:lnTo>
                    <a:pt x="1153" y="197"/>
                  </a:lnTo>
                  <a:lnTo>
                    <a:pt x="1190" y="267"/>
                  </a:lnTo>
                  <a:lnTo>
                    <a:pt x="1228" y="338"/>
                  </a:lnTo>
                  <a:lnTo>
                    <a:pt x="1265" y="385"/>
                  </a:lnTo>
                  <a:lnTo>
                    <a:pt x="1265" y="507"/>
                  </a:lnTo>
                  <a:lnTo>
                    <a:pt x="1228" y="478"/>
                  </a:lnTo>
                  <a:lnTo>
                    <a:pt x="1190" y="455"/>
                  </a:lnTo>
                  <a:lnTo>
                    <a:pt x="1153" y="436"/>
                  </a:lnTo>
                  <a:lnTo>
                    <a:pt x="1115" y="427"/>
                  </a:lnTo>
                  <a:lnTo>
                    <a:pt x="1082" y="422"/>
                  </a:lnTo>
                  <a:lnTo>
                    <a:pt x="1045" y="422"/>
                  </a:lnTo>
                  <a:lnTo>
                    <a:pt x="1007" y="427"/>
                  </a:lnTo>
                  <a:lnTo>
                    <a:pt x="970" y="441"/>
                  </a:lnTo>
                  <a:lnTo>
                    <a:pt x="932" y="450"/>
                  </a:lnTo>
                  <a:lnTo>
                    <a:pt x="895" y="464"/>
                  </a:lnTo>
                  <a:lnTo>
                    <a:pt x="857" y="488"/>
                  </a:lnTo>
                  <a:lnTo>
                    <a:pt x="820" y="511"/>
                  </a:lnTo>
                  <a:lnTo>
                    <a:pt x="782" y="535"/>
                  </a:lnTo>
                  <a:lnTo>
                    <a:pt x="745" y="553"/>
                  </a:lnTo>
                  <a:lnTo>
                    <a:pt x="707" y="582"/>
                  </a:lnTo>
                  <a:lnTo>
                    <a:pt x="670" y="605"/>
                  </a:lnTo>
                  <a:lnTo>
                    <a:pt x="632" y="633"/>
                  </a:lnTo>
                  <a:lnTo>
                    <a:pt x="595" y="652"/>
                  </a:lnTo>
                  <a:lnTo>
                    <a:pt x="557" y="675"/>
                  </a:lnTo>
                  <a:lnTo>
                    <a:pt x="520" y="694"/>
                  </a:lnTo>
                  <a:lnTo>
                    <a:pt x="482" y="713"/>
                  </a:lnTo>
                  <a:lnTo>
                    <a:pt x="445" y="727"/>
                  </a:lnTo>
                  <a:lnTo>
                    <a:pt x="407" y="746"/>
                  </a:lnTo>
                  <a:lnTo>
                    <a:pt x="370" y="760"/>
                  </a:lnTo>
                  <a:lnTo>
                    <a:pt x="332" y="769"/>
                  </a:lnTo>
                  <a:lnTo>
                    <a:pt x="295" y="778"/>
                  </a:lnTo>
                  <a:lnTo>
                    <a:pt x="257" y="788"/>
                  </a:lnTo>
                  <a:lnTo>
                    <a:pt x="220" y="792"/>
                  </a:lnTo>
                  <a:lnTo>
                    <a:pt x="182" y="797"/>
                  </a:lnTo>
                  <a:lnTo>
                    <a:pt x="145" y="797"/>
                  </a:lnTo>
                  <a:lnTo>
                    <a:pt x="107" y="802"/>
                  </a:lnTo>
                  <a:lnTo>
                    <a:pt x="70" y="802"/>
                  </a:lnTo>
                  <a:lnTo>
                    <a:pt x="37" y="802"/>
                  </a:lnTo>
                  <a:lnTo>
                    <a:pt x="0" y="797"/>
                  </a:lnTo>
                  <a:lnTo>
                    <a:pt x="0" y="689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88596B85-C671-4653-BA9B-2F40950AA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" y="1618"/>
              <a:ext cx="1265" cy="1172"/>
            </a:xfrm>
            <a:custGeom>
              <a:avLst/>
              <a:gdLst>
                <a:gd name="T0" fmla="*/ 37 w 1265"/>
                <a:gd name="T1" fmla="*/ 1102 h 1172"/>
                <a:gd name="T2" fmla="*/ 107 w 1265"/>
                <a:gd name="T3" fmla="*/ 1149 h 1172"/>
                <a:gd name="T4" fmla="*/ 182 w 1265"/>
                <a:gd name="T5" fmla="*/ 1167 h 1172"/>
                <a:gd name="T6" fmla="*/ 257 w 1265"/>
                <a:gd name="T7" fmla="*/ 1163 h 1172"/>
                <a:gd name="T8" fmla="*/ 332 w 1265"/>
                <a:gd name="T9" fmla="*/ 1149 h 1172"/>
                <a:gd name="T10" fmla="*/ 407 w 1265"/>
                <a:gd name="T11" fmla="*/ 1116 h 1172"/>
                <a:gd name="T12" fmla="*/ 482 w 1265"/>
                <a:gd name="T13" fmla="*/ 1060 h 1172"/>
                <a:gd name="T14" fmla="*/ 557 w 1265"/>
                <a:gd name="T15" fmla="*/ 971 h 1172"/>
                <a:gd name="T16" fmla="*/ 632 w 1265"/>
                <a:gd name="T17" fmla="*/ 914 h 1172"/>
                <a:gd name="T18" fmla="*/ 707 w 1265"/>
                <a:gd name="T19" fmla="*/ 863 h 1172"/>
                <a:gd name="T20" fmla="*/ 782 w 1265"/>
                <a:gd name="T21" fmla="*/ 764 h 1172"/>
                <a:gd name="T22" fmla="*/ 857 w 1265"/>
                <a:gd name="T23" fmla="*/ 558 h 1172"/>
                <a:gd name="T24" fmla="*/ 932 w 1265"/>
                <a:gd name="T25" fmla="*/ 272 h 1172"/>
                <a:gd name="T26" fmla="*/ 1007 w 1265"/>
                <a:gd name="T27" fmla="*/ 0 h 1172"/>
                <a:gd name="T28" fmla="*/ 1082 w 1265"/>
                <a:gd name="T29" fmla="*/ 113 h 1172"/>
                <a:gd name="T30" fmla="*/ 1153 w 1265"/>
                <a:gd name="T31" fmla="*/ 403 h 1172"/>
                <a:gd name="T32" fmla="*/ 1228 w 1265"/>
                <a:gd name="T33" fmla="*/ 628 h 1172"/>
                <a:gd name="T34" fmla="*/ 1265 w 1265"/>
                <a:gd name="T35" fmla="*/ 774 h 1172"/>
                <a:gd name="T36" fmla="*/ 1190 w 1265"/>
                <a:gd name="T37" fmla="*/ 656 h 1172"/>
                <a:gd name="T38" fmla="*/ 1115 w 1265"/>
                <a:gd name="T39" fmla="*/ 516 h 1172"/>
                <a:gd name="T40" fmla="*/ 1045 w 1265"/>
                <a:gd name="T41" fmla="*/ 408 h 1172"/>
                <a:gd name="T42" fmla="*/ 970 w 1265"/>
                <a:gd name="T43" fmla="*/ 450 h 1172"/>
                <a:gd name="T44" fmla="*/ 895 w 1265"/>
                <a:gd name="T45" fmla="*/ 619 h 1172"/>
                <a:gd name="T46" fmla="*/ 820 w 1265"/>
                <a:gd name="T47" fmla="*/ 769 h 1172"/>
                <a:gd name="T48" fmla="*/ 745 w 1265"/>
                <a:gd name="T49" fmla="*/ 877 h 1172"/>
                <a:gd name="T50" fmla="*/ 670 w 1265"/>
                <a:gd name="T51" fmla="*/ 938 h 1172"/>
                <a:gd name="T52" fmla="*/ 595 w 1265"/>
                <a:gd name="T53" fmla="*/ 975 h 1172"/>
                <a:gd name="T54" fmla="*/ 520 w 1265"/>
                <a:gd name="T55" fmla="*/ 1046 h 1172"/>
                <a:gd name="T56" fmla="*/ 445 w 1265"/>
                <a:gd name="T57" fmla="*/ 1097 h 1172"/>
                <a:gd name="T58" fmla="*/ 370 w 1265"/>
                <a:gd name="T59" fmla="*/ 1144 h 1172"/>
                <a:gd name="T60" fmla="*/ 295 w 1265"/>
                <a:gd name="T61" fmla="*/ 1158 h 1172"/>
                <a:gd name="T62" fmla="*/ 220 w 1265"/>
                <a:gd name="T63" fmla="*/ 1172 h 1172"/>
                <a:gd name="T64" fmla="*/ 145 w 1265"/>
                <a:gd name="T65" fmla="*/ 1167 h 1172"/>
                <a:gd name="T66" fmla="*/ 70 w 1265"/>
                <a:gd name="T67" fmla="*/ 1149 h 1172"/>
                <a:gd name="T68" fmla="*/ 0 w 1265"/>
                <a:gd name="T69" fmla="*/ 1078 h 1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65" h="1172">
                  <a:moveTo>
                    <a:pt x="0" y="1050"/>
                  </a:moveTo>
                  <a:lnTo>
                    <a:pt x="37" y="1102"/>
                  </a:lnTo>
                  <a:lnTo>
                    <a:pt x="70" y="1139"/>
                  </a:lnTo>
                  <a:lnTo>
                    <a:pt x="107" y="1149"/>
                  </a:lnTo>
                  <a:lnTo>
                    <a:pt x="145" y="1167"/>
                  </a:lnTo>
                  <a:lnTo>
                    <a:pt x="182" y="1167"/>
                  </a:lnTo>
                  <a:lnTo>
                    <a:pt x="220" y="1172"/>
                  </a:lnTo>
                  <a:lnTo>
                    <a:pt x="257" y="1163"/>
                  </a:lnTo>
                  <a:lnTo>
                    <a:pt x="295" y="1153"/>
                  </a:lnTo>
                  <a:lnTo>
                    <a:pt x="332" y="1149"/>
                  </a:lnTo>
                  <a:lnTo>
                    <a:pt x="370" y="1135"/>
                  </a:lnTo>
                  <a:lnTo>
                    <a:pt x="407" y="1116"/>
                  </a:lnTo>
                  <a:lnTo>
                    <a:pt x="445" y="1088"/>
                  </a:lnTo>
                  <a:lnTo>
                    <a:pt x="482" y="1060"/>
                  </a:lnTo>
                  <a:lnTo>
                    <a:pt x="520" y="1017"/>
                  </a:lnTo>
                  <a:lnTo>
                    <a:pt x="557" y="971"/>
                  </a:lnTo>
                  <a:lnTo>
                    <a:pt x="595" y="928"/>
                  </a:lnTo>
                  <a:lnTo>
                    <a:pt x="632" y="914"/>
                  </a:lnTo>
                  <a:lnTo>
                    <a:pt x="670" y="896"/>
                  </a:lnTo>
                  <a:lnTo>
                    <a:pt x="707" y="863"/>
                  </a:lnTo>
                  <a:lnTo>
                    <a:pt x="745" y="825"/>
                  </a:lnTo>
                  <a:lnTo>
                    <a:pt x="782" y="764"/>
                  </a:lnTo>
                  <a:lnTo>
                    <a:pt x="820" y="675"/>
                  </a:lnTo>
                  <a:lnTo>
                    <a:pt x="857" y="558"/>
                  </a:lnTo>
                  <a:lnTo>
                    <a:pt x="895" y="422"/>
                  </a:lnTo>
                  <a:lnTo>
                    <a:pt x="932" y="272"/>
                  </a:lnTo>
                  <a:lnTo>
                    <a:pt x="970" y="122"/>
                  </a:lnTo>
                  <a:lnTo>
                    <a:pt x="1007" y="0"/>
                  </a:lnTo>
                  <a:lnTo>
                    <a:pt x="1045" y="42"/>
                  </a:lnTo>
                  <a:lnTo>
                    <a:pt x="1082" y="113"/>
                  </a:lnTo>
                  <a:lnTo>
                    <a:pt x="1115" y="267"/>
                  </a:lnTo>
                  <a:lnTo>
                    <a:pt x="1153" y="403"/>
                  </a:lnTo>
                  <a:lnTo>
                    <a:pt x="1190" y="520"/>
                  </a:lnTo>
                  <a:lnTo>
                    <a:pt x="1228" y="628"/>
                  </a:lnTo>
                  <a:lnTo>
                    <a:pt x="1265" y="685"/>
                  </a:lnTo>
                  <a:lnTo>
                    <a:pt x="1265" y="774"/>
                  </a:lnTo>
                  <a:lnTo>
                    <a:pt x="1228" y="727"/>
                  </a:lnTo>
                  <a:lnTo>
                    <a:pt x="1190" y="656"/>
                  </a:lnTo>
                  <a:lnTo>
                    <a:pt x="1153" y="586"/>
                  </a:lnTo>
                  <a:lnTo>
                    <a:pt x="1115" y="516"/>
                  </a:lnTo>
                  <a:lnTo>
                    <a:pt x="1082" y="436"/>
                  </a:lnTo>
                  <a:lnTo>
                    <a:pt x="1045" y="408"/>
                  </a:lnTo>
                  <a:lnTo>
                    <a:pt x="1007" y="389"/>
                  </a:lnTo>
                  <a:lnTo>
                    <a:pt x="970" y="450"/>
                  </a:lnTo>
                  <a:lnTo>
                    <a:pt x="932" y="530"/>
                  </a:lnTo>
                  <a:lnTo>
                    <a:pt x="895" y="619"/>
                  </a:lnTo>
                  <a:lnTo>
                    <a:pt x="857" y="694"/>
                  </a:lnTo>
                  <a:lnTo>
                    <a:pt x="820" y="769"/>
                  </a:lnTo>
                  <a:lnTo>
                    <a:pt x="782" y="830"/>
                  </a:lnTo>
                  <a:lnTo>
                    <a:pt x="745" y="877"/>
                  </a:lnTo>
                  <a:lnTo>
                    <a:pt x="707" y="910"/>
                  </a:lnTo>
                  <a:lnTo>
                    <a:pt x="670" y="938"/>
                  </a:lnTo>
                  <a:lnTo>
                    <a:pt x="632" y="961"/>
                  </a:lnTo>
                  <a:lnTo>
                    <a:pt x="595" y="975"/>
                  </a:lnTo>
                  <a:lnTo>
                    <a:pt x="557" y="1017"/>
                  </a:lnTo>
                  <a:lnTo>
                    <a:pt x="520" y="1046"/>
                  </a:lnTo>
                  <a:lnTo>
                    <a:pt x="482" y="1078"/>
                  </a:lnTo>
                  <a:lnTo>
                    <a:pt x="445" y="1097"/>
                  </a:lnTo>
                  <a:lnTo>
                    <a:pt x="407" y="1125"/>
                  </a:lnTo>
                  <a:lnTo>
                    <a:pt x="370" y="1144"/>
                  </a:lnTo>
                  <a:lnTo>
                    <a:pt x="332" y="1153"/>
                  </a:lnTo>
                  <a:lnTo>
                    <a:pt x="295" y="1158"/>
                  </a:lnTo>
                  <a:lnTo>
                    <a:pt x="257" y="1167"/>
                  </a:lnTo>
                  <a:lnTo>
                    <a:pt x="220" y="1172"/>
                  </a:lnTo>
                  <a:lnTo>
                    <a:pt x="182" y="1172"/>
                  </a:lnTo>
                  <a:lnTo>
                    <a:pt x="145" y="1167"/>
                  </a:lnTo>
                  <a:lnTo>
                    <a:pt x="107" y="1158"/>
                  </a:lnTo>
                  <a:lnTo>
                    <a:pt x="70" y="1149"/>
                  </a:lnTo>
                  <a:lnTo>
                    <a:pt x="37" y="1121"/>
                  </a:lnTo>
                  <a:lnTo>
                    <a:pt x="0" y="1078"/>
                  </a:lnTo>
                  <a:lnTo>
                    <a:pt x="0" y="1050"/>
                  </a:lnTo>
                  <a:close/>
                </a:path>
              </a:pathLst>
            </a:custGeom>
            <a:solidFill>
              <a:srgbClr val="A2C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23CCD340-ABA9-426E-AED2-F17ED4F60A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" y="2429"/>
              <a:ext cx="1265" cy="380"/>
            </a:xfrm>
            <a:custGeom>
              <a:avLst/>
              <a:gdLst>
                <a:gd name="T0" fmla="*/ 0 w 270"/>
                <a:gd name="T1" fmla="*/ 80 h 81"/>
                <a:gd name="T2" fmla="*/ 8 w 270"/>
                <a:gd name="T3" fmla="*/ 81 h 81"/>
                <a:gd name="T4" fmla="*/ 15 w 270"/>
                <a:gd name="T5" fmla="*/ 81 h 81"/>
                <a:gd name="T6" fmla="*/ 23 w 270"/>
                <a:gd name="T7" fmla="*/ 81 h 81"/>
                <a:gd name="T8" fmla="*/ 31 w 270"/>
                <a:gd name="T9" fmla="*/ 80 h 81"/>
                <a:gd name="T10" fmla="*/ 39 w 270"/>
                <a:gd name="T11" fmla="*/ 80 h 81"/>
                <a:gd name="T12" fmla="*/ 47 w 270"/>
                <a:gd name="T13" fmla="*/ 79 h 81"/>
                <a:gd name="T14" fmla="*/ 55 w 270"/>
                <a:gd name="T15" fmla="*/ 78 h 81"/>
                <a:gd name="T16" fmla="*/ 63 w 270"/>
                <a:gd name="T17" fmla="*/ 76 h 81"/>
                <a:gd name="T18" fmla="*/ 71 w 270"/>
                <a:gd name="T19" fmla="*/ 74 h 81"/>
                <a:gd name="T20" fmla="*/ 79 w 270"/>
                <a:gd name="T21" fmla="*/ 72 h 81"/>
                <a:gd name="T22" fmla="*/ 87 w 270"/>
                <a:gd name="T23" fmla="*/ 69 h 81"/>
                <a:gd name="T24" fmla="*/ 95 w 270"/>
                <a:gd name="T25" fmla="*/ 65 h 81"/>
                <a:gd name="T26" fmla="*/ 103 w 270"/>
                <a:gd name="T27" fmla="*/ 62 h 81"/>
                <a:gd name="T28" fmla="*/ 111 w 270"/>
                <a:gd name="T29" fmla="*/ 58 h 81"/>
                <a:gd name="T30" fmla="*/ 119 w 270"/>
                <a:gd name="T31" fmla="*/ 54 h 81"/>
                <a:gd name="T32" fmla="*/ 127 w 270"/>
                <a:gd name="T33" fmla="*/ 49 h 81"/>
                <a:gd name="T34" fmla="*/ 135 w 270"/>
                <a:gd name="T35" fmla="*/ 45 h 81"/>
                <a:gd name="T36" fmla="*/ 143 w 270"/>
                <a:gd name="T37" fmla="*/ 39 h 81"/>
                <a:gd name="T38" fmla="*/ 151 w 270"/>
                <a:gd name="T39" fmla="*/ 34 h 81"/>
                <a:gd name="T40" fmla="*/ 159 w 270"/>
                <a:gd name="T41" fmla="*/ 28 h 81"/>
                <a:gd name="T42" fmla="*/ 167 w 270"/>
                <a:gd name="T43" fmla="*/ 24 h 81"/>
                <a:gd name="T44" fmla="*/ 175 w 270"/>
                <a:gd name="T45" fmla="*/ 19 h 81"/>
                <a:gd name="T46" fmla="*/ 183 w 270"/>
                <a:gd name="T47" fmla="*/ 14 h 81"/>
                <a:gd name="T48" fmla="*/ 191 w 270"/>
                <a:gd name="T49" fmla="*/ 9 h 81"/>
                <a:gd name="T50" fmla="*/ 199 w 270"/>
                <a:gd name="T51" fmla="*/ 6 h 81"/>
                <a:gd name="T52" fmla="*/ 207 w 270"/>
                <a:gd name="T53" fmla="*/ 4 h 81"/>
                <a:gd name="T54" fmla="*/ 215 w 270"/>
                <a:gd name="T55" fmla="*/ 1 h 81"/>
                <a:gd name="T56" fmla="*/ 223 w 270"/>
                <a:gd name="T57" fmla="*/ 0 h 81"/>
                <a:gd name="T58" fmla="*/ 231 w 270"/>
                <a:gd name="T59" fmla="*/ 0 h 81"/>
                <a:gd name="T60" fmla="*/ 238 w 270"/>
                <a:gd name="T61" fmla="*/ 1 h 81"/>
                <a:gd name="T62" fmla="*/ 246 w 270"/>
                <a:gd name="T63" fmla="*/ 3 h 81"/>
                <a:gd name="T64" fmla="*/ 254 w 270"/>
                <a:gd name="T65" fmla="*/ 7 h 81"/>
                <a:gd name="T66" fmla="*/ 262 w 270"/>
                <a:gd name="T67" fmla="*/ 12 h 81"/>
                <a:gd name="T68" fmla="*/ 270 w 270"/>
                <a:gd name="T69" fmla="*/ 1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0" h="81">
                  <a:moveTo>
                    <a:pt x="0" y="80"/>
                  </a:moveTo>
                  <a:lnTo>
                    <a:pt x="8" y="81"/>
                  </a:lnTo>
                  <a:lnTo>
                    <a:pt x="15" y="81"/>
                  </a:lnTo>
                  <a:lnTo>
                    <a:pt x="23" y="81"/>
                  </a:lnTo>
                  <a:lnTo>
                    <a:pt x="31" y="80"/>
                  </a:lnTo>
                  <a:lnTo>
                    <a:pt x="39" y="80"/>
                  </a:lnTo>
                  <a:lnTo>
                    <a:pt x="47" y="79"/>
                  </a:lnTo>
                  <a:lnTo>
                    <a:pt x="55" y="78"/>
                  </a:lnTo>
                  <a:lnTo>
                    <a:pt x="63" y="76"/>
                  </a:lnTo>
                  <a:lnTo>
                    <a:pt x="71" y="74"/>
                  </a:lnTo>
                  <a:lnTo>
                    <a:pt x="79" y="72"/>
                  </a:lnTo>
                  <a:lnTo>
                    <a:pt x="87" y="69"/>
                  </a:lnTo>
                  <a:lnTo>
                    <a:pt x="95" y="65"/>
                  </a:lnTo>
                  <a:lnTo>
                    <a:pt x="103" y="62"/>
                  </a:lnTo>
                  <a:lnTo>
                    <a:pt x="111" y="58"/>
                  </a:lnTo>
                  <a:lnTo>
                    <a:pt x="119" y="54"/>
                  </a:lnTo>
                  <a:lnTo>
                    <a:pt x="127" y="49"/>
                  </a:lnTo>
                  <a:lnTo>
                    <a:pt x="135" y="45"/>
                  </a:lnTo>
                  <a:lnTo>
                    <a:pt x="143" y="39"/>
                  </a:lnTo>
                  <a:lnTo>
                    <a:pt x="151" y="34"/>
                  </a:lnTo>
                  <a:lnTo>
                    <a:pt x="159" y="28"/>
                  </a:lnTo>
                  <a:lnTo>
                    <a:pt x="167" y="24"/>
                  </a:lnTo>
                  <a:lnTo>
                    <a:pt x="175" y="19"/>
                  </a:lnTo>
                  <a:lnTo>
                    <a:pt x="183" y="14"/>
                  </a:lnTo>
                  <a:lnTo>
                    <a:pt x="191" y="9"/>
                  </a:lnTo>
                  <a:lnTo>
                    <a:pt x="199" y="6"/>
                  </a:lnTo>
                  <a:lnTo>
                    <a:pt x="207" y="4"/>
                  </a:lnTo>
                  <a:lnTo>
                    <a:pt x="215" y="1"/>
                  </a:lnTo>
                  <a:lnTo>
                    <a:pt x="223" y="0"/>
                  </a:lnTo>
                  <a:lnTo>
                    <a:pt x="231" y="0"/>
                  </a:lnTo>
                  <a:lnTo>
                    <a:pt x="238" y="1"/>
                  </a:lnTo>
                  <a:lnTo>
                    <a:pt x="246" y="3"/>
                  </a:lnTo>
                  <a:lnTo>
                    <a:pt x="254" y="7"/>
                  </a:lnTo>
                  <a:lnTo>
                    <a:pt x="262" y="12"/>
                  </a:lnTo>
                  <a:lnTo>
                    <a:pt x="270" y="18"/>
                  </a:lnTo>
                </a:path>
              </a:pathLst>
            </a:custGeom>
            <a:noFill/>
            <a:ln w="14288" cap="flat">
              <a:solidFill>
                <a:srgbClr val="009AC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33614A1A-5F58-41A4-8656-5B63E2CA0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" y="1618"/>
              <a:ext cx="1265" cy="1172"/>
            </a:xfrm>
            <a:custGeom>
              <a:avLst/>
              <a:gdLst>
                <a:gd name="T0" fmla="*/ 0 w 270"/>
                <a:gd name="T1" fmla="*/ 224 h 250"/>
                <a:gd name="T2" fmla="*/ 8 w 270"/>
                <a:gd name="T3" fmla="*/ 235 h 250"/>
                <a:gd name="T4" fmla="*/ 15 w 270"/>
                <a:gd name="T5" fmla="*/ 243 h 250"/>
                <a:gd name="T6" fmla="*/ 23 w 270"/>
                <a:gd name="T7" fmla="*/ 245 h 250"/>
                <a:gd name="T8" fmla="*/ 31 w 270"/>
                <a:gd name="T9" fmla="*/ 249 h 250"/>
                <a:gd name="T10" fmla="*/ 39 w 270"/>
                <a:gd name="T11" fmla="*/ 249 h 250"/>
                <a:gd name="T12" fmla="*/ 47 w 270"/>
                <a:gd name="T13" fmla="*/ 250 h 250"/>
                <a:gd name="T14" fmla="*/ 55 w 270"/>
                <a:gd name="T15" fmla="*/ 248 h 250"/>
                <a:gd name="T16" fmla="*/ 63 w 270"/>
                <a:gd name="T17" fmla="*/ 246 h 250"/>
                <a:gd name="T18" fmla="*/ 71 w 270"/>
                <a:gd name="T19" fmla="*/ 245 h 250"/>
                <a:gd name="T20" fmla="*/ 79 w 270"/>
                <a:gd name="T21" fmla="*/ 242 h 250"/>
                <a:gd name="T22" fmla="*/ 87 w 270"/>
                <a:gd name="T23" fmla="*/ 238 h 250"/>
                <a:gd name="T24" fmla="*/ 95 w 270"/>
                <a:gd name="T25" fmla="*/ 232 h 250"/>
                <a:gd name="T26" fmla="*/ 103 w 270"/>
                <a:gd name="T27" fmla="*/ 226 h 250"/>
                <a:gd name="T28" fmla="*/ 111 w 270"/>
                <a:gd name="T29" fmla="*/ 217 h 250"/>
                <a:gd name="T30" fmla="*/ 119 w 270"/>
                <a:gd name="T31" fmla="*/ 207 h 250"/>
                <a:gd name="T32" fmla="*/ 127 w 270"/>
                <a:gd name="T33" fmla="*/ 198 h 250"/>
                <a:gd name="T34" fmla="*/ 135 w 270"/>
                <a:gd name="T35" fmla="*/ 195 h 250"/>
                <a:gd name="T36" fmla="*/ 143 w 270"/>
                <a:gd name="T37" fmla="*/ 191 h 250"/>
                <a:gd name="T38" fmla="*/ 151 w 270"/>
                <a:gd name="T39" fmla="*/ 184 h 250"/>
                <a:gd name="T40" fmla="*/ 159 w 270"/>
                <a:gd name="T41" fmla="*/ 176 h 250"/>
                <a:gd name="T42" fmla="*/ 167 w 270"/>
                <a:gd name="T43" fmla="*/ 163 h 250"/>
                <a:gd name="T44" fmla="*/ 175 w 270"/>
                <a:gd name="T45" fmla="*/ 144 h 250"/>
                <a:gd name="T46" fmla="*/ 183 w 270"/>
                <a:gd name="T47" fmla="*/ 119 h 250"/>
                <a:gd name="T48" fmla="*/ 191 w 270"/>
                <a:gd name="T49" fmla="*/ 90 h 250"/>
                <a:gd name="T50" fmla="*/ 199 w 270"/>
                <a:gd name="T51" fmla="*/ 58 h 250"/>
                <a:gd name="T52" fmla="*/ 207 w 270"/>
                <a:gd name="T53" fmla="*/ 26 h 250"/>
                <a:gd name="T54" fmla="*/ 215 w 270"/>
                <a:gd name="T55" fmla="*/ 0 h 250"/>
                <a:gd name="T56" fmla="*/ 223 w 270"/>
                <a:gd name="T57" fmla="*/ 9 h 250"/>
                <a:gd name="T58" fmla="*/ 231 w 270"/>
                <a:gd name="T59" fmla="*/ 24 h 250"/>
                <a:gd name="T60" fmla="*/ 238 w 270"/>
                <a:gd name="T61" fmla="*/ 57 h 250"/>
                <a:gd name="T62" fmla="*/ 246 w 270"/>
                <a:gd name="T63" fmla="*/ 86 h 250"/>
                <a:gd name="T64" fmla="*/ 254 w 270"/>
                <a:gd name="T65" fmla="*/ 111 h 250"/>
                <a:gd name="T66" fmla="*/ 262 w 270"/>
                <a:gd name="T67" fmla="*/ 134 h 250"/>
                <a:gd name="T68" fmla="*/ 270 w 270"/>
                <a:gd name="T69" fmla="*/ 146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0" h="250">
                  <a:moveTo>
                    <a:pt x="0" y="224"/>
                  </a:moveTo>
                  <a:lnTo>
                    <a:pt x="8" y="235"/>
                  </a:lnTo>
                  <a:lnTo>
                    <a:pt x="15" y="243"/>
                  </a:lnTo>
                  <a:lnTo>
                    <a:pt x="23" y="245"/>
                  </a:lnTo>
                  <a:lnTo>
                    <a:pt x="31" y="249"/>
                  </a:lnTo>
                  <a:lnTo>
                    <a:pt x="39" y="249"/>
                  </a:lnTo>
                  <a:lnTo>
                    <a:pt x="47" y="250"/>
                  </a:lnTo>
                  <a:lnTo>
                    <a:pt x="55" y="248"/>
                  </a:lnTo>
                  <a:lnTo>
                    <a:pt x="63" y="246"/>
                  </a:lnTo>
                  <a:lnTo>
                    <a:pt x="71" y="245"/>
                  </a:lnTo>
                  <a:lnTo>
                    <a:pt x="79" y="242"/>
                  </a:lnTo>
                  <a:lnTo>
                    <a:pt x="87" y="238"/>
                  </a:lnTo>
                  <a:lnTo>
                    <a:pt x="95" y="232"/>
                  </a:lnTo>
                  <a:lnTo>
                    <a:pt x="103" y="226"/>
                  </a:lnTo>
                  <a:lnTo>
                    <a:pt x="111" y="217"/>
                  </a:lnTo>
                  <a:lnTo>
                    <a:pt x="119" y="207"/>
                  </a:lnTo>
                  <a:lnTo>
                    <a:pt x="127" y="198"/>
                  </a:lnTo>
                  <a:lnTo>
                    <a:pt x="135" y="195"/>
                  </a:lnTo>
                  <a:lnTo>
                    <a:pt x="143" y="191"/>
                  </a:lnTo>
                  <a:lnTo>
                    <a:pt x="151" y="184"/>
                  </a:lnTo>
                  <a:lnTo>
                    <a:pt x="159" y="176"/>
                  </a:lnTo>
                  <a:lnTo>
                    <a:pt x="167" y="163"/>
                  </a:lnTo>
                  <a:lnTo>
                    <a:pt x="175" y="144"/>
                  </a:lnTo>
                  <a:lnTo>
                    <a:pt x="183" y="119"/>
                  </a:lnTo>
                  <a:lnTo>
                    <a:pt x="191" y="90"/>
                  </a:lnTo>
                  <a:lnTo>
                    <a:pt x="199" y="58"/>
                  </a:lnTo>
                  <a:lnTo>
                    <a:pt x="207" y="26"/>
                  </a:lnTo>
                  <a:lnTo>
                    <a:pt x="215" y="0"/>
                  </a:lnTo>
                  <a:lnTo>
                    <a:pt x="223" y="9"/>
                  </a:lnTo>
                  <a:lnTo>
                    <a:pt x="231" y="24"/>
                  </a:lnTo>
                  <a:lnTo>
                    <a:pt x="238" y="57"/>
                  </a:lnTo>
                  <a:lnTo>
                    <a:pt x="246" y="86"/>
                  </a:lnTo>
                  <a:lnTo>
                    <a:pt x="254" y="111"/>
                  </a:lnTo>
                  <a:lnTo>
                    <a:pt x="262" y="134"/>
                  </a:lnTo>
                  <a:lnTo>
                    <a:pt x="270" y="146"/>
                  </a:lnTo>
                </a:path>
              </a:pathLst>
            </a:custGeom>
            <a:noFill/>
            <a:ln w="14288" cap="flat">
              <a:solidFill>
                <a:srgbClr val="CD37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7" name="Rectangle 18">
              <a:extLst>
                <a:ext uri="{FF2B5EF4-FFF2-40B4-BE49-F238E27FC236}">
                  <a16:creationId xmlns:a16="http://schemas.microsoft.com/office/drawing/2014/main" id="{387B74C0-F4E5-4FEC-97C2-6E5EBFC4E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2805"/>
              <a:ext cx="19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20.0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19">
              <a:extLst>
                <a:ext uri="{FF2B5EF4-FFF2-40B4-BE49-F238E27FC236}">
                  <a16:creationId xmlns:a16="http://schemas.microsoft.com/office/drawing/2014/main" id="{B822EA4A-94B4-40FA-A325-53C2D7961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2439"/>
              <a:ext cx="19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22.5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20">
              <a:extLst>
                <a:ext uri="{FF2B5EF4-FFF2-40B4-BE49-F238E27FC236}">
                  <a16:creationId xmlns:a16="http://schemas.microsoft.com/office/drawing/2014/main" id="{67588AF5-774D-4412-BCE9-D84AD8041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2073"/>
              <a:ext cx="19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25.0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21">
              <a:extLst>
                <a:ext uri="{FF2B5EF4-FFF2-40B4-BE49-F238E27FC236}">
                  <a16:creationId xmlns:a16="http://schemas.microsoft.com/office/drawing/2014/main" id="{94089DE4-E573-49AD-A713-280C580D3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1712"/>
              <a:ext cx="192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27.5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2">
              <a:extLst>
                <a:ext uri="{FF2B5EF4-FFF2-40B4-BE49-F238E27FC236}">
                  <a16:creationId xmlns:a16="http://schemas.microsoft.com/office/drawing/2014/main" id="{30C6B9C3-114C-4892-A012-638D879BB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" y="2912"/>
              <a:ext cx="20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W20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23">
              <a:extLst>
                <a:ext uri="{FF2B5EF4-FFF2-40B4-BE49-F238E27FC236}">
                  <a16:creationId xmlns:a16="http://schemas.microsoft.com/office/drawing/2014/main" id="{11375322-A4B7-4C65-A5F5-10AA82B2C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3001"/>
              <a:ext cx="21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24">
              <a:extLst>
                <a:ext uri="{FF2B5EF4-FFF2-40B4-BE49-F238E27FC236}">
                  <a16:creationId xmlns:a16="http://schemas.microsoft.com/office/drawing/2014/main" id="{58CCAF4E-B6A9-4BDD-88EC-BACA5E4AF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4" y="2912"/>
              <a:ext cx="20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W01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25">
              <a:extLst>
                <a:ext uri="{FF2B5EF4-FFF2-40B4-BE49-F238E27FC236}">
                  <a16:creationId xmlns:a16="http://schemas.microsoft.com/office/drawing/2014/main" id="{054DA474-6FED-41BD-9EA9-BECB61BDD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3001"/>
              <a:ext cx="216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000" b="0" i="0" u="none" strike="noStrike" cap="none" normalizeH="0" baseline="0">
                  <a:ln>
                    <a:noFill/>
                  </a:ln>
                  <a:solidFill>
                    <a:srgbClr val="4D4D4D"/>
                  </a:solidFill>
                  <a:effectLst/>
                  <a:latin typeface="Arial" panose="020B0604020202020204" pitchFamily="34" charset="0"/>
                </a:rPr>
                <a:t>2022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7CF7479D-FEC6-45B3-833E-6266795A8B1F}"/>
              </a:ext>
            </a:extLst>
          </p:cNvPr>
          <p:cNvCxnSpPr>
            <a:cxnSpLocks/>
          </p:cNvCxnSpPr>
          <p:nvPr/>
        </p:nvCxnSpPr>
        <p:spPr>
          <a:xfrm flipH="1">
            <a:off x="3728484" y="2534024"/>
            <a:ext cx="597354" cy="9366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0029EE1E-71D3-44F1-B78D-9F1329F10D7D}"/>
              </a:ext>
            </a:extLst>
          </p:cNvPr>
          <p:cNvSpPr txBox="1"/>
          <p:nvPr/>
        </p:nvSpPr>
        <p:spPr>
          <a:xfrm>
            <a:off x="4300674" y="2004597"/>
            <a:ext cx="21683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rgbClr val="FF0000"/>
                </a:solidFill>
              </a:rPr>
              <a:t>Bis zu 50% der Krankenhäuser melden eingeschränkte ITS Betriebssituation</a:t>
            </a:r>
          </a:p>
        </p:txBody>
      </p:sp>
    </p:spTree>
    <p:extLst>
      <p:ext uri="{BB962C8B-B14F-4D97-AF65-F5344CB8AC3E}">
        <p14:creationId xmlns:p14="http://schemas.microsoft.com/office/powerpoint/2010/main" val="369272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A19035EF-6377-4009-AB4B-61541423679B}"/>
              </a:ext>
            </a:extLst>
          </p:cNvPr>
          <p:cNvSpPr txBox="1"/>
          <p:nvPr/>
        </p:nvSpPr>
        <p:spPr>
          <a:xfrm>
            <a:off x="1922242" y="1955667"/>
            <a:ext cx="4772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/>
              <a:t>Zusätzliche Folien</a:t>
            </a:r>
          </a:p>
        </p:txBody>
      </p:sp>
    </p:spTree>
    <p:extLst>
      <p:ext uri="{BB962C8B-B14F-4D97-AF65-F5344CB8AC3E}">
        <p14:creationId xmlns:p14="http://schemas.microsoft.com/office/powerpoint/2010/main" val="1507963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1080</Words>
  <Application>Microsoft Office PowerPoint</Application>
  <PresentationFormat>Bildschirmpräsentation (16:9)</PresentationFormat>
  <Paragraphs>437</Paragraphs>
  <Slides>18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ＭＳ 明朝</vt:lpstr>
      <vt:lpstr>Wingdings</vt:lpstr>
      <vt:lpstr>Office-Design</vt:lpstr>
      <vt:lpstr>Analysis of COVID-19 and Influenza mortality in Germany using a flexible spline model    </vt:lpstr>
      <vt:lpstr>Zeitverlauf der Gesamtmortalität in Deutschland</vt:lpstr>
      <vt:lpstr>Modellierung der Gesamtmortalität</vt:lpstr>
      <vt:lpstr>Modellierung der Hintergrundmortalität</vt:lpstr>
      <vt:lpstr>Bestimmung der COVID-19 assoziierten Mortalität</vt:lpstr>
      <vt:lpstr>Geschätzte Anzahl COVID-19 assoziierte Sterbefälle </vt:lpstr>
      <vt:lpstr>COVID-19 assoziierte Mortalität</vt:lpstr>
      <vt:lpstr>Besondere Effekte in der vierten Welle?</vt:lpstr>
      <vt:lpstr>PowerPoint-Präsentation</vt:lpstr>
      <vt:lpstr>COVID-19 assoziierte Mortalität in den Bundesländern Summe über alle vier Wellen </vt:lpstr>
      <vt:lpstr>COVID-19 assoziierte Mortalität in den Bundesländern (vierte Welle)</vt:lpstr>
      <vt:lpstr>COVID-19 assoziierte Mortalität in den Bundesländern (vierte Welle)</vt:lpstr>
      <vt:lpstr>Mögliche Gründe für höher COVID-19 assoziierte Mortalität in der vierten Welle?</vt:lpstr>
      <vt:lpstr>Übersterblichkeit – Attributable/Assoziierte Mortalität</vt:lpstr>
      <vt:lpstr>Mortalitätsverlauf DESTATIS</vt:lpstr>
      <vt:lpstr>Verstoben „an“ und „mit“ COVID-19</vt:lpstr>
      <vt:lpstr>Modellierung mit gemeldeten COVID-19 Infektionsfällen </vt:lpstr>
      <vt:lpstr>Übersterblichkeit vs. assoziierte Mortalität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Winklmayr, Claudia</cp:lastModifiedBy>
  <cp:revision>186</cp:revision>
  <dcterms:created xsi:type="dcterms:W3CDTF">2015-11-02T12:29:13Z</dcterms:created>
  <dcterms:modified xsi:type="dcterms:W3CDTF">2022-08-24T08:15:11Z</dcterms:modified>
</cp:coreProperties>
</file>