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1" r:id="rId2"/>
    <p:sldId id="787" r:id="rId3"/>
    <p:sldId id="756" r:id="rId4"/>
    <p:sldId id="757" r:id="rId5"/>
    <p:sldId id="777" r:id="rId6"/>
    <p:sldId id="783" r:id="rId7"/>
    <p:sldId id="784" r:id="rId8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101" d="100"/>
          <a:sy n="101" d="100"/>
        </p:scale>
        <p:origin x="108" y="23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24.08.2022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24.08.2022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Lagebericht_Mittwoch_2022-06-22.xlsm, </a:t>
            </a:r>
            <a:r>
              <a:rPr lang="en-GB" dirty="0" err="1"/>
              <a:t>Tabellenblatt</a:t>
            </a:r>
            <a:r>
              <a:rPr lang="en-GB" dirty="0"/>
              <a:t> “</a:t>
            </a:r>
            <a:r>
              <a:rPr lang="en-GB" dirty="0" err="1"/>
              <a:t>Sterbedatum_AG</a:t>
            </a:r>
            <a:r>
              <a:rPr lang="en-GB" dirty="0"/>
              <a:t>”, Auf die Skala </a:t>
            </a:r>
            <a:r>
              <a:rPr lang="en-GB" dirty="0" err="1"/>
              <a:t>achten</a:t>
            </a:r>
            <a:r>
              <a:rPr lang="en-GB" dirty="0"/>
              <a:t>, </a:t>
            </a:r>
            <a:r>
              <a:rPr lang="en-GB" dirty="0" err="1"/>
              <a:t>zurzeit</a:t>
            </a:r>
            <a:r>
              <a:rPr lang="en-GB" dirty="0"/>
              <a:t> </a:t>
            </a:r>
            <a:r>
              <a:rPr lang="en-GB" dirty="0" err="1"/>
              <a:t>verwenden</a:t>
            </a:r>
            <a:r>
              <a:rPr lang="en-GB" dirty="0"/>
              <a:t> </a:t>
            </a:r>
            <a:r>
              <a:rPr lang="en-GB" dirty="0" err="1"/>
              <a:t>wir</a:t>
            </a:r>
            <a:r>
              <a:rPr lang="en-GB" dirty="0"/>
              <a:t> die </a:t>
            </a:r>
            <a:r>
              <a:rPr lang="en-GB" dirty="0" err="1"/>
              <a:t>Graphik</a:t>
            </a:r>
            <a:r>
              <a:rPr lang="en-GB" dirty="0"/>
              <a:t> die von 10/2020 bis </a:t>
            </a:r>
            <a:r>
              <a:rPr lang="en-GB" dirty="0" err="1"/>
              <a:t>zur</a:t>
            </a:r>
            <a:r>
              <a:rPr lang="en-GB" dirty="0"/>
              <a:t> </a:t>
            </a:r>
            <a:r>
              <a:rPr lang="en-GB" dirty="0" err="1"/>
              <a:t>aktuellen</a:t>
            </a:r>
            <a:r>
              <a:rPr lang="en-GB" dirty="0"/>
              <a:t> </a:t>
            </a:r>
            <a:r>
              <a:rPr lang="en-GB" dirty="0" err="1"/>
              <a:t>Wochen</a:t>
            </a:r>
            <a:r>
              <a:rPr lang="en-GB" dirty="0"/>
              <a:t> </a:t>
            </a:r>
            <a:r>
              <a:rPr lang="en-GB" dirty="0" err="1"/>
              <a:t>reicht</a:t>
            </a:r>
            <a:r>
              <a:rPr lang="en-GB" dirty="0"/>
              <a:t> </a:t>
            </a:r>
            <a:r>
              <a:rPr lang="en-GB" dirty="0" err="1"/>
              <a:t>hier</a:t>
            </a:r>
            <a:r>
              <a:rPr lang="en-GB" dirty="0"/>
              <a:t> in den </a:t>
            </a:r>
            <a:r>
              <a:rPr lang="en-GB" dirty="0" err="1"/>
              <a:t>Folien</a:t>
            </a:r>
            <a:r>
              <a:rPr lang="en-GB" dirty="0"/>
              <a:t> (Achtung </a:t>
            </a:r>
            <a:r>
              <a:rPr lang="en-GB" dirty="0" err="1"/>
              <a:t>im</a:t>
            </a:r>
            <a:r>
              <a:rPr lang="en-GB" dirty="0"/>
              <a:t> WB </a:t>
            </a:r>
            <a:r>
              <a:rPr lang="en-GB" dirty="0" err="1"/>
              <a:t>ist</a:t>
            </a:r>
            <a:r>
              <a:rPr lang="en-GB" dirty="0"/>
              <a:t> es ab </a:t>
            </a:r>
            <a:r>
              <a:rPr lang="en-GB" dirty="0" err="1"/>
              <a:t>Woche</a:t>
            </a:r>
            <a:r>
              <a:rPr lang="en-GB" dirty="0"/>
              <a:t> 37).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13.07.2022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13.07.2022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24. August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24.08.2022</a:t>
            </a: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AE6F0D56-077C-41AD-A2CE-84F8790950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229705"/>
              </p:ext>
            </p:extLst>
          </p:nvPr>
        </p:nvGraphicFramePr>
        <p:xfrm>
          <a:off x="666749" y="741363"/>
          <a:ext cx="7546246" cy="3981357"/>
        </p:xfrm>
        <a:graphic>
          <a:graphicData uri="http://schemas.openxmlformats.org/drawingml/2006/table">
            <a:tbl>
              <a:tblPr firstRow="1" firstCol="1" bandRow="1"/>
              <a:tblGrid>
                <a:gridCol w="940921">
                  <a:extLst>
                    <a:ext uri="{9D8B030D-6E8A-4147-A177-3AD203B41FA5}">
                      <a16:colId xmlns:a16="http://schemas.microsoft.com/office/drawing/2014/main" val="1268211671"/>
                    </a:ext>
                  </a:extLst>
                </a:gridCol>
                <a:gridCol w="940921">
                  <a:extLst>
                    <a:ext uri="{9D8B030D-6E8A-4147-A177-3AD203B41FA5}">
                      <a16:colId xmlns:a16="http://schemas.microsoft.com/office/drawing/2014/main" val="849256715"/>
                    </a:ext>
                  </a:extLst>
                </a:gridCol>
                <a:gridCol w="104711">
                  <a:extLst>
                    <a:ext uri="{9D8B030D-6E8A-4147-A177-3AD203B41FA5}">
                      <a16:colId xmlns:a16="http://schemas.microsoft.com/office/drawing/2014/main" val="3491394353"/>
                    </a:ext>
                  </a:extLst>
                </a:gridCol>
                <a:gridCol w="940184">
                  <a:extLst>
                    <a:ext uri="{9D8B030D-6E8A-4147-A177-3AD203B41FA5}">
                      <a16:colId xmlns:a16="http://schemas.microsoft.com/office/drawing/2014/main" val="685902046"/>
                    </a:ext>
                  </a:extLst>
                </a:gridCol>
                <a:gridCol w="1150344">
                  <a:extLst>
                    <a:ext uri="{9D8B030D-6E8A-4147-A177-3AD203B41FA5}">
                      <a16:colId xmlns:a16="http://schemas.microsoft.com/office/drawing/2014/main" val="3329081557"/>
                    </a:ext>
                  </a:extLst>
                </a:gridCol>
                <a:gridCol w="103973">
                  <a:extLst>
                    <a:ext uri="{9D8B030D-6E8A-4147-A177-3AD203B41FA5}">
                      <a16:colId xmlns:a16="http://schemas.microsoft.com/office/drawing/2014/main" val="3617913335"/>
                    </a:ext>
                  </a:extLst>
                </a:gridCol>
                <a:gridCol w="1568449">
                  <a:extLst>
                    <a:ext uri="{9D8B030D-6E8A-4147-A177-3AD203B41FA5}">
                      <a16:colId xmlns:a16="http://schemas.microsoft.com/office/drawing/2014/main" val="931526424"/>
                    </a:ext>
                  </a:extLst>
                </a:gridCol>
                <a:gridCol w="82290">
                  <a:extLst>
                    <a:ext uri="{9D8B030D-6E8A-4147-A177-3AD203B41FA5}">
                      <a16:colId xmlns:a16="http://schemas.microsoft.com/office/drawing/2014/main" val="1614389057"/>
                    </a:ext>
                  </a:extLst>
                </a:gridCol>
                <a:gridCol w="1714453">
                  <a:extLst>
                    <a:ext uri="{9D8B030D-6E8A-4147-A177-3AD203B41FA5}">
                      <a16:colId xmlns:a16="http://schemas.microsoft.com/office/drawing/2014/main" val="2480695054"/>
                    </a:ext>
                  </a:extLst>
                </a:gridCol>
              </a:tblGrid>
              <a:tr h="36751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23.08.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7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24.08.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784793"/>
                  </a:ext>
                </a:extLst>
              </a:tr>
              <a:tr h="49331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576646"/>
                  </a:ext>
                </a:extLst>
              </a:tr>
              <a:tr h="2551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+52.939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-27.400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275,3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-28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+736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4383435"/>
                  </a:ext>
                </a:extLst>
              </a:tr>
              <a:tr h="29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(31.921.578)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864.400]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[962]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+1.069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097081"/>
                  </a:ext>
                </a:extLst>
              </a:tr>
              <a:tr h="2648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+4.774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8189725"/>
                  </a:ext>
                </a:extLst>
              </a:tr>
              <a:tr h="59757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96334"/>
                  </a:ext>
                </a:extLst>
              </a:tr>
              <a:tr h="142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+1.446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+80.200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-1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4,5 %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64.751.579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7650360"/>
                  </a:ext>
                </a:extLst>
              </a:tr>
              <a:tr h="2943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(641.786)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30.910.400)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[11/411]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63.420.201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601678"/>
                  </a:ext>
                </a:extLst>
              </a:tr>
              <a:tr h="1427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51.530.989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099078"/>
                  </a:ext>
                </a:extLst>
              </a:tr>
              <a:tr h="59757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9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9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068980"/>
                  </a:ext>
                </a:extLst>
              </a:tr>
              <a:tr h="1427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+147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10,5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77,9 %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1607246"/>
                  </a:ext>
                </a:extLst>
              </a:tr>
              <a:tr h="1427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(146.797)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[0/411]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76,3 %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1031704"/>
                  </a:ext>
                </a:extLst>
              </a:tr>
              <a:tr h="1427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62,0 %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12838" marR="12838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32459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683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24.08.2022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EF3D73E-E580-4280-89B4-324C24349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082" y="819537"/>
            <a:ext cx="6969835" cy="380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24.08.2022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17EB2E7-1896-4717-AC8F-46A59355D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7274" y="846242"/>
            <a:ext cx="5783498" cy="402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24.08.2022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90C3FCC-E119-4ADC-B220-FBD86933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72" y="69783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24.08.2022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2579FF3-CE1F-4372-848D-5B4F7404DE89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529052" y="911823"/>
            <a:ext cx="7906281" cy="39459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72655FE-E73A-40E6-A85A-E454A0309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3586168-7062-4503-807E-244D66779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13.07.2022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919A67-EF1F-4B60-8818-7B3AF2588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464</Words>
  <Application>Microsoft Office PowerPoint</Application>
  <PresentationFormat>Bildschirmpräsentation (16:9)</PresentationFormat>
  <Paragraphs>145</Paragraphs>
  <Slides>7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5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Ackermann, Jasmin</cp:lastModifiedBy>
  <cp:revision>713</cp:revision>
  <dcterms:created xsi:type="dcterms:W3CDTF">2015-11-02T12:29:13Z</dcterms:created>
  <dcterms:modified xsi:type="dcterms:W3CDTF">2022-08-24T07:33:57Z</dcterms:modified>
</cp:coreProperties>
</file>