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6754b5ee8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6754b5ee8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46754b5ee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46754b5ee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46754b5ee8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46754b5ee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46754b5ee8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46754b5ee8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80">
                <a:latin typeface="Calibri"/>
                <a:ea typeface="Calibri"/>
                <a:cs typeface="Calibri"/>
                <a:sym typeface="Calibri"/>
              </a:rPr>
              <a:t>Selbstauskünfte zu COVID-19 Testergebnissen im Vergleich zur offiziellen Inzidenz</a:t>
            </a:r>
            <a:endParaRPr sz="268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238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Ergebnisse</a:t>
            </a:r>
            <a:r>
              <a:rPr lang="en" sz="238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aus der Corona-Datenspende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26725"/>
            <a:ext cx="422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Projektgruppe 4 - 24.08.2022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0350" y="339450"/>
            <a:ext cx="2675750" cy="66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7900" y="287900"/>
            <a:ext cx="3544853" cy="720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Überblick </a:t>
            </a:r>
            <a:r>
              <a:rPr lang="en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Corona Datenspende</a:t>
            </a:r>
            <a:endParaRPr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295350"/>
            <a:ext cx="67314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von wöchentlichen Fragebögen am 19. Oktober 2021 z</a:t>
            </a: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Tests, Symptomen, Soziodemographie und Verhalten in der Pandemie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 von zusätzlicher Long Covid Studie im April 2022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28.588 Nutzer:innen haben 12947 positive und </a:t>
            </a: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228942</a:t>
            </a: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negative Testergebnisse mitgeteilt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→ Verbesserung des Fieber-Monitors durch Anpassen der Parameter an neue Varianten - Kalibrieren an Selbstauskünften über Testergebnisse, Vitaldaten und Symptome.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6550" y="1017725"/>
            <a:ext cx="3493101" cy="3493101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Selbstauskünfte über Testergebnisse im Vergleich zur Inzidenz</a:t>
            </a:r>
            <a:endParaRPr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406250" y="1316975"/>
            <a:ext cx="45603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Wochendurchschnitt der in der Datenspende berichteten Testergebnisse steigt ab April im vergleich zur Inzidenzkurve stark an.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In der Spitze steigen die von Nutzer:innen der Datenspende angegebenen Testergebnisse um ca. das 15 fache an, die Inzidenzkurve um ca. Das 4 fache.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Ergebnisse sind in einer U.S. Studie (DETECT) qualitativ ähnlich.</a:t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17368" y="1017725"/>
            <a:ext cx="3755084" cy="3493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4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8275" y="1017725"/>
            <a:ext cx="3936524" cy="3936524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Verhältnis von Schnelltests zu PCR Tests</a:t>
            </a:r>
            <a:endParaRPr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512425" y="1225500"/>
            <a:ext cx="3669900" cy="356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206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Char char="●"/>
            </a:pPr>
            <a:r>
              <a:rPr lang="en" sz="14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Anzahl der durch PCR Test bestätigten Antigen-Schnelltests in der Datenspende nimmt ab</a:t>
            </a:r>
            <a:endParaRPr sz="1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→ Veränderung im Testverhalten korreliert mit der Abweichung zwischen geschätzter und offizieller Inzidenz </a:t>
            </a:r>
            <a:endParaRPr sz="1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→ Teilnehmer:innen nicht repräsentativ für die Gesamtbevölkerung</a:t>
            </a:r>
            <a:endParaRPr sz="1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37925" y="1017725"/>
            <a:ext cx="4883224" cy="39065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4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