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18"/>
  </p:notesMasterIdLst>
  <p:sldIdLst>
    <p:sldId id="256" r:id="rId5"/>
    <p:sldId id="261" r:id="rId6"/>
    <p:sldId id="588" r:id="rId7"/>
    <p:sldId id="584" r:id="rId8"/>
    <p:sldId id="589" r:id="rId9"/>
    <p:sldId id="591" r:id="rId10"/>
    <p:sldId id="594" r:id="rId11"/>
    <p:sldId id="592" r:id="rId12"/>
    <p:sldId id="593" r:id="rId13"/>
    <p:sldId id="587" r:id="rId14"/>
    <p:sldId id="586" r:id="rId15"/>
    <p:sldId id="340" r:id="rId16"/>
    <p:sldId id="5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97"/>
    <a:srgbClr val="9AC9ED"/>
    <a:srgbClr val="39A935"/>
    <a:srgbClr val="0047BA"/>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autoAdjust="0"/>
    <p:restoredTop sz="89333" autoAdjust="0"/>
  </p:normalViewPr>
  <p:slideViewPr>
    <p:cSldViewPr snapToGrid="0">
      <p:cViewPr varScale="1">
        <p:scale>
          <a:sx n="107" d="100"/>
          <a:sy n="107" d="100"/>
        </p:scale>
        <p:origin x="78"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Covid19\Copy%20of%20excel%20for%20BBC%20extra%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Covid19\Copy%20of%20excel%20for%20BBC_J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Covid19\Copy%20of%20excel%20for%20BBC_J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800" b="1" i="0" baseline="0" dirty="0">
                <a:solidFill>
                  <a:srgbClr val="282828"/>
                </a:solidFill>
                <a:effectLst/>
              </a:rPr>
              <a:t>Title of the chart can also be placed in the slide title</a:t>
            </a:r>
            <a:endParaRPr lang="fr-BE" sz="1600" dirty="0">
              <a:solidFill>
                <a:srgbClr val="282828"/>
              </a:solidFill>
              <a:effectLst/>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5.6256341055797493E-2"/>
          <c:y val="0.10363035582883853"/>
          <c:w val="0.91617473595836874"/>
          <c:h val="0.8045304770886974"/>
        </c:manualLayout>
      </c:layout>
      <c:lineChart>
        <c:grouping val="standard"/>
        <c:varyColors val="0"/>
        <c:ser>
          <c:idx val="0"/>
          <c:order val="0"/>
          <c:tx>
            <c:v>2019</c:v>
          </c:tx>
          <c:spPr>
            <a:ln w="28575" cap="rnd">
              <a:solidFill>
                <a:srgbClr val="0047BA"/>
              </a:solidFill>
              <a:round/>
            </a:ln>
            <a:effectLst/>
          </c:spPr>
          <c:marker>
            <c:symbol val="none"/>
          </c:marker>
          <c:cat>
            <c:strRef>
              <c:f>Sheet1!$A$110:$A$115</c:f>
              <c:strCache>
                <c:ptCount val="6"/>
                <c:pt idx="0">
                  <c:v>Jan</c:v>
                </c:pt>
                <c:pt idx="1">
                  <c:v>Feb</c:v>
                </c:pt>
                <c:pt idx="2">
                  <c:v>Mar</c:v>
                </c:pt>
                <c:pt idx="3">
                  <c:v>Apr</c:v>
                </c:pt>
                <c:pt idx="4">
                  <c:v>May</c:v>
                </c:pt>
                <c:pt idx="5">
                  <c:v>Jun</c:v>
                </c:pt>
              </c:strCache>
            </c:strRef>
          </c:cat>
          <c:val>
            <c:numRef>
              <c:f>Sheet1!$B$110:$B$115</c:f>
              <c:numCache>
                <c:formatCode>General</c:formatCode>
                <c:ptCount val="6"/>
                <c:pt idx="0">
                  <c:v>9848</c:v>
                </c:pt>
                <c:pt idx="1">
                  <c:v>11037</c:v>
                </c:pt>
                <c:pt idx="2">
                  <c:v>12826</c:v>
                </c:pt>
                <c:pt idx="3">
                  <c:v>9098</c:v>
                </c:pt>
                <c:pt idx="4">
                  <c:v>10063</c:v>
                </c:pt>
                <c:pt idx="5">
                  <c:v>11859</c:v>
                </c:pt>
              </c:numCache>
            </c:numRef>
          </c:val>
          <c:smooth val="0"/>
          <c:extLst>
            <c:ext xmlns:c16="http://schemas.microsoft.com/office/drawing/2014/chart" uri="{C3380CC4-5D6E-409C-BE32-E72D297353CC}">
              <c16:uniqueId val="{00000000-CF5A-417D-A4B6-E855BC15C55B}"/>
            </c:ext>
          </c:extLst>
        </c:ser>
        <c:ser>
          <c:idx val="1"/>
          <c:order val="1"/>
          <c:tx>
            <c:v>2020</c:v>
          </c:tx>
          <c:spPr>
            <a:ln w="28575" cap="rnd">
              <a:solidFill>
                <a:srgbClr val="009F97"/>
              </a:solidFill>
              <a:round/>
            </a:ln>
            <a:effectLst/>
          </c:spPr>
          <c:marker>
            <c:symbol val="none"/>
          </c:marker>
          <c:cat>
            <c:strRef>
              <c:f>Sheet1!$A$110:$A$115</c:f>
              <c:strCache>
                <c:ptCount val="6"/>
                <c:pt idx="0">
                  <c:v>Jan</c:v>
                </c:pt>
                <c:pt idx="1">
                  <c:v>Feb</c:v>
                </c:pt>
                <c:pt idx="2">
                  <c:v>Mar</c:v>
                </c:pt>
                <c:pt idx="3">
                  <c:v>Apr</c:v>
                </c:pt>
                <c:pt idx="4">
                  <c:v>May</c:v>
                </c:pt>
                <c:pt idx="5">
                  <c:v>Jun</c:v>
                </c:pt>
              </c:strCache>
            </c:strRef>
          </c:cat>
          <c:val>
            <c:numRef>
              <c:f>Sheet1!$C$110:$C$115</c:f>
              <c:numCache>
                <c:formatCode>General</c:formatCode>
                <c:ptCount val="6"/>
                <c:pt idx="0">
                  <c:v>9278</c:v>
                </c:pt>
                <c:pt idx="1">
                  <c:v>10222</c:v>
                </c:pt>
                <c:pt idx="2">
                  <c:v>10332</c:v>
                </c:pt>
                <c:pt idx="3">
                  <c:v>4427</c:v>
                </c:pt>
                <c:pt idx="4">
                  <c:v>5343</c:v>
                </c:pt>
                <c:pt idx="5">
                  <c:v>7228</c:v>
                </c:pt>
              </c:numCache>
            </c:numRef>
          </c:val>
          <c:smooth val="0"/>
          <c:extLst>
            <c:ext xmlns:c16="http://schemas.microsoft.com/office/drawing/2014/chart" uri="{C3380CC4-5D6E-409C-BE32-E72D297353CC}">
              <c16:uniqueId val="{00000001-CF5A-417D-A4B6-E855BC15C55B}"/>
            </c:ext>
          </c:extLst>
        </c:ser>
        <c:dLbls>
          <c:showLegendKey val="0"/>
          <c:showVal val="0"/>
          <c:showCatName val="0"/>
          <c:showSerName val="0"/>
          <c:showPercent val="0"/>
          <c:showBubbleSize val="0"/>
        </c:dLbls>
        <c:smooth val="0"/>
        <c:axId val="121896960"/>
        <c:axId val="121898496"/>
      </c:lineChart>
      <c:catAx>
        <c:axId val="12189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1898496"/>
        <c:crosses val="autoZero"/>
        <c:auto val="1"/>
        <c:lblAlgn val="ctr"/>
        <c:lblOffset val="100"/>
        <c:noMultiLvlLbl val="0"/>
      </c:catAx>
      <c:valAx>
        <c:axId val="12189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189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solidFill>
                  <a:srgbClr val="282828"/>
                </a:solidFill>
                <a:latin typeface="Arial" panose="020B0604020202020204" pitchFamily="34" charset="0"/>
                <a:cs typeface="Arial" panose="020B0604020202020204" pitchFamily="34" charset="0"/>
              </a:rPr>
              <a:t>Example of chart disposition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v>2019</c:v>
          </c:tx>
          <c:spPr>
            <a:ln w="28575" cap="rnd">
              <a:solidFill>
                <a:srgbClr val="39A935"/>
              </a:solidFill>
              <a:round/>
            </a:ln>
            <a:effectLst/>
          </c:spPr>
          <c:marker>
            <c:symbol val="none"/>
          </c:marker>
          <c:cat>
            <c:strRef>
              <c:f>Sheet1!$A$3:$A$8</c:f>
              <c:strCache>
                <c:ptCount val="6"/>
                <c:pt idx="0">
                  <c:v>Jan</c:v>
                </c:pt>
                <c:pt idx="1">
                  <c:v>Feb </c:v>
                </c:pt>
                <c:pt idx="2">
                  <c:v>Mar</c:v>
                </c:pt>
                <c:pt idx="3">
                  <c:v>Apr</c:v>
                </c:pt>
                <c:pt idx="4">
                  <c:v>May </c:v>
                </c:pt>
                <c:pt idx="5">
                  <c:v>Jun</c:v>
                </c:pt>
              </c:strCache>
            </c:strRef>
          </c:cat>
          <c:val>
            <c:numRef>
              <c:f>Sheet1!$B$3:$B$8</c:f>
              <c:numCache>
                <c:formatCode>General</c:formatCode>
                <c:ptCount val="6"/>
                <c:pt idx="0">
                  <c:v>1359</c:v>
                </c:pt>
                <c:pt idx="1">
                  <c:v>1319</c:v>
                </c:pt>
                <c:pt idx="2">
                  <c:v>1362</c:v>
                </c:pt>
                <c:pt idx="3">
                  <c:v>1349</c:v>
                </c:pt>
                <c:pt idx="4">
                  <c:v>1630</c:v>
                </c:pt>
                <c:pt idx="5">
                  <c:v>1414</c:v>
                </c:pt>
              </c:numCache>
            </c:numRef>
          </c:val>
          <c:smooth val="0"/>
          <c:extLst>
            <c:ext xmlns:c16="http://schemas.microsoft.com/office/drawing/2014/chart" uri="{C3380CC4-5D6E-409C-BE32-E72D297353CC}">
              <c16:uniqueId val="{00000000-68D7-4AA7-91BD-FF3B37772CE9}"/>
            </c:ext>
          </c:extLst>
        </c:ser>
        <c:ser>
          <c:idx val="1"/>
          <c:order val="1"/>
          <c:tx>
            <c:v>2020</c:v>
          </c:tx>
          <c:spPr>
            <a:ln w="28575" cap="rnd">
              <a:solidFill>
                <a:srgbClr val="0047BA"/>
              </a:solidFill>
              <a:round/>
            </a:ln>
            <a:effectLst/>
          </c:spPr>
          <c:marker>
            <c:symbol val="none"/>
          </c:marker>
          <c:cat>
            <c:strRef>
              <c:f>Sheet1!$A$3:$A$8</c:f>
              <c:strCache>
                <c:ptCount val="6"/>
                <c:pt idx="0">
                  <c:v>Jan</c:v>
                </c:pt>
                <c:pt idx="1">
                  <c:v>Feb </c:v>
                </c:pt>
                <c:pt idx="2">
                  <c:v>Mar</c:v>
                </c:pt>
                <c:pt idx="3">
                  <c:v>Apr</c:v>
                </c:pt>
                <c:pt idx="4">
                  <c:v>May </c:v>
                </c:pt>
                <c:pt idx="5">
                  <c:v>Jun</c:v>
                </c:pt>
              </c:strCache>
            </c:strRef>
          </c:cat>
          <c:val>
            <c:numRef>
              <c:f>Sheet1!$C$3:$C$8</c:f>
              <c:numCache>
                <c:formatCode>General</c:formatCode>
                <c:ptCount val="6"/>
                <c:pt idx="0">
                  <c:v>1795</c:v>
                </c:pt>
                <c:pt idx="1">
                  <c:v>1671</c:v>
                </c:pt>
                <c:pt idx="2">
                  <c:v>1190</c:v>
                </c:pt>
                <c:pt idx="3">
                  <c:v>675</c:v>
                </c:pt>
                <c:pt idx="4">
                  <c:v>1024</c:v>
                </c:pt>
                <c:pt idx="5">
                  <c:v>1454</c:v>
                </c:pt>
              </c:numCache>
            </c:numRef>
          </c:val>
          <c:smooth val="0"/>
          <c:extLst>
            <c:ext xmlns:c16="http://schemas.microsoft.com/office/drawing/2014/chart" uri="{C3380CC4-5D6E-409C-BE32-E72D297353CC}">
              <c16:uniqueId val="{00000001-68D7-4AA7-91BD-FF3B37772CE9}"/>
            </c:ext>
          </c:extLst>
        </c:ser>
        <c:dLbls>
          <c:showLegendKey val="0"/>
          <c:showVal val="0"/>
          <c:showCatName val="0"/>
          <c:showSerName val="0"/>
          <c:showPercent val="0"/>
          <c:showBubbleSize val="0"/>
        </c:dLbls>
        <c:smooth val="0"/>
        <c:axId val="121955456"/>
        <c:axId val="121956992"/>
      </c:lineChart>
      <c:catAx>
        <c:axId val="12195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1956992"/>
        <c:crosses val="autoZero"/>
        <c:auto val="1"/>
        <c:lblAlgn val="ctr"/>
        <c:lblOffset val="100"/>
        <c:noMultiLvlLbl val="0"/>
      </c:catAx>
      <c:valAx>
        <c:axId val="121956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195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800" b="1" i="0" baseline="0" dirty="0">
                <a:solidFill>
                  <a:srgbClr val="282828"/>
                </a:solidFill>
                <a:effectLst/>
              </a:rPr>
              <a:t>Example of chart disposition</a:t>
            </a:r>
            <a:endParaRPr lang="fr-BE" sz="1600" dirty="0">
              <a:solidFill>
                <a:srgbClr val="282828"/>
              </a:solidFill>
              <a:effectLst/>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v>2019</c:v>
          </c:tx>
          <c:spPr>
            <a:ln w="28575" cap="rnd">
              <a:solidFill>
                <a:srgbClr val="009F97"/>
              </a:solidFill>
              <a:round/>
            </a:ln>
            <a:effectLst/>
          </c:spPr>
          <c:marker>
            <c:symbol val="none"/>
          </c:marker>
          <c:cat>
            <c:strRef>
              <c:f>Sheet1!$A$25:$A$31</c:f>
              <c:strCache>
                <c:ptCount val="7"/>
                <c:pt idx="0">
                  <c:v>Jan</c:v>
                </c:pt>
                <c:pt idx="1">
                  <c:v>Feb</c:v>
                </c:pt>
                <c:pt idx="2">
                  <c:v>Mar</c:v>
                </c:pt>
                <c:pt idx="3">
                  <c:v>Apr </c:v>
                </c:pt>
                <c:pt idx="4">
                  <c:v>May</c:v>
                </c:pt>
                <c:pt idx="5">
                  <c:v>Jun</c:v>
                </c:pt>
                <c:pt idx="6">
                  <c:v>July</c:v>
                </c:pt>
              </c:strCache>
            </c:strRef>
          </c:cat>
          <c:val>
            <c:numRef>
              <c:f>Sheet1!$B$25:$B$31</c:f>
              <c:numCache>
                <c:formatCode>General</c:formatCode>
                <c:ptCount val="7"/>
                <c:pt idx="0">
                  <c:v>3670</c:v>
                </c:pt>
                <c:pt idx="1">
                  <c:v>3529</c:v>
                </c:pt>
                <c:pt idx="2">
                  <c:v>3626</c:v>
                </c:pt>
                <c:pt idx="3">
                  <c:v>3710</c:v>
                </c:pt>
                <c:pt idx="4">
                  <c:v>3650</c:v>
                </c:pt>
                <c:pt idx="5">
                  <c:v>3503</c:v>
                </c:pt>
                <c:pt idx="6">
                  <c:v>3740</c:v>
                </c:pt>
              </c:numCache>
            </c:numRef>
          </c:val>
          <c:smooth val="0"/>
          <c:extLst>
            <c:ext xmlns:c16="http://schemas.microsoft.com/office/drawing/2014/chart" uri="{C3380CC4-5D6E-409C-BE32-E72D297353CC}">
              <c16:uniqueId val="{00000000-4D2A-4540-B513-4681000BB33F}"/>
            </c:ext>
          </c:extLst>
        </c:ser>
        <c:ser>
          <c:idx val="1"/>
          <c:order val="1"/>
          <c:tx>
            <c:v>2020</c:v>
          </c:tx>
          <c:spPr>
            <a:ln w="28575" cap="rnd">
              <a:solidFill>
                <a:srgbClr val="9AC9ED"/>
              </a:solidFill>
              <a:round/>
            </a:ln>
            <a:effectLst/>
          </c:spPr>
          <c:marker>
            <c:symbol val="none"/>
          </c:marker>
          <c:cat>
            <c:strRef>
              <c:f>Sheet1!$A$25:$A$31</c:f>
              <c:strCache>
                <c:ptCount val="7"/>
                <c:pt idx="0">
                  <c:v>Jan</c:v>
                </c:pt>
                <c:pt idx="1">
                  <c:v>Feb</c:v>
                </c:pt>
                <c:pt idx="2">
                  <c:v>Mar</c:v>
                </c:pt>
                <c:pt idx="3">
                  <c:v>Apr </c:v>
                </c:pt>
                <c:pt idx="4">
                  <c:v>May</c:v>
                </c:pt>
                <c:pt idx="5">
                  <c:v>Jun</c:v>
                </c:pt>
                <c:pt idx="6">
                  <c:v>July</c:v>
                </c:pt>
              </c:strCache>
            </c:strRef>
          </c:cat>
          <c:val>
            <c:numRef>
              <c:f>Sheet1!$C$25:$C$31</c:f>
              <c:numCache>
                <c:formatCode>General</c:formatCode>
                <c:ptCount val="7"/>
                <c:pt idx="0">
                  <c:v>3958</c:v>
                </c:pt>
                <c:pt idx="1">
                  <c:v>3822</c:v>
                </c:pt>
                <c:pt idx="2">
                  <c:v>3595</c:v>
                </c:pt>
                <c:pt idx="3">
                  <c:v>2579</c:v>
                </c:pt>
                <c:pt idx="4">
                  <c:v>2615</c:v>
                </c:pt>
                <c:pt idx="5">
                  <c:v>2905</c:v>
                </c:pt>
                <c:pt idx="6">
                  <c:v>2975</c:v>
                </c:pt>
              </c:numCache>
            </c:numRef>
          </c:val>
          <c:smooth val="0"/>
          <c:extLst>
            <c:ext xmlns:c16="http://schemas.microsoft.com/office/drawing/2014/chart" uri="{C3380CC4-5D6E-409C-BE32-E72D297353CC}">
              <c16:uniqueId val="{00000001-4D2A-4540-B513-4681000BB33F}"/>
            </c:ext>
          </c:extLst>
        </c:ser>
        <c:dLbls>
          <c:showLegendKey val="0"/>
          <c:showVal val="0"/>
          <c:showCatName val="0"/>
          <c:showSerName val="0"/>
          <c:showPercent val="0"/>
          <c:showBubbleSize val="0"/>
        </c:dLbls>
        <c:smooth val="0"/>
        <c:axId val="122184064"/>
        <c:axId val="122185600"/>
      </c:lineChart>
      <c:catAx>
        <c:axId val="12218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2185600"/>
        <c:crosses val="autoZero"/>
        <c:auto val="1"/>
        <c:lblAlgn val="ctr"/>
        <c:lblOffset val="100"/>
        <c:noMultiLvlLbl val="0"/>
      </c:catAx>
      <c:valAx>
        <c:axId val="12218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218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C45E6-ADA0-4D8A-96F7-9B9FDA22AEAA}"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de-DE"/>
        </a:p>
      </dgm:t>
    </dgm:pt>
    <dgm:pt modelId="{F61DA121-B86B-4A3F-9726-7A1D98710212}">
      <dgm:prSet phldrT="[Text]"/>
      <dgm:spPr/>
      <dgm:t>
        <a:bodyPr/>
        <a:lstStyle/>
        <a:p>
          <a:r>
            <a:rPr lang="de-DE" dirty="0">
              <a:solidFill>
                <a:schemeClr val="tx1"/>
              </a:solidFill>
              <a:latin typeface="Arial" panose="020B0604020202020204" pitchFamily="34" charset="0"/>
              <a:cs typeface="Arial" panose="020B0604020202020204" pitchFamily="34" charset="0"/>
            </a:rPr>
            <a:t>Direkte und indirekte Folgen der COVID-19-Infektion in vulnerablen Bevölkerungsgruppen unter Bezugnahme auf Ungleichheiten</a:t>
          </a:r>
        </a:p>
      </dgm:t>
    </dgm:pt>
    <dgm:pt modelId="{6CE7E8E5-2102-46BB-89CD-D826F4D18BF5}" type="parTrans" cxnId="{2ADD4113-019D-4604-81B7-602E2E334E59}">
      <dgm:prSet/>
      <dgm:spPr/>
      <dgm:t>
        <a:bodyPr/>
        <a:lstStyle/>
        <a:p>
          <a:endParaRPr lang="de-DE">
            <a:solidFill>
              <a:schemeClr val="tx1"/>
            </a:solidFill>
            <a:latin typeface="Arial" panose="020B0604020202020204" pitchFamily="34" charset="0"/>
            <a:cs typeface="Arial" panose="020B0604020202020204" pitchFamily="34" charset="0"/>
          </a:endParaRPr>
        </a:p>
      </dgm:t>
    </dgm:pt>
    <dgm:pt modelId="{5FB67F99-AA5B-4E57-A2D8-C0040CBF455B}" type="sibTrans" cxnId="{2ADD4113-019D-4604-81B7-602E2E334E59}">
      <dgm:prSet/>
      <dgm:spPr/>
      <dgm:t>
        <a:bodyPr/>
        <a:lstStyle/>
        <a:p>
          <a:endParaRPr lang="de-DE">
            <a:solidFill>
              <a:schemeClr val="tx1"/>
            </a:solidFill>
            <a:latin typeface="Arial" panose="020B0604020202020204" pitchFamily="34" charset="0"/>
            <a:cs typeface="Arial" panose="020B0604020202020204" pitchFamily="34" charset="0"/>
          </a:endParaRPr>
        </a:p>
      </dgm:t>
    </dgm:pt>
    <dgm:pt modelId="{666362A4-C93A-4AC9-97C9-32AE1D693E37}">
      <dgm:prSet/>
      <dgm:spPr/>
      <dgm:t>
        <a:bodyPr/>
        <a:lstStyle/>
        <a:p>
          <a:r>
            <a:rPr lang="en-GB" dirty="0" err="1">
              <a:solidFill>
                <a:schemeClr val="tx1"/>
              </a:solidFill>
              <a:latin typeface="Arial" panose="020B0604020202020204" pitchFamily="34" charset="0"/>
              <a:cs typeface="Arial" panose="020B0604020202020204" pitchFamily="34" charset="0"/>
            </a:rPr>
            <a:t>Verzögerte</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Behandlung</a:t>
          </a:r>
          <a:r>
            <a:rPr lang="en-GB" dirty="0">
              <a:solidFill>
                <a:schemeClr val="tx1"/>
              </a:solidFill>
              <a:latin typeface="Arial" panose="020B0604020202020204" pitchFamily="34" charset="0"/>
              <a:cs typeface="Arial" panose="020B0604020202020204" pitchFamily="34" charset="0"/>
            </a:rPr>
            <a:t> von </a:t>
          </a:r>
          <a:r>
            <a:rPr lang="en-GB" dirty="0" err="1">
              <a:solidFill>
                <a:schemeClr val="tx1"/>
              </a:solidFill>
              <a:latin typeface="Arial" panose="020B0604020202020204" pitchFamily="34" charset="0"/>
              <a:cs typeface="Arial" panose="020B0604020202020204" pitchFamily="34" charset="0"/>
            </a:rPr>
            <a:t>Brustkrebspatientinnen</a:t>
          </a:r>
          <a:endParaRPr lang="en-GB" dirty="0">
            <a:solidFill>
              <a:schemeClr val="tx1"/>
            </a:solidFill>
            <a:latin typeface="Arial" panose="020B0604020202020204" pitchFamily="34" charset="0"/>
            <a:cs typeface="Arial" panose="020B0604020202020204" pitchFamily="34" charset="0"/>
          </a:endParaRPr>
        </a:p>
      </dgm:t>
    </dgm:pt>
    <dgm:pt modelId="{0F673713-FD16-422D-936F-1EAA32486E80}" type="parTrans" cxnId="{0FBDB357-EE62-4FD1-9A53-91DFB66EC1D3}">
      <dgm:prSet/>
      <dgm:spPr/>
      <dgm:t>
        <a:bodyPr/>
        <a:lstStyle/>
        <a:p>
          <a:endParaRPr lang="de-DE">
            <a:solidFill>
              <a:schemeClr val="tx1"/>
            </a:solidFill>
            <a:latin typeface="Arial" panose="020B0604020202020204" pitchFamily="34" charset="0"/>
            <a:cs typeface="Arial" panose="020B0604020202020204" pitchFamily="34" charset="0"/>
          </a:endParaRPr>
        </a:p>
      </dgm:t>
    </dgm:pt>
    <dgm:pt modelId="{716DCBF3-A48B-46A5-8394-02311375BEDC}" type="sibTrans" cxnId="{0FBDB357-EE62-4FD1-9A53-91DFB66EC1D3}">
      <dgm:prSet/>
      <dgm:spPr/>
      <dgm:t>
        <a:bodyPr/>
        <a:lstStyle/>
        <a:p>
          <a:endParaRPr lang="de-DE">
            <a:solidFill>
              <a:schemeClr val="tx1"/>
            </a:solidFill>
            <a:latin typeface="Arial" panose="020B0604020202020204" pitchFamily="34" charset="0"/>
            <a:cs typeface="Arial" panose="020B0604020202020204" pitchFamily="34" charset="0"/>
          </a:endParaRPr>
        </a:p>
      </dgm:t>
    </dgm:pt>
    <dgm:pt modelId="{6A708DA0-9556-4C8C-84FD-D862FAD0BFA2}">
      <dgm:prSet/>
      <dgm:spPr/>
      <dgm:t>
        <a:bodyPr/>
        <a:lstStyle/>
        <a:p>
          <a:r>
            <a:rPr lang="de-DE" dirty="0">
              <a:solidFill>
                <a:schemeClr val="tx1"/>
              </a:solidFill>
              <a:latin typeface="Arial" panose="020B0604020202020204" pitchFamily="34" charset="0"/>
              <a:cs typeface="Arial" panose="020B0604020202020204" pitchFamily="34" charset="0"/>
            </a:rPr>
            <a:t>Auswirkungen auf die Gesundheit von Müttern und Neugeborenen</a:t>
          </a:r>
          <a:endParaRPr lang="en-GB" dirty="0">
            <a:solidFill>
              <a:schemeClr val="tx1"/>
            </a:solidFill>
            <a:latin typeface="Arial" panose="020B0604020202020204" pitchFamily="34" charset="0"/>
            <a:cs typeface="Arial" panose="020B0604020202020204" pitchFamily="34" charset="0"/>
          </a:endParaRPr>
        </a:p>
      </dgm:t>
    </dgm:pt>
    <dgm:pt modelId="{06F6147A-6E0C-4FD4-BF69-749F99AF24D6}" type="parTrans" cxnId="{D5670A35-862B-4BF9-A98C-31047A2B84CB}">
      <dgm:prSet/>
      <dgm:spPr/>
      <dgm:t>
        <a:bodyPr/>
        <a:lstStyle/>
        <a:p>
          <a:endParaRPr lang="de-DE">
            <a:solidFill>
              <a:schemeClr val="tx1"/>
            </a:solidFill>
            <a:latin typeface="Arial" panose="020B0604020202020204" pitchFamily="34" charset="0"/>
            <a:cs typeface="Arial" panose="020B0604020202020204" pitchFamily="34" charset="0"/>
          </a:endParaRPr>
        </a:p>
      </dgm:t>
    </dgm:pt>
    <dgm:pt modelId="{10C80614-5D03-493B-8637-4B2079CF58D5}" type="sibTrans" cxnId="{D5670A35-862B-4BF9-A98C-31047A2B84CB}">
      <dgm:prSet/>
      <dgm:spPr/>
      <dgm:t>
        <a:bodyPr/>
        <a:lstStyle/>
        <a:p>
          <a:endParaRPr lang="de-DE">
            <a:solidFill>
              <a:schemeClr val="tx1"/>
            </a:solidFill>
            <a:latin typeface="Arial" panose="020B0604020202020204" pitchFamily="34" charset="0"/>
            <a:cs typeface="Arial" panose="020B0604020202020204" pitchFamily="34" charset="0"/>
          </a:endParaRPr>
        </a:p>
      </dgm:t>
    </dgm:pt>
    <dgm:pt modelId="{353D8C1D-B409-4ACE-B662-A6AC455F5B3E}">
      <dgm:prSet/>
      <dgm:spPr/>
      <dgm:t>
        <a:bodyPr/>
        <a:lstStyle/>
        <a:p>
          <a:r>
            <a:rPr lang="de-DE" dirty="0">
              <a:solidFill>
                <a:schemeClr val="tx1"/>
              </a:solidFill>
              <a:latin typeface="Arial" panose="020B0604020202020204" pitchFamily="34" charset="0"/>
              <a:cs typeface="Arial" panose="020B0604020202020204" pitchFamily="34" charset="0"/>
            </a:rPr>
            <a:t>Veränderungen in der psychischen Gesundheit der Bevölkerung </a:t>
          </a:r>
          <a:endParaRPr lang="en-GB" dirty="0">
            <a:solidFill>
              <a:schemeClr val="tx1"/>
            </a:solidFill>
            <a:latin typeface="Arial" panose="020B0604020202020204" pitchFamily="34" charset="0"/>
            <a:cs typeface="Arial" panose="020B0604020202020204" pitchFamily="34" charset="0"/>
          </a:endParaRPr>
        </a:p>
      </dgm:t>
    </dgm:pt>
    <dgm:pt modelId="{1C49E3F8-1E8C-42A3-A5CC-FD301C60AE59}" type="parTrans" cxnId="{71B96C46-9C6A-47AC-ACBB-A85733508501}">
      <dgm:prSet/>
      <dgm:spPr/>
      <dgm:t>
        <a:bodyPr/>
        <a:lstStyle/>
        <a:p>
          <a:endParaRPr lang="de-DE">
            <a:solidFill>
              <a:schemeClr val="tx1"/>
            </a:solidFill>
            <a:latin typeface="Arial" panose="020B0604020202020204" pitchFamily="34" charset="0"/>
            <a:cs typeface="Arial" panose="020B0604020202020204" pitchFamily="34" charset="0"/>
          </a:endParaRPr>
        </a:p>
      </dgm:t>
    </dgm:pt>
    <dgm:pt modelId="{29F67C4D-90EE-46EA-83D7-6B849D205DEA}" type="sibTrans" cxnId="{71B96C46-9C6A-47AC-ACBB-A85733508501}">
      <dgm:prSet/>
      <dgm:spPr/>
      <dgm:t>
        <a:bodyPr/>
        <a:lstStyle/>
        <a:p>
          <a:endParaRPr lang="de-DE">
            <a:solidFill>
              <a:schemeClr val="tx1"/>
            </a:solidFill>
            <a:latin typeface="Arial" panose="020B0604020202020204" pitchFamily="34" charset="0"/>
            <a:cs typeface="Arial" panose="020B0604020202020204" pitchFamily="34" charset="0"/>
          </a:endParaRPr>
        </a:p>
      </dgm:t>
    </dgm:pt>
    <dgm:pt modelId="{35B0A56F-F492-445B-8191-47088E9EA178}" type="pres">
      <dgm:prSet presAssocID="{FF1C45E6-ADA0-4D8A-96F7-9B9FDA22AEAA}" presName="Name0" presStyleCnt="0">
        <dgm:presLayoutVars>
          <dgm:chMax val="7"/>
          <dgm:chPref val="7"/>
          <dgm:dir/>
        </dgm:presLayoutVars>
      </dgm:prSet>
      <dgm:spPr/>
    </dgm:pt>
    <dgm:pt modelId="{79CF85E6-3072-4E45-8662-1D29B360492F}" type="pres">
      <dgm:prSet presAssocID="{FF1C45E6-ADA0-4D8A-96F7-9B9FDA22AEAA}" presName="Name1" presStyleCnt="0"/>
      <dgm:spPr/>
    </dgm:pt>
    <dgm:pt modelId="{4FED21E7-1C11-4557-B8F5-37153BEDB91D}" type="pres">
      <dgm:prSet presAssocID="{FF1C45E6-ADA0-4D8A-96F7-9B9FDA22AEAA}" presName="cycle" presStyleCnt="0"/>
      <dgm:spPr/>
    </dgm:pt>
    <dgm:pt modelId="{2D118526-2BA2-42AD-B059-1E4FFBB2FDF3}" type="pres">
      <dgm:prSet presAssocID="{FF1C45E6-ADA0-4D8A-96F7-9B9FDA22AEAA}" presName="srcNode" presStyleLbl="node1" presStyleIdx="0" presStyleCnt="4"/>
      <dgm:spPr/>
    </dgm:pt>
    <dgm:pt modelId="{D9707FA1-B7DC-499A-A4C4-33A45174C181}" type="pres">
      <dgm:prSet presAssocID="{FF1C45E6-ADA0-4D8A-96F7-9B9FDA22AEAA}" presName="conn" presStyleLbl="parChTrans1D2" presStyleIdx="0" presStyleCnt="1"/>
      <dgm:spPr/>
    </dgm:pt>
    <dgm:pt modelId="{5496CB21-2BBF-4B65-AD85-05B5D67E206D}" type="pres">
      <dgm:prSet presAssocID="{FF1C45E6-ADA0-4D8A-96F7-9B9FDA22AEAA}" presName="extraNode" presStyleLbl="node1" presStyleIdx="0" presStyleCnt="4"/>
      <dgm:spPr/>
    </dgm:pt>
    <dgm:pt modelId="{1F5C5371-84B5-422F-B30A-7CF858550FDB}" type="pres">
      <dgm:prSet presAssocID="{FF1C45E6-ADA0-4D8A-96F7-9B9FDA22AEAA}" presName="dstNode" presStyleLbl="node1" presStyleIdx="0" presStyleCnt="4"/>
      <dgm:spPr/>
    </dgm:pt>
    <dgm:pt modelId="{EDB58D30-02AF-4F83-B239-77F840A5AC78}" type="pres">
      <dgm:prSet presAssocID="{F61DA121-B86B-4A3F-9726-7A1D98710212}" presName="text_1" presStyleLbl="node1" presStyleIdx="0" presStyleCnt="4">
        <dgm:presLayoutVars>
          <dgm:bulletEnabled val="1"/>
        </dgm:presLayoutVars>
      </dgm:prSet>
      <dgm:spPr/>
    </dgm:pt>
    <dgm:pt modelId="{F5379A4E-D5CA-4292-9CB5-6BC465B9DBF2}" type="pres">
      <dgm:prSet presAssocID="{F61DA121-B86B-4A3F-9726-7A1D98710212}" presName="accent_1" presStyleCnt="0"/>
      <dgm:spPr/>
    </dgm:pt>
    <dgm:pt modelId="{223DAFBC-4AE3-4DB1-AB75-C9AB3AB0631B}" type="pres">
      <dgm:prSet presAssocID="{F61DA121-B86B-4A3F-9726-7A1D98710212}" presName="accentRepeatNode" presStyleLbl="solidFgAcc1" presStyleIdx="0" presStyleCnt="4"/>
      <dgm:spPr/>
    </dgm:pt>
    <dgm:pt modelId="{906A06F0-12A6-4170-B7E5-EEAABC95B55E}" type="pres">
      <dgm:prSet presAssocID="{666362A4-C93A-4AC9-97C9-32AE1D693E37}" presName="text_2" presStyleLbl="node1" presStyleIdx="1" presStyleCnt="4">
        <dgm:presLayoutVars>
          <dgm:bulletEnabled val="1"/>
        </dgm:presLayoutVars>
      </dgm:prSet>
      <dgm:spPr/>
    </dgm:pt>
    <dgm:pt modelId="{13A7241B-F929-4934-844E-29348CE0760F}" type="pres">
      <dgm:prSet presAssocID="{666362A4-C93A-4AC9-97C9-32AE1D693E37}" presName="accent_2" presStyleCnt="0"/>
      <dgm:spPr/>
    </dgm:pt>
    <dgm:pt modelId="{D4531798-441D-4478-A6D3-CDC821F4BD87}" type="pres">
      <dgm:prSet presAssocID="{666362A4-C93A-4AC9-97C9-32AE1D693E37}" presName="accentRepeatNode" presStyleLbl="solidFgAcc1" presStyleIdx="1" presStyleCnt="4"/>
      <dgm:spPr/>
    </dgm:pt>
    <dgm:pt modelId="{9FCC6D42-1FAA-412C-88C5-E7A54CFF263B}" type="pres">
      <dgm:prSet presAssocID="{6A708DA0-9556-4C8C-84FD-D862FAD0BFA2}" presName="text_3" presStyleLbl="node1" presStyleIdx="2" presStyleCnt="4">
        <dgm:presLayoutVars>
          <dgm:bulletEnabled val="1"/>
        </dgm:presLayoutVars>
      </dgm:prSet>
      <dgm:spPr/>
    </dgm:pt>
    <dgm:pt modelId="{87B998E2-2661-41D4-908F-048E479EA21C}" type="pres">
      <dgm:prSet presAssocID="{6A708DA0-9556-4C8C-84FD-D862FAD0BFA2}" presName="accent_3" presStyleCnt="0"/>
      <dgm:spPr/>
    </dgm:pt>
    <dgm:pt modelId="{CD4A3E4F-79B4-4A2B-B265-D73D02D0DD87}" type="pres">
      <dgm:prSet presAssocID="{6A708DA0-9556-4C8C-84FD-D862FAD0BFA2}" presName="accentRepeatNode" presStyleLbl="solidFgAcc1" presStyleIdx="2" presStyleCnt="4"/>
      <dgm:spPr/>
    </dgm:pt>
    <dgm:pt modelId="{27674DF9-748B-4B96-A584-3FC21896E455}" type="pres">
      <dgm:prSet presAssocID="{353D8C1D-B409-4ACE-B662-A6AC455F5B3E}" presName="text_4" presStyleLbl="node1" presStyleIdx="3" presStyleCnt="4">
        <dgm:presLayoutVars>
          <dgm:bulletEnabled val="1"/>
        </dgm:presLayoutVars>
      </dgm:prSet>
      <dgm:spPr/>
    </dgm:pt>
    <dgm:pt modelId="{D59BF94A-4435-459A-A049-05CD428A6FDB}" type="pres">
      <dgm:prSet presAssocID="{353D8C1D-B409-4ACE-B662-A6AC455F5B3E}" presName="accent_4" presStyleCnt="0"/>
      <dgm:spPr/>
    </dgm:pt>
    <dgm:pt modelId="{28687D83-83D5-4E79-8CE2-C1DEAEF9BB1B}" type="pres">
      <dgm:prSet presAssocID="{353D8C1D-B409-4ACE-B662-A6AC455F5B3E}" presName="accentRepeatNode" presStyleLbl="solidFgAcc1" presStyleIdx="3" presStyleCnt="4"/>
      <dgm:spPr/>
    </dgm:pt>
  </dgm:ptLst>
  <dgm:cxnLst>
    <dgm:cxn modelId="{2ADD4113-019D-4604-81B7-602E2E334E59}" srcId="{FF1C45E6-ADA0-4D8A-96F7-9B9FDA22AEAA}" destId="{F61DA121-B86B-4A3F-9726-7A1D98710212}" srcOrd="0" destOrd="0" parTransId="{6CE7E8E5-2102-46BB-89CD-D826F4D18BF5}" sibTransId="{5FB67F99-AA5B-4E57-A2D8-C0040CBF455B}"/>
    <dgm:cxn modelId="{D5670A35-862B-4BF9-A98C-31047A2B84CB}" srcId="{FF1C45E6-ADA0-4D8A-96F7-9B9FDA22AEAA}" destId="{6A708DA0-9556-4C8C-84FD-D862FAD0BFA2}" srcOrd="2" destOrd="0" parTransId="{06F6147A-6E0C-4FD4-BF69-749F99AF24D6}" sibTransId="{10C80614-5D03-493B-8637-4B2079CF58D5}"/>
    <dgm:cxn modelId="{9F043040-A5F6-4A32-BBF2-6D309C3330E7}" type="presOf" srcId="{F61DA121-B86B-4A3F-9726-7A1D98710212}" destId="{EDB58D30-02AF-4F83-B239-77F840A5AC78}" srcOrd="0" destOrd="0" presId="urn:microsoft.com/office/officeart/2008/layout/VerticalCurvedList"/>
    <dgm:cxn modelId="{71B96C46-9C6A-47AC-ACBB-A85733508501}" srcId="{FF1C45E6-ADA0-4D8A-96F7-9B9FDA22AEAA}" destId="{353D8C1D-B409-4ACE-B662-A6AC455F5B3E}" srcOrd="3" destOrd="0" parTransId="{1C49E3F8-1E8C-42A3-A5CC-FD301C60AE59}" sibTransId="{29F67C4D-90EE-46EA-83D7-6B849D205DEA}"/>
    <dgm:cxn modelId="{2493D36D-5D79-44F6-837A-A5FDC3132004}" type="presOf" srcId="{5FB67F99-AA5B-4E57-A2D8-C0040CBF455B}" destId="{D9707FA1-B7DC-499A-A4C4-33A45174C181}" srcOrd="0" destOrd="0" presId="urn:microsoft.com/office/officeart/2008/layout/VerticalCurvedList"/>
    <dgm:cxn modelId="{0FBDB357-EE62-4FD1-9A53-91DFB66EC1D3}" srcId="{FF1C45E6-ADA0-4D8A-96F7-9B9FDA22AEAA}" destId="{666362A4-C93A-4AC9-97C9-32AE1D693E37}" srcOrd="1" destOrd="0" parTransId="{0F673713-FD16-422D-936F-1EAA32486E80}" sibTransId="{716DCBF3-A48B-46A5-8394-02311375BEDC}"/>
    <dgm:cxn modelId="{1E027D87-9977-4412-BAFF-733C10410B1F}" type="presOf" srcId="{666362A4-C93A-4AC9-97C9-32AE1D693E37}" destId="{906A06F0-12A6-4170-B7E5-EEAABC95B55E}" srcOrd="0" destOrd="0" presId="urn:microsoft.com/office/officeart/2008/layout/VerticalCurvedList"/>
    <dgm:cxn modelId="{64A7C790-FDBA-4FF1-B605-A5C4DC9CA9CD}" type="presOf" srcId="{FF1C45E6-ADA0-4D8A-96F7-9B9FDA22AEAA}" destId="{35B0A56F-F492-445B-8191-47088E9EA178}" srcOrd="0" destOrd="0" presId="urn:microsoft.com/office/officeart/2008/layout/VerticalCurvedList"/>
    <dgm:cxn modelId="{4520DCCF-91F3-4291-B0DD-D6A316EAB600}" type="presOf" srcId="{353D8C1D-B409-4ACE-B662-A6AC455F5B3E}" destId="{27674DF9-748B-4B96-A584-3FC21896E455}" srcOrd="0" destOrd="0" presId="urn:microsoft.com/office/officeart/2008/layout/VerticalCurvedList"/>
    <dgm:cxn modelId="{AE6BD7D4-34CB-4B6C-8098-C885BE8183B8}" type="presOf" srcId="{6A708DA0-9556-4C8C-84FD-D862FAD0BFA2}" destId="{9FCC6D42-1FAA-412C-88C5-E7A54CFF263B}" srcOrd="0" destOrd="0" presId="urn:microsoft.com/office/officeart/2008/layout/VerticalCurvedList"/>
    <dgm:cxn modelId="{4A5A4431-B568-4E74-9270-306CD077155F}" type="presParOf" srcId="{35B0A56F-F492-445B-8191-47088E9EA178}" destId="{79CF85E6-3072-4E45-8662-1D29B360492F}" srcOrd="0" destOrd="0" presId="urn:microsoft.com/office/officeart/2008/layout/VerticalCurvedList"/>
    <dgm:cxn modelId="{63B3C440-6EA6-43AE-9F5F-EBA5B54CBE37}" type="presParOf" srcId="{79CF85E6-3072-4E45-8662-1D29B360492F}" destId="{4FED21E7-1C11-4557-B8F5-37153BEDB91D}" srcOrd="0" destOrd="0" presId="urn:microsoft.com/office/officeart/2008/layout/VerticalCurvedList"/>
    <dgm:cxn modelId="{9F65661E-3D35-4ED5-9481-17C0CF269241}" type="presParOf" srcId="{4FED21E7-1C11-4557-B8F5-37153BEDB91D}" destId="{2D118526-2BA2-42AD-B059-1E4FFBB2FDF3}" srcOrd="0" destOrd="0" presId="urn:microsoft.com/office/officeart/2008/layout/VerticalCurvedList"/>
    <dgm:cxn modelId="{95EBB9E1-B7E2-441D-B34D-23AC05BF12C4}" type="presParOf" srcId="{4FED21E7-1C11-4557-B8F5-37153BEDB91D}" destId="{D9707FA1-B7DC-499A-A4C4-33A45174C181}" srcOrd="1" destOrd="0" presId="urn:microsoft.com/office/officeart/2008/layout/VerticalCurvedList"/>
    <dgm:cxn modelId="{C8228B36-9A50-4003-9EB7-F98CF03F8A02}" type="presParOf" srcId="{4FED21E7-1C11-4557-B8F5-37153BEDB91D}" destId="{5496CB21-2BBF-4B65-AD85-05B5D67E206D}" srcOrd="2" destOrd="0" presId="urn:microsoft.com/office/officeart/2008/layout/VerticalCurvedList"/>
    <dgm:cxn modelId="{A2D65DB5-D278-4730-8B45-B047B7B056DF}" type="presParOf" srcId="{4FED21E7-1C11-4557-B8F5-37153BEDB91D}" destId="{1F5C5371-84B5-422F-B30A-7CF858550FDB}" srcOrd="3" destOrd="0" presId="urn:microsoft.com/office/officeart/2008/layout/VerticalCurvedList"/>
    <dgm:cxn modelId="{8AD4CB96-4C8C-4DEF-BD49-4238E09F12DE}" type="presParOf" srcId="{79CF85E6-3072-4E45-8662-1D29B360492F}" destId="{EDB58D30-02AF-4F83-B239-77F840A5AC78}" srcOrd="1" destOrd="0" presId="urn:microsoft.com/office/officeart/2008/layout/VerticalCurvedList"/>
    <dgm:cxn modelId="{883808A3-96CB-4946-8CC7-2271E253147F}" type="presParOf" srcId="{79CF85E6-3072-4E45-8662-1D29B360492F}" destId="{F5379A4E-D5CA-4292-9CB5-6BC465B9DBF2}" srcOrd="2" destOrd="0" presId="urn:microsoft.com/office/officeart/2008/layout/VerticalCurvedList"/>
    <dgm:cxn modelId="{22C5D6B1-4A12-4309-A4D8-08FAA5CFC2E3}" type="presParOf" srcId="{F5379A4E-D5CA-4292-9CB5-6BC465B9DBF2}" destId="{223DAFBC-4AE3-4DB1-AB75-C9AB3AB0631B}" srcOrd="0" destOrd="0" presId="urn:microsoft.com/office/officeart/2008/layout/VerticalCurvedList"/>
    <dgm:cxn modelId="{D200C076-543C-4430-9F0B-6D14184D6D63}" type="presParOf" srcId="{79CF85E6-3072-4E45-8662-1D29B360492F}" destId="{906A06F0-12A6-4170-B7E5-EEAABC95B55E}" srcOrd="3" destOrd="0" presId="urn:microsoft.com/office/officeart/2008/layout/VerticalCurvedList"/>
    <dgm:cxn modelId="{B792083E-DBAC-47CE-BA1D-0291289253C4}" type="presParOf" srcId="{79CF85E6-3072-4E45-8662-1D29B360492F}" destId="{13A7241B-F929-4934-844E-29348CE0760F}" srcOrd="4" destOrd="0" presId="urn:microsoft.com/office/officeart/2008/layout/VerticalCurvedList"/>
    <dgm:cxn modelId="{18A2F177-60BF-4C36-A9C9-966176B6BF9F}" type="presParOf" srcId="{13A7241B-F929-4934-844E-29348CE0760F}" destId="{D4531798-441D-4478-A6D3-CDC821F4BD87}" srcOrd="0" destOrd="0" presId="urn:microsoft.com/office/officeart/2008/layout/VerticalCurvedList"/>
    <dgm:cxn modelId="{CB70B39D-2739-4C75-A876-CA1ECAAF1C81}" type="presParOf" srcId="{79CF85E6-3072-4E45-8662-1D29B360492F}" destId="{9FCC6D42-1FAA-412C-88C5-E7A54CFF263B}" srcOrd="5" destOrd="0" presId="urn:microsoft.com/office/officeart/2008/layout/VerticalCurvedList"/>
    <dgm:cxn modelId="{7BF23365-78D4-4700-ABD1-83F20AB7B041}" type="presParOf" srcId="{79CF85E6-3072-4E45-8662-1D29B360492F}" destId="{87B998E2-2661-41D4-908F-048E479EA21C}" srcOrd="6" destOrd="0" presId="urn:microsoft.com/office/officeart/2008/layout/VerticalCurvedList"/>
    <dgm:cxn modelId="{11584E26-F2DE-46AE-8EAF-E7D8C12255AC}" type="presParOf" srcId="{87B998E2-2661-41D4-908F-048E479EA21C}" destId="{CD4A3E4F-79B4-4A2B-B265-D73D02D0DD87}" srcOrd="0" destOrd="0" presId="urn:microsoft.com/office/officeart/2008/layout/VerticalCurvedList"/>
    <dgm:cxn modelId="{C478553B-D0A5-46B9-B0A0-CEE5C1216F31}" type="presParOf" srcId="{79CF85E6-3072-4E45-8662-1D29B360492F}" destId="{27674DF9-748B-4B96-A584-3FC21896E455}" srcOrd="7" destOrd="0" presId="urn:microsoft.com/office/officeart/2008/layout/VerticalCurvedList"/>
    <dgm:cxn modelId="{BB23BEC7-08F1-4FA2-9D63-A0A333F51DBE}" type="presParOf" srcId="{79CF85E6-3072-4E45-8662-1D29B360492F}" destId="{D59BF94A-4435-459A-A049-05CD428A6FDB}" srcOrd="8" destOrd="0" presId="urn:microsoft.com/office/officeart/2008/layout/VerticalCurvedList"/>
    <dgm:cxn modelId="{74BCAEF5-3049-4DAE-BCD3-A4015BF0C924}" type="presParOf" srcId="{D59BF94A-4435-459A-A049-05CD428A6FDB}" destId="{28687D83-83D5-4E79-8CE2-C1DEAEF9BB1B}"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3830BBD-8E69-4451-BA40-2D5A740B0D67}" type="doc">
      <dgm:prSet loTypeId="urn:microsoft.com/office/officeart/2005/8/layout/chevron1" loCatId="process" qsTypeId="urn:microsoft.com/office/officeart/2005/8/quickstyle/simple1" qsCatId="simple" csTypeId="urn:microsoft.com/office/officeart/2005/8/colors/accent1_2" csCatId="accent1" phldr="1"/>
      <dgm:spPr/>
    </dgm:pt>
    <dgm:pt modelId="{34D4FD38-A9C1-45EA-AC24-CA2788DAD0BC}">
      <dgm:prSet phldrT="[Texto]"/>
      <dgm:spPr>
        <a:solidFill>
          <a:srgbClr val="CB3C1B"/>
        </a:solidFill>
      </dgm:spPr>
      <dgm:t>
        <a:bodyPr/>
        <a:lstStyle/>
        <a:p>
          <a:r>
            <a:rPr lang="en-GB" noProof="0" dirty="0"/>
            <a:t>Analysis (scripts)</a:t>
          </a:r>
        </a:p>
      </dgm:t>
    </dgm:pt>
    <dgm:pt modelId="{FC0C911A-1788-452C-B325-F67FCA989D99}" type="parTrans" cxnId="{0D3E0399-A085-4D1C-BAD2-78EDA8DA092C}">
      <dgm:prSet/>
      <dgm:spPr/>
      <dgm:t>
        <a:bodyPr/>
        <a:lstStyle/>
        <a:p>
          <a:endParaRPr lang="en-GB" noProof="0" dirty="0"/>
        </a:p>
      </dgm:t>
    </dgm:pt>
    <dgm:pt modelId="{31633752-51B5-4D66-8B9A-02FC5A45C994}" type="sibTrans" cxnId="{0D3E0399-A085-4D1C-BAD2-78EDA8DA092C}">
      <dgm:prSet/>
      <dgm:spPr/>
      <dgm:t>
        <a:bodyPr/>
        <a:lstStyle/>
        <a:p>
          <a:endParaRPr lang="en-GB" noProof="0" dirty="0"/>
        </a:p>
      </dgm:t>
    </dgm:pt>
    <dgm:pt modelId="{0CE6F45B-4052-4BF0-A203-DBDFC0300AD1}">
      <dgm:prSet/>
      <dgm:spPr>
        <a:solidFill>
          <a:srgbClr val="C00000"/>
        </a:solidFill>
      </dgm:spPr>
      <dgm:t>
        <a:bodyPr/>
        <a:lstStyle/>
        <a:p>
          <a:r>
            <a:rPr lang="en-GB" noProof="0" dirty="0"/>
            <a:t>Quality Analysis (scripts)</a:t>
          </a:r>
        </a:p>
      </dgm:t>
    </dgm:pt>
    <dgm:pt modelId="{F23F8947-084A-4511-AF72-DC2F1156AF75}" type="parTrans" cxnId="{34028A88-7E92-4ED4-A193-99CEEDF4B5B4}">
      <dgm:prSet/>
      <dgm:spPr/>
      <dgm:t>
        <a:bodyPr/>
        <a:lstStyle/>
        <a:p>
          <a:endParaRPr lang="en-GB" noProof="0" dirty="0"/>
        </a:p>
      </dgm:t>
    </dgm:pt>
    <dgm:pt modelId="{A4BA1C05-13C3-49EA-B441-C2462CFE6A6D}" type="sibTrans" cxnId="{34028A88-7E92-4ED4-A193-99CEEDF4B5B4}">
      <dgm:prSet/>
      <dgm:spPr/>
      <dgm:t>
        <a:bodyPr/>
        <a:lstStyle/>
        <a:p>
          <a:endParaRPr lang="en-GB" noProof="0" dirty="0"/>
        </a:p>
      </dgm:t>
    </dgm:pt>
    <dgm:pt modelId="{FA0E362D-7AA9-4815-9BB2-477F0C31D1F5}">
      <dgm:prSet/>
      <dgm:spPr>
        <a:solidFill>
          <a:schemeClr val="accent1">
            <a:lumMod val="50000"/>
          </a:schemeClr>
        </a:solidFill>
      </dgm:spPr>
      <dgm:t>
        <a:bodyPr/>
        <a:lstStyle/>
        <a:p>
          <a:r>
            <a:rPr lang="en-GB" noProof="0" dirty="0"/>
            <a:t>Use Case Deployment</a:t>
          </a:r>
        </a:p>
      </dgm:t>
    </dgm:pt>
    <dgm:pt modelId="{F83A1AA8-75C6-4A9F-AD54-49D8B7F3CD13}" type="parTrans" cxnId="{11C4DC8D-052B-4B7D-9D38-A6040CB4A1D7}">
      <dgm:prSet/>
      <dgm:spPr/>
      <dgm:t>
        <a:bodyPr/>
        <a:lstStyle/>
        <a:p>
          <a:endParaRPr lang="en-GB" noProof="0" dirty="0"/>
        </a:p>
      </dgm:t>
    </dgm:pt>
    <dgm:pt modelId="{AF2D7984-CB27-42C5-9524-5D4F71AA0F07}" type="sibTrans" cxnId="{11C4DC8D-052B-4B7D-9D38-A6040CB4A1D7}">
      <dgm:prSet/>
      <dgm:spPr/>
      <dgm:t>
        <a:bodyPr/>
        <a:lstStyle/>
        <a:p>
          <a:endParaRPr lang="en-GB" noProof="0" dirty="0"/>
        </a:p>
      </dgm:t>
    </dgm:pt>
    <dgm:pt modelId="{36448A15-D614-41B0-B166-951870D70360}">
      <dgm:prSet/>
      <dgm:spPr>
        <a:solidFill>
          <a:schemeClr val="accent1">
            <a:lumMod val="75000"/>
          </a:schemeClr>
        </a:solidFill>
      </dgm:spPr>
      <dgm:t>
        <a:bodyPr/>
        <a:lstStyle/>
        <a:p>
          <a:r>
            <a:rPr lang="en-GB" noProof="0" dirty="0"/>
            <a:t>Outputs recollection &amp; synthesis</a:t>
          </a:r>
        </a:p>
      </dgm:t>
    </dgm:pt>
    <dgm:pt modelId="{B29DF807-E0F6-4EA9-B011-15F371D7314B}" type="parTrans" cxnId="{7168A63C-CA4B-4854-B923-87B8F938E09B}">
      <dgm:prSet/>
      <dgm:spPr/>
      <dgm:t>
        <a:bodyPr/>
        <a:lstStyle/>
        <a:p>
          <a:endParaRPr lang="en-GB" noProof="0" dirty="0"/>
        </a:p>
      </dgm:t>
    </dgm:pt>
    <dgm:pt modelId="{00847E15-FF1F-42DD-B983-B23F552ECF51}" type="sibTrans" cxnId="{7168A63C-CA4B-4854-B923-87B8F938E09B}">
      <dgm:prSet/>
      <dgm:spPr/>
      <dgm:t>
        <a:bodyPr/>
        <a:lstStyle/>
        <a:p>
          <a:endParaRPr lang="en-GB" noProof="0" dirty="0"/>
        </a:p>
      </dgm:t>
    </dgm:pt>
    <dgm:pt modelId="{855C8C64-B2E0-42EB-9855-B12AF92E3458}">
      <dgm:prSet/>
      <dgm:spPr>
        <a:solidFill>
          <a:schemeClr val="tx2">
            <a:lumMod val="60000"/>
            <a:lumOff val="40000"/>
          </a:schemeClr>
        </a:solidFill>
      </dgm:spPr>
      <dgm:t>
        <a:bodyPr/>
        <a:lstStyle/>
        <a:p>
          <a:r>
            <a:rPr lang="en-GB" noProof="0" dirty="0"/>
            <a:t>Use Case Deliverable production</a:t>
          </a:r>
        </a:p>
      </dgm:t>
    </dgm:pt>
    <dgm:pt modelId="{27B79A98-4BAD-4C10-B570-09173E6594E3}" type="parTrans" cxnId="{FBC79F7D-D7AB-494A-8490-54DD5348FBED}">
      <dgm:prSet/>
      <dgm:spPr/>
      <dgm:t>
        <a:bodyPr/>
        <a:lstStyle/>
        <a:p>
          <a:endParaRPr lang="en-GB" noProof="0" dirty="0"/>
        </a:p>
      </dgm:t>
    </dgm:pt>
    <dgm:pt modelId="{C28F89EF-9730-4C80-87E0-C97899824A03}" type="sibTrans" cxnId="{FBC79F7D-D7AB-494A-8490-54DD5348FBED}">
      <dgm:prSet/>
      <dgm:spPr/>
      <dgm:t>
        <a:bodyPr/>
        <a:lstStyle/>
        <a:p>
          <a:endParaRPr lang="en-GB" noProof="0" dirty="0"/>
        </a:p>
      </dgm:t>
    </dgm:pt>
    <dgm:pt modelId="{2F1C570B-C79C-48A8-94DE-E9BDF70B00E6}">
      <dgm:prSet phldrT="[Texto]"/>
      <dgm:spPr>
        <a:solidFill>
          <a:schemeClr val="tx2">
            <a:lumMod val="60000"/>
            <a:lumOff val="40000"/>
          </a:schemeClr>
        </a:solidFill>
      </dgm:spPr>
      <dgm:t>
        <a:bodyPr/>
        <a:lstStyle/>
        <a:p>
          <a:r>
            <a:rPr lang="en-GB" noProof="0" dirty="0"/>
            <a:t>Research Question</a:t>
          </a:r>
        </a:p>
      </dgm:t>
    </dgm:pt>
    <dgm:pt modelId="{D5F97217-0991-4472-AD4D-ADC4B4F57AA6}" type="sibTrans" cxnId="{99A64121-856C-4644-8CD4-47806B1DA0BB}">
      <dgm:prSet/>
      <dgm:spPr/>
      <dgm:t>
        <a:bodyPr/>
        <a:lstStyle/>
        <a:p>
          <a:endParaRPr lang="en-GB" noProof="0" dirty="0"/>
        </a:p>
      </dgm:t>
    </dgm:pt>
    <dgm:pt modelId="{E7E16824-7BD6-46AD-877C-E54282C9895A}" type="parTrans" cxnId="{99A64121-856C-4644-8CD4-47806B1DA0BB}">
      <dgm:prSet/>
      <dgm:spPr/>
      <dgm:t>
        <a:bodyPr/>
        <a:lstStyle/>
        <a:p>
          <a:endParaRPr lang="en-GB" noProof="0" dirty="0"/>
        </a:p>
      </dgm:t>
    </dgm:pt>
    <dgm:pt modelId="{3DB55C9B-CE72-4744-AB43-8B539F49C59E}">
      <dgm:prSet phldrT="[Texto]"/>
      <dgm:spPr>
        <a:solidFill>
          <a:schemeClr val="accent6">
            <a:lumMod val="75000"/>
          </a:schemeClr>
        </a:solidFill>
      </dgm:spPr>
      <dgm:t>
        <a:bodyPr/>
        <a:lstStyle/>
        <a:p>
          <a:r>
            <a:rPr lang="en-GB" noProof="0" dirty="0"/>
            <a:t>Common Data Model</a:t>
          </a:r>
        </a:p>
      </dgm:t>
    </dgm:pt>
    <dgm:pt modelId="{769B6491-1180-4A35-B53F-B8A4DCB43419}" type="sibTrans" cxnId="{85098002-4DC7-4E1A-B2B1-8F92F2E49426}">
      <dgm:prSet/>
      <dgm:spPr/>
      <dgm:t>
        <a:bodyPr/>
        <a:lstStyle/>
        <a:p>
          <a:endParaRPr lang="en-GB" noProof="0" dirty="0"/>
        </a:p>
      </dgm:t>
    </dgm:pt>
    <dgm:pt modelId="{2753B513-2B95-4CED-8F6D-A1749F6EB6D9}" type="parTrans" cxnId="{85098002-4DC7-4E1A-B2B1-8F92F2E49426}">
      <dgm:prSet/>
      <dgm:spPr/>
      <dgm:t>
        <a:bodyPr/>
        <a:lstStyle/>
        <a:p>
          <a:endParaRPr lang="en-GB" noProof="0" dirty="0"/>
        </a:p>
      </dgm:t>
    </dgm:pt>
    <dgm:pt modelId="{311A6E72-6887-4DAF-9767-BB62ED551A49}">
      <dgm:prSet/>
      <dgm:spPr>
        <a:solidFill>
          <a:schemeClr val="accent6">
            <a:lumMod val="50000"/>
          </a:schemeClr>
        </a:solidFill>
      </dgm:spPr>
      <dgm:t>
        <a:bodyPr/>
        <a:lstStyle/>
        <a:p>
          <a:r>
            <a:rPr lang="en-GB" noProof="0" dirty="0"/>
            <a:t>Synthetic dataset</a:t>
          </a:r>
        </a:p>
      </dgm:t>
    </dgm:pt>
    <dgm:pt modelId="{FF800D45-9C99-41A9-B034-AC038EE8A01C}" type="sibTrans" cxnId="{3A7C5B8B-9228-4E62-B463-7BEE3864CA84}">
      <dgm:prSet/>
      <dgm:spPr/>
      <dgm:t>
        <a:bodyPr/>
        <a:lstStyle/>
        <a:p>
          <a:endParaRPr lang="en-GB" noProof="0" dirty="0"/>
        </a:p>
      </dgm:t>
    </dgm:pt>
    <dgm:pt modelId="{D7CA1BD3-27E9-4C0A-904A-4E1A1F19CE9F}" type="parTrans" cxnId="{3A7C5B8B-9228-4E62-B463-7BEE3864CA84}">
      <dgm:prSet/>
      <dgm:spPr/>
      <dgm:t>
        <a:bodyPr/>
        <a:lstStyle/>
        <a:p>
          <a:endParaRPr lang="en-GB" noProof="0" dirty="0"/>
        </a:p>
      </dgm:t>
    </dgm:pt>
    <dgm:pt modelId="{E695314D-03B2-4D18-9C11-D56A12CAEDFA}" type="pres">
      <dgm:prSet presAssocID="{93830BBD-8E69-4451-BA40-2D5A740B0D67}" presName="Name0" presStyleCnt="0">
        <dgm:presLayoutVars>
          <dgm:dir/>
          <dgm:animLvl val="lvl"/>
          <dgm:resizeHandles val="exact"/>
        </dgm:presLayoutVars>
      </dgm:prSet>
      <dgm:spPr/>
    </dgm:pt>
    <dgm:pt modelId="{69AC4901-7ABA-444F-97CD-EF20F84C2563}" type="pres">
      <dgm:prSet presAssocID="{2F1C570B-C79C-48A8-94DE-E9BDF70B00E6}" presName="parTxOnly" presStyleLbl="node1" presStyleIdx="0" presStyleCnt="8">
        <dgm:presLayoutVars>
          <dgm:chMax val="0"/>
          <dgm:chPref val="0"/>
          <dgm:bulletEnabled val="1"/>
        </dgm:presLayoutVars>
      </dgm:prSet>
      <dgm:spPr/>
    </dgm:pt>
    <dgm:pt modelId="{2484897B-4250-4CE3-A9DA-CF966623C671}" type="pres">
      <dgm:prSet presAssocID="{D5F97217-0991-4472-AD4D-ADC4B4F57AA6}" presName="parTxOnlySpace" presStyleCnt="0"/>
      <dgm:spPr/>
    </dgm:pt>
    <dgm:pt modelId="{1E415572-754E-4BBC-8D79-40B6271174E4}" type="pres">
      <dgm:prSet presAssocID="{3DB55C9B-CE72-4744-AB43-8B539F49C59E}" presName="parTxOnly" presStyleLbl="node1" presStyleIdx="1" presStyleCnt="8">
        <dgm:presLayoutVars>
          <dgm:chMax val="0"/>
          <dgm:chPref val="0"/>
          <dgm:bulletEnabled val="1"/>
        </dgm:presLayoutVars>
      </dgm:prSet>
      <dgm:spPr/>
    </dgm:pt>
    <dgm:pt modelId="{4FADDEA5-C0FF-4402-BC7E-90603FAFCEBD}" type="pres">
      <dgm:prSet presAssocID="{769B6491-1180-4A35-B53F-B8A4DCB43419}" presName="parTxOnlySpace" presStyleCnt="0"/>
      <dgm:spPr/>
    </dgm:pt>
    <dgm:pt modelId="{15BEAC48-3AE5-43AE-9A7B-FB847D7AAAA0}" type="pres">
      <dgm:prSet presAssocID="{311A6E72-6887-4DAF-9767-BB62ED551A49}" presName="parTxOnly" presStyleLbl="node1" presStyleIdx="2" presStyleCnt="8">
        <dgm:presLayoutVars>
          <dgm:chMax val="0"/>
          <dgm:chPref val="0"/>
          <dgm:bulletEnabled val="1"/>
        </dgm:presLayoutVars>
      </dgm:prSet>
      <dgm:spPr/>
    </dgm:pt>
    <dgm:pt modelId="{5CB498E7-3F35-465E-A3ED-D42F8A520BE9}" type="pres">
      <dgm:prSet presAssocID="{FF800D45-9C99-41A9-B034-AC038EE8A01C}" presName="parTxOnlySpace" presStyleCnt="0"/>
      <dgm:spPr/>
    </dgm:pt>
    <dgm:pt modelId="{B36F47A3-D003-495D-9EDE-B9E5F48EDD4C}" type="pres">
      <dgm:prSet presAssocID="{0CE6F45B-4052-4BF0-A203-DBDFC0300AD1}" presName="parTxOnly" presStyleLbl="node1" presStyleIdx="3" presStyleCnt="8">
        <dgm:presLayoutVars>
          <dgm:chMax val="0"/>
          <dgm:chPref val="0"/>
          <dgm:bulletEnabled val="1"/>
        </dgm:presLayoutVars>
      </dgm:prSet>
      <dgm:spPr/>
    </dgm:pt>
    <dgm:pt modelId="{2488613D-4626-43F7-99E4-2643F7A47D17}" type="pres">
      <dgm:prSet presAssocID="{A4BA1C05-13C3-49EA-B441-C2462CFE6A6D}" presName="parTxOnlySpace" presStyleCnt="0"/>
      <dgm:spPr/>
    </dgm:pt>
    <dgm:pt modelId="{7F8193BA-03E8-4B8F-ADCE-73D45B000608}" type="pres">
      <dgm:prSet presAssocID="{34D4FD38-A9C1-45EA-AC24-CA2788DAD0BC}" presName="parTxOnly" presStyleLbl="node1" presStyleIdx="4" presStyleCnt="8">
        <dgm:presLayoutVars>
          <dgm:chMax val="0"/>
          <dgm:chPref val="0"/>
          <dgm:bulletEnabled val="1"/>
        </dgm:presLayoutVars>
      </dgm:prSet>
      <dgm:spPr/>
    </dgm:pt>
    <dgm:pt modelId="{B1B33466-F086-4AEF-AC47-66F9BCB543C3}" type="pres">
      <dgm:prSet presAssocID="{31633752-51B5-4D66-8B9A-02FC5A45C994}" presName="parTxOnlySpace" presStyleCnt="0"/>
      <dgm:spPr/>
    </dgm:pt>
    <dgm:pt modelId="{1A8AF976-6767-4F30-95EF-8CD87209CF4F}" type="pres">
      <dgm:prSet presAssocID="{FA0E362D-7AA9-4815-9BB2-477F0C31D1F5}" presName="parTxOnly" presStyleLbl="node1" presStyleIdx="5" presStyleCnt="8">
        <dgm:presLayoutVars>
          <dgm:chMax val="0"/>
          <dgm:chPref val="0"/>
          <dgm:bulletEnabled val="1"/>
        </dgm:presLayoutVars>
      </dgm:prSet>
      <dgm:spPr/>
    </dgm:pt>
    <dgm:pt modelId="{F47AB84A-6597-493E-815E-D627F64B9118}" type="pres">
      <dgm:prSet presAssocID="{AF2D7984-CB27-42C5-9524-5D4F71AA0F07}" presName="parTxOnlySpace" presStyleCnt="0"/>
      <dgm:spPr/>
    </dgm:pt>
    <dgm:pt modelId="{A6CCC131-E6EE-4A22-B978-ABF4C576B1FD}" type="pres">
      <dgm:prSet presAssocID="{36448A15-D614-41B0-B166-951870D70360}" presName="parTxOnly" presStyleLbl="node1" presStyleIdx="6" presStyleCnt="8">
        <dgm:presLayoutVars>
          <dgm:chMax val="0"/>
          <dgm:chPref val="0"/>
          <dgm:bulletEnabled val="1"/>
        </dgm:presLayoutVars>
      </dgm:prSet>
      <dgm:spPr/>
    </dgm:pt>
    <dgm:pt modelId="{3C610B42-5FE6-4313-A3A6-2C8746D0CE87}" type="pres">
      <dgm:prSet presAssocID="{00847E15-FF1F-42DD-B983-B23F552ECF51}" presName="parTxOnlySpace" presStyleCnt="0"/>
      <dgm:spPr/>
    </dgm:pt>
    <dgm:pt modelId="{2077EC0D-7158-4FC2-934A-B6E9D40A6C36}" type="pres">
      <dgm:prSet presAssocID="{855C8C64-B2E0-42EB-9855-B12AF92E3458}" presName="parTxOnly" presStyleLbl="node1" presStyleIdx="7" presStyleCnt="8">
        <dgm:presLayoutVars>
          <dgm:chMax val="0"/>
          <dgm:chPref val="0"/>
          <dgm:bulletEnabled val="1"/>
        </dgm:presLayoutVars>
      </dgm:prSet>
      <dgm:spPr/>
    </dgm:pt>
  </dgm:ptLst>
  <dgm:cxnLst>
    <dgm:cxn modelId="{85098002-4DC7-4E1A-B2B1-8F92F2E49426}" srcId="{93830BBD-8E69-4451-BA40-2D5A740B0D67}" destId="{3DB55C9B-CE72-4744-AB43-8B539F49C59E}" srcOrd="1" destOrd="0" parTransId="{2753B513-2B95-4CED-8F6D-A1749F6EB6D9}" sibTransId="{769B6491-1180-4A35-B53F-B8A4DCB43419}"/>
    <dgm:cxn modelId="{99A64121-856C-4644-8CD4-47806B1DA0BB}" srcId="{93830BBD-8E69-4451-BA40-2D5A740B0D67}" destId="{2F1C570B-C79C-48A8-94DE-E9BDF70B00E6}" srcOrd="0" destOrd="0" parTransId="{E7E16824-7BD6-46AD-877C-E54282C9895A}" sibTransId="{D5F97217-0991-4472-AD4D-ADC4B4F57AA6}"/>
    <dgm:cxn modelId="{99B36831-E05A-4D0A-8D42-8B53C0D4E057}" type="presOf" srcId="{2F1C570B-C79C-48A8-94DE-E9BDF70B00E6}" destId="{69AC4901-7ABA-444F-97CD-EF20F84C2563}" srcOrd="0" destOrd="0" presId="urn:microsoft.com/office/officeart/2005/8/layout/chevron1"/>
    <dgm:cxn modelId="{7168A63C-CA4B-4854-B923-87B8F938E09B}" srcId="{93830BBD-8E69-4451-BA40-2D5A740B0D67}" destId="{36448A15-D614-41B0-B166-951870D70360}" srcOrd="6" destOrd="0" parTransId="{B29DF807-E0F6-4EA9-B011-15F371D7314B}" sibTransId="{00847E15-FF1F-42DD-B983-B23F552ECF51}"/>
    <dgm:cxn modelId="{C565DC67-B27D-4A37-BD97-BA4951A1D2FE}" type="presOf" srcId="{3DB55C9B-CE72-4744-AB43-8B539F49C59E}" destId="{1E415572-754E-4BBC-8D79-40B6271174E4}" srcOrd="0" destOrd="0" presId="urn:microsoft.com/office/officeart/2005/8/layout/chevron1"/>
    <dgm:cxn modelId="{274A0A50-D925-4E0A-96F1-1BF6DE13D25D}" type="presOf" srcId="{34D4FD38-A9C1-45EA-AC24-CA2788DAD0BC}" destId="{7F8193BA-03E8-4B8F-ADCE-73D45B000608}" srcOrd="0" destOrd="0" presId="urn:microsoft.com/office/officeart/2005/8/layout/chevron1"/>
    <dgm:cxn modelId="{FBC79F7D-D7AB-494A-8490-54DD5348FBED}" srcId="{93830BBD-8E69-4451-BA40-2D5A740B0D67}" destId="{855C8C64-B2E0-42EB-9855-B12AF92E3458}" srcOrd="7" destOrd="0" parTransId="{27B79A98-4BAD-4C10-B570-09173E6594E3}" sibTransId="{C28F89EF-9730-4C80-87E0-C97899824A03}"/>
    <dgm:cxn modelId="{34028A88-7E92-4ED4-A193-99CEEDF4B5B4}" srcId="{93830BBD-8E69-4451-BA40-2D5A740B0D67}" destId="{0CE6F45B-4052-4BF0-A203-DBDFC0300AD1}" srcOrd="3" destOrd="0" parTransId="{F23F8947-084A-4511-AF72-DC2F1156AF75}" sibTransId="{A4BA1C05-13C3-49EA-B441-C2462CFE6A6D}"/>
    <dgm:cxn modelId="{3A3CBB88-C64D-4C7D-BC07-7235C15A65F8}" type="presOf" srcId="{93830BBD-8E69-4451-BA40-2D5A740B0D67}" destId="{E695314D-03B2-4D18-9C11-D56A12CAEDFA}" srcOrd="0" destOrd="0" presId="urn:microsoft.com/office/officeart/2005/8/layout/chevron1"/>
    <dgm:cxn modelId="{3A7C5B8B-9228-4E62-B463-7BEE3864CA84}" srcId="{93830BBD-8E69-4451-BA40-2D5A740B0D67}" destId="{311A6E72-6887-4DAF-9767-BB62ED551A49}" srcOrd="2" destOrd="0" parTransId="{D7CA1BD3-27E9-4C0A-904A-4E1A1F19CE9F}" sibTransId="{FF800D45-9C99-41A9-B034-AC038EE8A01C}"/>
    <dgm:cxn modelId="{11C4DC8D-052B-4B7D-9D38-A6040CB4A1D7}" srcId="{93830BBD-8E69-4451-BA40-2D5A740B0D67}" destId="{FA0E362D-7AA9-4815-9BB2-477F0C31D1F5}" srcOrd="5" destOrd="0" parTransId="{F83A1AA8-75C6-4A9F-AD54-49D8B7F3CD13}" sibTransId="{AF2D7984-CB27-42C5-9524-5D4F71AA0F07}"/>
    <dgm:cxn modelId="{4BF7FB93-4146-4DDA-8653-28F8B93AC06D}" type="presOf" srcId="{855C8C64-B2E0-42EB-9855-B12AF92E3458}" destId="{2077EC0D-7158-4FC2-934A-B6E9D40A6C36}" srcOrd="0" destOrd="0" presId="urn:microsoft.com/office/officeart/2005/8/layout/chevron1"/>
    <dgm:cxn modelId="{0D3E0399-A085-4D1C-BAD2-78EDA8DA092C}" srcId="{93830BBD-8E69-4451-BA40-2D5A740B0D67}" destId="{34D4FD38-A9C1-45EA-AC24-CA2788DAD0BC}" srcOrd="4" destOrd="0" parTransId="{FC0C911A-1788-452C-B325-F67FCA989D99}" sibTransId="{31633752-51B5-4D66-8B9A-02FC5A45C994}"/>
    <dgm:cxn modelId="{40CB0BA5-2D31-4C8F-91D6-4E54CAD81E0B}" type="presOf" srcId="{0CE6F45B-4052-4BF0-A203-DBDFC0300AD1}" destId="{B36F47A3-D003-495D-9EDE-B9E5F48EDD4C}" srcOrd="0" destOrd="0" presId="urn:microsoft.com/office/officeart/2005/8/layout/chevron1"/>
    <dgm:cxn modelId="{D09C13C7-6B1F-44D1-BC17-419ED86CF3E7}" type="presOf" srcId="{36448A15-D614-41B0-B166-951870D70360}" destId="{A6CCC131-E6EE-4A22-B978-ABF4C576B1FD}" srcOrd="0" destOrd="0" presId="urn:microsoft.com/office/officeart/2005/8/layout/chevron1"/>
    <dgm:cxn modelId="{E45AC7D5-ED90-439D-8E87-C3056C8CF88E}" type="presOf" srcId="{FA0E362D-7AA9-4815-9BB2-477F0C31D1F5}" destId="{1A8AF976-6767-4F30-95EF-8CD87209CF4F}" srcOrd="0" destOrd="0" presId="urn:microsoft.com/office/officeart/2005/8/layout/chevron1"/>
    <dgm:cxn modelId="{EC6811E9-4C7E-4AD0-A531-AD38F01790FB}" type="presOf" srcId="{311A6E72-6887-4DAF-9767-BB62ED551A49}" destId="{15BEAC48-3AE5-43AE-9A7B-FB847D7AAAA0}" srcOrd="0" destOrd="0" presId="urn:microsoft.com/office/officeart/2005/8/layout/chevron1"/>
    <dgm:cxn modelId="{D6EF0DFE-CF1F-4B45-9AB2-350FF09E1477}" type="presParOf" srcId="{E695314D-03B2-4D18-9C11-D56A12CAEDFA}" destId="{69AC4901-7ABA-444F-97CD-EF20F84C2563}" srcOrd="0" destOrd="0" presId="urn:microsoft.com/office/officeart/2005/8/layout/chevron1"/>
    <dgm:cxn modelId="{C81472B1-2D66-4FAE-8074-BB1158232AEE}" type="presParOf" srcId="{E695314D-03B2-4D18-9C11-D56A12CAEDFA}" destId="{2484897B-4250-4CE3-A9DA-CF966623C671}" srcOrd="1" destOrd="0" presId="urn:microsoft.com/office/officeart/2005/8/layout/chevron1"/>
    <dgm:cxn modelId="{8344881F-B6DE-446F-ABD9-117E12DADA69}" type="presParOf" srcId="{E695314D-03B2-4D18-9C11-D56A12CAEDFA}" destId="{1E415572-754E-4BBC-8D79-40B6271174E4}" srcOrd="2" destOrd="0" presId="urn:microsoft.com/office/officeart/2005/8/layout/chevron1"/>
    <dgm:cxn modelId="{C9644FC1-CBB5-4F5D-A502-7DEBA37E7372}" type="presParOf" srcId="{E695314D-03B2-4D18-9C11-D56A12CAEDFA}" destId="{4FADDEA5-C0FF-4402-BC7E-90603FAFCEBD}" srcOrd="3" destOrd="0" presId="urn:microsoft.com/office/officeart/2005/8/layout/chevron1"/>
    <dgm:cxn modelId="{F7759CCF-97B3-4089-B678-A12A96459169}" type="presParOf" srcId="{E695314D-03B2-4D18-9C11-D56A12CAEDFA}" destId="{15BEAC48-3AE5-43AE-9A7B-FB847D7AAAA0}" srcOrd="4" destOrd="0" presId="urn:microsoft.com/office/officeart/2005/8/layout/chevron1"/>
    <dgm:cxn modelId="{F096B996-E7F7-4870-B830-EA36F28F0431}" type="presParOf" srcId="{E695314D-03B2-4D18-9C11-D56A12CAEDFA}" destId="{5CB498E7-3F35-465E-A3ED-D42F8A520BE9}" srcOrd="5" destOrd="0" presId="urn:microsoft.com/office/officeart/2005/8/layout/chevron1"/>
    <dgm:cxn modelId="{E65E7900-7485-422C-9EC0-BEC54D70F066}" type="presParOf" srcId="{E695314D-03B2-4D18-9C11-D56A12CAEDFA}" destId="{B36F47A3-D003-495D-9EDE-B9E5F48EDD4C}" srcOrd="6" destOrd="0" presId="urn:microsoft.com/office/officeart/2005/8/layout/chevron1"/>
    <dgm:cxn modelId="{18F6A2FF-297F-4CE3-846F-FD923171A08A}" type="presParOf" srcId="{E695314D-03B2-4D18-9C11-D56A12CAEDFA}" destId="{2488613D-4626-43F7-99E4-2643F7A47D17}" srcOrd="7" destOrd="0" presId="urn:microsoft.com/office/officeart/2005/8/layout/chevron1"/>
    <dgm:cxn modelId="{7C211C9B-51E7-49F0-87CD-5EFCEDF8C8A2}" type="presParOf" srcId="{E695314D-03B2-4D18-9C11-D56A12CAEDFA}" destId="{7F8193BA-03E8-4B8F-ADCE-73D45B000608}" srcOrd="8" destOrd="0" presId="urn:microsoft.com/office/officeart/2005/8/layout/chevron1"/>
    <dgm:cxn modelId="{868E36CF-3ABB-4CCB-AEA7-B1364DB6E2A4}" type="presParOf" srcId="{E695314D-03B2-4D18-9C11-D56A12CAEDFA}" destId="{B1B33466-F086-4AEF-AC47-66F9BCB543C3}" srcOrd="9" destOrd="0" presId="urn:microsoft.com/office/officeart/2005/8/layout/chevron1"/>
    <dgm:cxn modelId="{BA4FF593-3389-476C-8C9C-68FF9D145A5B}" type="presParOf" srcId="{E695314D-03B2-4D18-9C11-D56A12CAEDFA}" destId="{1A8AF976-6767-4F30-95EF-8CD87209CF4F}" srcOrd="10" destOrd="0" presId="urn:microsoft.com/office/officeart/2005/8/layout/chevron1"/>
    <dgm:cxn modelId="{3D6DD3DC-8BE4-4C6A-AC65-3627B5395346}" type="presParOf" srcId="{E695314D-03B2-4D18-9C11-D56A12CAEDFA}" destId="{F47AB84A-6597-493E-815E-D627F64B9118}" srcOrd="11" destOrd="0" presId="urn:microsoft.com/office/officeart/2005/8/layout/chevron1"/>
    <dgm:cxn modelId="{47470F9D-FFB8-4453-9CFB-070B6CD36E95}" type="presParOf" srcId="{E695314D-03B2-4D18-9C11-D56A12CAEDFA}" destId="{A6CCC131-E6EE-4A22-B978-ABF4C576B1FD}" srcOrd="12" destOrd="0" presId="urn:microsoft.com/office/officeart/2005/8/layout/chevron1"/>
    <dgm:cxn modelId="{28D51298-1C6F-4969-9D5E-F61C6246B01D}" type="presParOf" srcId="{E695314D-03B2-4D18-9C11-D56A12CAEDFA}" destId="{3C610B42-5FE6-4313-A3A6-2C8746D0CE87}" srcOrd="13" destOrd="0" presId="urn:microsoft.com/office/officeart/2005/8/layout/chevron1"/>
    <dgm:cxn modelId="{9F478692-6562-4155-B7CA-AFFF92666EBB}" type="presParOf" srcId="{E695314D-03B2-4D18-9C11-D56A12CAEDFA}" destId="{2077EC0D-7158-4FC2-934A-B6E9D40A6C36}" srcOrd="1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07FA1-B7DC-499A-A4C4-33A45174C181}">
      <dsp:nvSpPr>
        <dsp:cNvPr id="0" name=""/>
        <dsp:cNvSpPr/>
      </dsp:nvSpPr>
      <dsp:spPr>
        <a:xfrm>
          <a:off x="-4284315" y="-657276"/>
          <a:ext cx="5104534" cy="5104534"/>
        </a:xfrm>
        <a:prstGeom prst="blockArc">
          <a:avLst>
            <a:gd name="adj1" fmla="val 18900000"/>
            <a:gd name="adj2" fmla="val 2700000"/>
            <a:gd name="adj3" fmla="val 42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B58D30-02AF-4F83-B239-77F840A5AC78}">
      <dsp:nvSpPr>
        <dsp:cNvPr id="0" name=""/>
        <dsp:cNvSpPr/>
      </dsp:nvSpPr>
      <dsp:spPr>
        <a:xfrm>
          <a:off x="429710" y="291373"/>
          <a:ext cx="6555021" cy="5830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2796"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solidFill>
                <a:schemeClr val="tx1"/>
              </a:solidFill>
              <a:latin typeface="Arial" panose="020B0604020202020204" pitchFamily="34" charset="0"/>
              <a:cs typeface="Arial" panose="020B0604020202020204" pitchFamily="34" charset="0"/>
            </a:rPr>
            <a:t>Direkte und indirekte Folgen der COVID-19-Infektion in vulnerablen Bevölkerungsgruppen unter Bezugnahme auf Ungleichheiten</a:t>
          </a:r>
        </a:p>
      </dsp:txBody>
      <dsp:txXfrm>
        <a:off x="429710" y="291373"/>
        <a:ext cx="6555021" cy="583050"/>
      </dsp:txXfrm>
    </dsp:sp>
    <dsp:sp modelId="{223DAFBC-4AE3-4DB1-AB75-C9AB3AB0631B}">
      <dsp:nvSpPr>
        <dsp:cNvPr id="0" name=""/>
        <dsp:cNvSpPr/>
      </dsp:nvSpPr>
      <dsp:spPr>
        <a:xfrm>
          <a:off x="65304" y="218492"/>
          <a:ext cx="728813" cy="72881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06A06F0-12A6-4170-B7E5-EEAABC95B55E}">
      <dsp:nvSpPr>
        <dsp:cNvPr id="0" name=""/>
        <dsp:cNvSpPr/>
      </dsp:nvSpPr>
      <dsp:spPr>
        <a:xfrm>
          <a:off x="763987" y="1166101"/>
          <a:ext cx="6220745" cy="5830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2796"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err="1">
              <a:solidFill>
                <a:schemeClr val="tx1"/>
              </a:solidFill>
              <a:latin typeface="Arial" panose="020B0604020202020204" pitchFamily="34" charset="0"/>
              <a:cs typeface="Arial" panose="020B0604020202020204" pitchFamily="34" charset="0"/>
            </a:rPr>
            <a:t>Verzögerte</a:t>
          </a:r>
          <a:r>
            <a:rPr lang="en-GB" sz="1600" kern="1200" dirty="0">
              <a:solidFill>
                <a:schemeClr val="tx1"/>
              </a:solidFill>
              <a:latin typeface="Arial" panose="020B0604020202020204" pitchFamily="34" charset="0"/>
              <a:cs typeface="Arial" panose="020B0604020202020204" pitchFamily="34" charset="0"/>
            </a:rPr>
            <a:t> </a:t>
          </a:r>
          <a:r>
            <a:rPr lang="en-GB" sz="1600" kern="1200" dirty="0" err="1">
              <a:solidFill>
                <a:schemeClr val="tx1"/>
              </a:solidFill>
              <a:latin typeface="Arial" panose="020B0604020202020204" pitchFamily="34" charset="0"/>
              <a:cs typeface="Arial" panose="020B0604020202020204" pitchFamily="34" charset="0"/>
            </a:rPr>
            <a:t>Behandlung</a:t>
          </a:r>
          <a:r>
            <a:rPr lang="en-GB" sz="1600" kern="1200" dirty="0">
              <a:solidFill>
                <a:schemeClr val="tx1"/>
              </a:solidFill>
              <a:latin typeface="Arial" panose="020B0604020202020204" pitchFamily="34" charset="0"/>
              <a:cs typeface="Arial" panose="020B0604020202020204" pitchFamily="34" charset="0"/>
            </a:rPr>
            <a:t> von </a:t>
          </a:r>
          <a:r>
            <a:rPr lang="en-GB" sz="1600" kern="1200" dirty="0" err="1">
              <a:solidFill>
                <a:schemeClr val="tx1"/>
              </a:solidFill>
              <a:latin typeface="Arial" panose="020B0604020202020204" pitchFamily="34" charset="0"/>
              <a:cs typeface="Arial" panose="020B0604020202020204" pitchFamily="34" charset="0"/>
            </a:rPr>
            <a:t>Brustkrebspatientinnen</a:t>
          </a:r>
          <a:endParaRPr lang="en-GB" sz="1600" kern="1200" dirty="0">
            <a:solidFill>
              <a:schemeClr val="tx1"/>
            </a:solidFill>
            <a:latin typeface="Arial" panose="020B0604020202020204" pitchFamily="34" charset="0"/>
            <a:cs typeface="Arial" panose="020B0604020202020204" pitchFamily="34" charset="0"/>
          </a:endParaRPr>
        </a:p>
      </dsp:txBody>
      <dsp:txXfrm>
        <a:off x="763987" y="1166101"/>
        <a:ext cx="6220745" cy="583050"/>
      </dsp:txXfrm>
    </dsp:sp>
    <dsp:sp modelId="{D4531798-441D-4478-A6D3-CDC821F4BD87}">
      <dsp:nvSpPr>
        <dsp:cNvPr id="0" name=""/>
        <dsp:cNvSpPr/>
      </dsp:nvSpPr>
      <dsp:spPr>
        <a:xfrm>
          <a:off x="399580" y="1093220"/>
          <a:ext cx="728813" cy="72881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FCC6D42-1FAA-412C-88C5-E7A54CFF263B}">
      <dsp:nvSpPr>
        <dsp:cNvPr id="0" name=""/>
        <dsp:cNvSpPr/>
      </dsp:nvSpPr>
      <dsp:spPr>
        <a:xfrm>
          <a:off x="763987" y="2040828"/>
          <a:ext cx="6220745" cy="58305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2796"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solidFill>
                <a:schemeClr val="tx1"/>
              </a:solidFill>
              <a:latin typeface="Arial" panose="020B0604020202020204" pitchFamily="34" charset="0"/>
              <a:cs typeface="Arial" panose="020B0604020202020204" pitchFamily="34" charset="0"/>
            </a:rPr>
            <a:t>Auswirkungen auf die Gesundheit von Müttern und Neugeborenen</a:t>
          </a:r>
          <a:endParaRPr lang="en-GB" sz="1600" kern="1200" dirty="0">
            <a:solidFill>
              <a:schemeClr val="tx1"/>
            </a:solidFill>
            <a:latin typeface="Arial" panose="020B0604020202020204" pitchFamily="34" charset="0"/>
            <a:cs typeface="Arial" panose="020B0604020202020204" pitchFamily="34" charset="0"/>
          </a:endParaRPr>
        </a:p>
      </dsp:txBody>
      <dsp:txXfrm>
        <a:off x="763987" y="2040828"/>
        <a:ext cx="6220745" cy="583050"/>
      </dsp:txXfrm>
    </dsp:sp>
    <dsp:sp modelId="{CD4A3E4F-79B4-4A2B-B265-D73D02D0DD87}">
      <dsp:nvSpPr>
        <dsp:cNvPr id="0" name=""/>
        <dsp:cNvSpPr/>
      </dsp:nvSpPr>
      <dsp:spPr>
        <a:xfrm>
          <a:off x="399580" y="1967947"/>
          <a:ext cx="728813" cy="728813"/>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7674DF9-748B-4B96-A584-3FC21896E455}">
      <dsp:nvSpPr>
        <dsp:cNvPr id="0" name=""/>
        <dsp:cNvSpPr/>
      </dsp:nvSpPr>
      <dsp:spPr>
        <a:xfrm>
          <a:off x="429710" y="2915556"/>
          <a:ext cx="6555021" cy="58305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2796"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solidFill>
                <a:schemeClr val="tx1"/>
              </a:solidFill>
              <a:latin typeface="Arial" panose="020B0604020202020204" pitchFamily="34" charset="0"/>
              <a:cs typeface="Arial" panose="020B0604020202020204" pitchFamily="34" charset="0"/>
            </a:rPr>
            <a:t>Veränderungen in der psychischen Gesundheit der Bevölkerung </a:t>
          </a:r>
          <a:endParaRPr lang="en-GB" sz="1600" kern="1200" dirty="0">
            <a:solidFill>
              <a:schemeClr val="tx1"/>
            </a:solidFill>
            <a:latin typeface="Arial" panose="020B0604020202020204" pitchFamily="34" charset="0"/>
            <a:cs typeface="Arial" panose="020B0604020202020204" pitchFamily="34" charset="0"/>
          </a:endParaRPr>
        </a:p>
      </dsp:txBody>
      <dsp:txXfrm>
        <a:off x="429710" y="2915556"/>
        <a:ext cx="6555021" cy="583050"/>
      </dsp:txXfrm>
    </dsp:sp>
    <dsp:sp modelId="{28687D83-83D5-4E79-8CE2-C1DEAEF9BB1B}">
      <dsp:nvSpPr>
        <dsp:cNvPr id="0" name=""/>
        <dsp:cNvSpPr/>
      </dsp:nvSpPr>
      <dsp:spPr>
        <a:xfrm>
          <a:off x="65304" y="2842675"/>
          <a:ext cx="728813" cy="728813"/>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C4901-7ABA-444F-97CD-EF20F84C2563}">
      <dsp:nvSpPr>
        <dsp:cNvPr id="0" name=""/>
        <dsp:cNvSpPr/>
      </dsp:nvSpPr>
      <dsp:spPr>
        <a:xfrm>
          <a:off x="954" y="2560632"/>
          <a:ext cx="1530299" cy="612119"/>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noProof="0" dirty="0"/>
            <a:t>Research Question</a:t>
          </a:r>
        </a:p>
      </dsp:txBody>
      <dsp:txXfrm>
        <a:off x="307014" y="2560632"/>
        <a:ext cx="918180" cy="612119"/>
      </dsp:txXfrm>
    </dsp:sp>
    <dsp:sp modelId="{1E415572-754E-4BBC-8D79-40B6271174E4}">
      <dsp:nvSpPr>
        <dsp:cNvPr id="0" name=""/>
        <dsp:cNvSpPr/>
      </dsp:nvSpPr>
      <dsp:spPr>
        <a:xfrm>
          <a:off x="1378224" y="2560632"/>
          <a:ext cx="1530299" cy="61211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noProof="0" dirty="0"/>
            <a:t>Common Data Model</a:t>
          </a:r>
        </a:p>
      </dsp:txBody>
      <dsp:txXfrm>
        <a:off x="1684284" y="2560632"/>
        <a:ext cx="918180" cy="612119"/>
      </dsp:txXfrm>
    </dsp:sp>
    <dsp:sp modelId="{15BEAC48-3AE5-43AE-9A7B-FB847D7AAAA0}">
      <dsp:nvSpPr>
        <dsp:cNvPr id="0" name=""/>
        <dsp:cNvSpPr/>
      </dsp:nvSpPr>
      <dsp:spPr>
        <a:xfrm>
          <a:off x="2755494" y="2560632"/>
          <a:ext cx="1530299" cy="612119"/>
        </a:xfrm>
        <a:prstGeom prst="chevron">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noProof="0" dirty="0"/>
            <a:t>Synthetic dataset</a:t>
          </a:r>
        </a:p>
      </dsp:txBody>
      <dsp:txXfrm>
        <a:off x="3061554" y="2560632"/>
        <a:ext cx="918180" cy="612119"/>
      </dsp:txXfrm>
    </dsp:sp>
    <dsp:sp modelId="{B36F47A3-D003-495D-9EDE-B9E5F48EDD4C}">
      <dsp:nvSpPr>
        <dsp:cNvPr id="0" name=""/>
        <dsp:cNvSpPr/>
      </dsp:nvSpPr>
      <dsp:spPr>
        <a:xfrm>
          <a:off x="4132763" y="2560632"/>
          <a:ext cx="1530299" cy="612119"/>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noProof="0" dirty="0"/>
            <a:t>Quality Analysis (scripts)</a:t>
          </a:r>
        </a:p>
      </dsp:txBody>
      <dsp:txXfrm>
        <a:off x="4438823" y="2560632"/>
        <a:ext cx="918180" cy="612119"/>
      </dsp:txXfrm>
    </dsp:sp>
    <dsp:sp modelId="{7F8193BA-03E8-4B8F-ADCE-73D45B000608}">
      <dsp:nvSpPr>
        <dsp:cNvPr id="0" name=""/>
        <dsp:cNvSpPr/>
      </dsp:nvSpPr>
      <dsp:spPr>
        <a:xfrm>
          <a:off x="5510033" y="2560632"/>
          <a:ext cx="1530299" cy="612119"/>
        </a:xfrm>
        <a:prstGeom prst="chevron">
          <a:avLst/>
        </a:prstGeom>
        <a:solidFill>
          <a:srgbClr val="CB3C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noProof="0" dirty="0"/>
            <a:t>Analysis (scripts)</a:t>
          </a:r>
        </a:p>
      </dsp:txBody>
      <dsp:txXfrm>
        <a:off x="5816093" y="2560632"/>
        <a:ext cx="918180" cy="612119"/>
      </dsp:txXfrm>
    </dsp:sp>
    <dsp:sp modelId="{1A8AF976-6767-4F30-95EF-8CD87209CF4F}">
      <dsp:nvSpPr>
        <dsp:cNvPr id="0" name=""/>
        <dsp:cNvSpPr/>
      </dsp:nvSpPr>
      <dsp:spPr>
        <a:xfrm>
          <a:off x="6887303" y="2560632"/>
          <a:ext cx="1530299" cy="612119"/>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noProof="0" dirty="0"/>
            <a:t>Use Case Deployment</a:t>
          </a:r>
        </a:p>
      </dsp:txBody>
      <dsp:txXfrm>
        <a:off x="7193363" y="2560632"/>
        <a:ext cx="918180" cy="612119"/>
      </dsp:txXfrm>
    </dsp:sp>
    <dsp:sp modelId="{A6CCC131-E6EE-4A22-B978-ABF4C576B1FD}">
      <dsp:nvSpPr>
        <dsp:cNvPr id="0" name=""/>
        <dsp:cNvSpPr/>
      </dsp:nvSpPr>
      <dsp:spPr>
        <a:xfrm>
          <a:off x="8264572" y="2560632"/>
          <a:ext cx="1530299" cy="612119"/>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noProof="0" dirty="0"/>
            <a:t>Outputs recollection &amp; synthesis</a:t>
          </a:r>
        </a:p>
      </dsp:txBody>
      <dsp:txXfrm>
        <a:off x="8570632" y="2560632"/>
        <a:ext cx="918180" cy="612119"/>
      </dsp:txXfrm>
    </dsp:sp>
    <dsp:sp modelId="{2077EC0D-7158-4FC2-934A-B6E9D40A6C36}">
      <dsp:nvSpPr>
        <dsp:cNvPr id="0" name=""/>
        <dsp:cNvSpPr/>
      </dsp:nvSpPr>
      <dsp:spPr>
        <a:xfrm>
          <a:off x="9641842" y="2560632"/>
          <a:ext cx="1530299" cy="612119"/>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noProof="0" dirty="0"/>
            <a:t>Use Case Deliverable production</a:t>
          </a:r>
        </a:p>
      </dsp:txBody>
      <dsp:txXfrm>
        <a:off x="9947902" y="2560632"/>
        <a:ext cx="918180" cy="61211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112F2-AC32-45EF-B916-8E18BB81498B}" type="datetimeFigureOut">
              <a:rPr lang="fr-BE" smtClean="0"/>
              <a:t>24-08-22</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EF06F-3A98-437F-8899-BF1701BFC68D}" type="slidenum">
              <a:rPr lang="fr-BE" smtClean="0"/>
              <a:t>‹Nr.›</a:t>
            </a:fld>
            <a:endParaRPr lang="fr-BE"/>
          </a:p>
        </p:txBody>
      </p:sp>
    </p:spTree>
    <p:extLst>
      <p:ext uri="{BB962C8B-B14F-4D97-AF65-F5344CB8AC3E}">
        <p14:creationId xmlns:p14="http://schemas.microsoft.com/office/powerpoint/2010/main" val="137986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30EF06F-3A98-437F-8899-BF1701BFC68D}" type="slidenum">
              <a:rPr lang="fr-BE" smtClean="0"/>
              <a:t>1</a:t>
            </a:fld>
            <a:endParaRPr lang="fr-BE"/>
          </a:p>
        </p:txBody>
      </p:sp>
    </p:spTree>
    <p:extLst>
      <p:ext uri="{BB962C8B-B14F-4D97-AF65-F5344CB8AC3E}">
        <p14:creationId xmlns:p14="http://schemas.microsoft.com/office/powerpoint/2010/main" val="243212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30EF06F-3A98-437F-8899-BF1701BFC68D}" type="slidenum">
              <a:rPr lang="fr-BE" smtClean="0"/>
              <a:t>11</a:t>
            </a:fld>
            <a:endParaRPr lang="fr-BE"/>
          </a:p>
        </p:txBody>
      </p:sp>
    </p:spTree>
    <p:extLst>
      <p:ext uri="{BB962C8B-B14F-4D97-AF65-F5344CB8AC3E}">
        <p14:creationId xmlns:p14="http://schemas.microsoft.com/office/powerpoint/2010/main" val="7949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Datenschutz und Sicherheit durch Design </a:t>
            </a:r>
          </a:p>
          <a:p>
            <a:r>
              <a:rPr lang="de-DE" sz="1200" kern="1200" dirty="0">
                <a:solidFill>
                  <a:schemeClr val="tx1"/>
                </a:solidFill>
                <a:effectLst/>
                <a:latin typeface="+mn-lt"/>
                <a:ea typeface="+mn-ea"/>
                <a:cs typeface="+mn-cs"/>
              </a:rPr>
              <a:t>Keine Datenbewegung innerhalb des FRI - nur Skripte bewegen sich</a:t>
            </a:r>
          </a:p>
          <a:p>
            <a:r>
              <a:rPr lang="de-DE" sz="1200" kern="1200" dirty="0">
                <a:solidFill>
                  <a:schemeClr val="tx1"/>
                </a:solidFill>
                <a:effectLst/>
                <a:latin typeface="+mn-lt"/>
                <a:ea typeface="+mn-ea"/>
                <a:cs typeface="+mn-cs"/>
              </a:rPr>
              <a:t>Daten-Hubs hosten und kuratieren Daten und/oder haben "einfachen" Zugang zu Daten</a:t>
            </a:r>
          </a:p>
          <a:p>
            <a:r>
              <a:rPr lang="de-DE" sz="1200" kern="1200" dirty="0">
                <a:solidFill>
                  <a:schemeClr val="tx1"/>
                </a:solidFill>
                <a:effectLst/>
                <a:latin typeface="+mn-lt"/>
                <a:ea typeface="+mn-ea"/>
                <a:cs typeface="+mn-cs"/>
              </a:rPr>
              <a:t>Koordinierungszentrum: entwickelt Code, koordiniert den Codeaustausch und unterstützt die Zentren</a:t>
            </a:r>
          </a:p>
        </p:txBody>
      </p:sp>
      <p:sp>
        <p:nvSpPr>
          <p:cNvPr id="4" name="Slide Number Placeholder 3"/>
          <p:cNvSpPr>
            <a:spLocks noGrp="1"/>
          </p:cNvSpPr>
          <p:nvPr>
            <p:ph type="sldNum" sz="quarter" idx="10"/>
          </p:nvPr>
        </p:nvSpPr>
        <p:spPr/>
        <p:txBody>
          <a:bodyPr/>
          <a:lstStyle/>
          <a:p>
            <a:fld id="{E30EF06F-3A98-437F-8899-BF1701BFC68D}" type="slidenum">
              <a:rPr lang="fr-BE" smtClean="0"/>
              <a:t>12</a:t>
            </a:fld>
            <a:endParaRPr lang="fr-BE"/>
          </a:p>
        </p:txBody>
      </p:sp>
    </p:spTree>
    <p:extLst>
      <p:ext uri="{BB962C8B-B14F-4D97-AF65-F5344CB8AC3E}">
        <p14:creationId xmlns:p14="http://schemas.microsoft.com/office/powerpoint/2010/main" val="731435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F06F-3A98-437F-8899-BF1701BFC68D}" type="slidenum">
              <a:rPr lang="fr-BE" smtClean="0"/>
              <a:t>13</a:t>
            </a:fld>
            <a:endParaRPr lang="fr-BE"/>
          </a:p>
        </p:txBody>
      </p:sp>
    </p:spTree>
    <p:extLst>
      <p:ext uri="{BB962C8B-B14F-4D97-AF65-F5344CB8AC3E}">
        <p14:creationId xmlns:p14="http://schemas.microsoft.com/office/powerpoint/2010/main" val="294708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Verbesserung der Verfügbarkeit von Gesundheitsinformationen in den EU-Mitgliedstaaten und auf EU-Ebene am Beispiel von COVID-19 und zur Unterstützung politischer  Entscheidungsfindung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Das Projekt, an dem sich 41 Partner aus 30 Ländern beteiligen, untersucht die direkten und indirekten Folgen von COVID-19 auf die Bevölkerungsgesundheit.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Bereitstellung eines Gesundheitsinformationsportals mit FAIR-Katalogen. Verknüpfung verschiedener Datenquellen und Nutzung paneuropäischer Daten auf eine GDPR-konforme, föderierte Weise.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Bereitstellung eines strukturierten Austauschs zwischen den Ländern über bewährte COVID-19-Verfahren und Fachwissen </a:t>
            </a:r>
            <a:r>
              <a:rPr lang="de-DE" sz="1200" dirty="0">
                <a:sym typeface="Wingdings" panose="05000000000000000000" pitchFamily="2" charset="2"/>
              </a:rPr>
              <a:t> REF </a:t>
            </a:r>
            <a:endParaRPr lang="de-D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Förderung der Interoperabilität und Bekämpfung von Ungleichheiten bei Gesundheitsinformationen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Auf dem Weg zu einem europäischen Gesundheitsinformationssystem für NCDs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E30EF06F-3A98-437F-8899-BF1701BFC68D}" type="slidenum">
              <a:rPr lang="fr-BE" smtClean="0"/>
              <a:t>2</a:t>
            </a:fld>
            <a:endParaRPr lang="fr-BE"/>
          </a:p>
        </p:txBody>
      </p:sp>
    </p:spTree>
    <p:extLst>
      <p:ext uri="{BB962C8B-B14F-4D97-AF65-F5344CB8AC3E}">
        <p14:creationId xmlns:p14="http://schemas.microsoft.com/office/powerpoint/2010/main" val="346624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Insgesamt werden in ca. 20 Ländern Daten mobilisiert und ausgewertet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Auswahl erster Ergebnisse </a:t>
            </a:r>
            <a:r>
              <a:rPr lang="de-DE" dirty="0">
                <a:sym typeface="Wingdings" panose="05000000000000000000" pitchFamily="2" charset="2"/>
              </a:rPr>
              <a:t> es folgen weitere Meta-Analysen und Ländervergleiche und die Anzahl der Datenbeitragenden Länder wird auch noch steigen</a:t>
            </a:r>
            <a:endParaRPr lang="de-DE" dirty="0"/>
          </a:p>
          <a:p>
            <a:pPr marL="0" indent="0">
              <a:buFont typeface="Arial" panose="020B0604020202020204" pitchFamily="34" charset="0"/>
              <a:buNone/>
            </a:pPr>
            <a:endParaRPr lang="en-GB" dirty="0"/>
          </a:p>
        </p:txBody>
      </p:sp>
      <p:sp>
        <p:nvSpPr>
          <p:cNvPr id="4" name="Foliennummernplatzhalter 3"/>
          <p:cNvSpPr>
            <a:spLocks noGrp="1"/>
          </p:cNvSpPr>
          <p:nvPr>
            <p:ph type="sldNum" sz="quarter" idx="5"/>
          </p:nvPr>
        </p:nvSpPr>
        <p:spPr/>
        <p:txBody>
          <a:bodyPr/>
          <a:lstStyle/>
          <a:p>
            <a:fld id="{E30EF06F-3A98-437F-8899-BF1701BFC68D}" type="slidenum">
              <a:rPr lang="fr-BE" smtClean="0"/>
              <a:t>3</a:t>
            </a:fld>
            <a:endParaRPr lang="fr-BE"/>
          </a:p>
        </p:txBody>
      </p:sp>
    </p:spTree>
    <p:extLst>
      <p:ext uri="{BB962C8B-B14F-4D97-AF65-F5344CB8AC3E}">
        <p14:creationId xmlns:p14="http://schemas.microsoft.com/office/powerpoint/2010/main" val="292755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Hat die COVID-19-Pandemie die bestehenden Muster der Inanspruchnahme der Gesundheitsversorgung außerhalb von COVID-19 verändert? </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Wales: Rate der Herzinfarkte pro 100.000  Einwohnern 2020 im Vergleich zu 2018/2019 hin zum Lockdown (mit steigenden Infektionszahlen) stark gesunken </a:t>
            </a:r>
            <a:r>
              <a:rPr lang="de-DE" dirty="0">
                <a:sym typeface="Wingdings" panose="05000000000000000000" pitchFamily="2" charset="2"/>
              </a:rPr>
              <a:t> Weniger Inanspruchnahme, weniger Diagnosen</a:t>
            </a:r>
            <a:endParaRPr lang="de-DE" dirty="0"/>
          </a:p>
          <a:p>
            <a:pPr marL="171450" indent="-171450">
              <a:buFont typeface="Arial" panose="020B0604020202020204" pitchFamily="34" charset="0"/>
              <a:buChar char="•"/>
            </a:pPr>
            <a:r>
              <a:rPr lang="de-DE" dirty="0"/>
              <a:t>Danach sprunghaft auf ein Niveau über 2018/2019 angestiegen </a:t>
            </a:r>
            <a:r>
              <a:rPr lang="de-DE" dirty="0">
                <a:sym typeface="Wingdings" panose="05000000000000000000" pitchFamily="2" charset="2"/>
              </a:rPr>
              <a:t> verzögerte Diagnosen </a:t>
            </a:r>
          </a:p>
          <a:p>
            <a:pPr marL="171450" indent="-171450">
              <a:buFont typeface="Arial" panose="020B0604020202020204" pitchFamily="34" charset="0"/>
              <a:buChar char="•"/>
            </a:pPr>
            <a:endParaRPr lang="de-DE" dirty="0">
              <a:sym typeface="Wingdings" panose="05000000000000000000" pitchFamily="2" charset="2"/>
            </a:endParaRPr>
          </a:p>
          <a:p>
            <a:pPr marL="171450" indent="-171450">
              <a:buFont typeface="Arial" panose="020B0604020202020204" pitchFamily="34" charset="0"/>
              <a:buChar char="•"/>
            </a:pPr>
            <a:r>
              <a:rPr lang="de-DE" dirty="0">
                <a:sym typeface="Wingdings" panose="05000000000000000000" pitchFamily="2" charset="2"/>
              </a:rPr>
              <a:t>Bei einem Ländervergleich mit mehreren Outcomes sieht man bei der Veränderung der Inzidenz:</a:t>
            </a:r>
          </a:p>
          <a:p>
            <a:pPr marL="628650" lvl="1" indent="-171450">
              <a:buFont typeface="Arial" panose="020B0604020202020204" pitchFamily="34" charset="0"/>
              <a:buChar char="•"/>
            </a:pPr>
            <a:r>
              <a:rPr lang="de-DE" dirty="0">
                <a:sym typeface="Wingdings" panose="05000000000000000000" pitchFamily="2" charset="2"/>
              </a:rPr>
              <a:t>Den gleichen starken Rückgang von Herzinfarkten zu Zeiten des Lockdowns in 2020 (März/April)  Ende 2021 auf einem vorpandemischen Niveau; bei Schlaganfällen liegen wir unter diesem Niveau von 2019</a:t>
            </a:r>
          </a:p>
          <a:p>
            <a:pPr marL="628650" lvl="1" indent="-171450">
              <a:buFont typeface="Arial" panose="020B0604020202020204" pitchFamily="34" charset="0"/>
              <a:buChar char="•"/>
            </a:pPr>
            <a:r>
              <a:rPr lang="de-DE" dirty="0">
                <a:sym typeface="Wingdings" panose="05000000000000000000" pitchFamily="2" charset="2"/>
              </a:rPr>
              <a:t>Bei Hüft- und Knieersatz sind die Entwicklungen eindeutiger  März/April 2020 starker Abfall der Inzidenzen und bis heute nicht wieder auf vorpandemischen Niveau</a:t>
            </a:r>
            <a:endParaRPr lang="de-DE" dirty="0"/>
          </a:p>
        </p:txBody>
      </p:sp>
      <p:sp>
        <p:nvSpPr>
          <p:cNvPr id="4" name="Foliennummernplatzhalter 3"/>
          <p:cNvSpPr>
            <a:spLocks noGrp="1"/>
          </p:cNvSpPr>
          <p:nvPr>
            <p:ph type="sldNum" sz="quarter" idx="5"/>
          </p:nvPr>
        </p:nvSpPr>
        <p:spPr/>
        <p:txBody>
          <a:bodyPr/>
          <a:lstStyle/>
          <a:p>
            <a:fld id="{E30EF06F-3A98-437F-8899-BF1701BFC68D}" type="slidenum">
              <a:rPr lang="fr-BE" smtClean="0"/>
              <a:t>4</a:t>
            </a:fld>
            <a:endParaRPr lang="fr-BE"/>
          </a:p>
        </p:txBody>
      </p:sp>
    </p:spTree>
    <p:extLst>
      <p:ext uri="{BB962C8B-B14F-4D97-AF65-F5344CB8AC3E}">
        <p14:creationId xmlns:p14="http://schemas.microsoft.com/office/powerpoint/2010/main" val="99991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Verzögerte Behandlung von Brustkrebspatientinnen verbunden mit der Pandemie?</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Absolute Zahlen: 2017-2020 </a:t>
            </a:r>
            <a:r>
              <a:rPr lang="de-DE" dirty="0">
                <a:sym typeface="Wingdings" panose="05000000000000000000" pitchFamily="2" charset="2"/>
              </a:rPr>
              <a:t> Zu Beginn 2020 in allen Ländern zurückgehende Zahlen (in Italien eklatant); insgesamt aber in Belgien, Spanien und Wales anschießend ein steigender Trend zu verzeichnen</a:t>
            </a:r>
          </a:p>
          <a:p>
            <a:pPr marL="171450" indent="-171450">
              <a:buFont typeface="Arial" panose="020B0604020202020204" pitchFamily="34" charset="0"/>
              <a:buChar char="•"/>
            </a:pPr>
            <a:r>
              <a:rPr lang="de-DE" dirty="0">
                <a:sym typeface="Wingdings" panose="05000000000000000000" pitchFamily="2" charset="2"/>
              </a:rPr>
              <a:t>Schaut man sich die Zeit von der Diagnose zur Operation in dem Fall an (rot gestrichelt Lockdown)  sieht man besonders in Italien einhergehend mit dem Rückgang der Fallzahlen auch einen Rückgang der Zeit zur Operation; In Wales hingegen genau das andere Bild. Starke Zunahme der Zeitintervalle von der Diagnose bis zur operativen Behandlung nach dem Lockdown 2020</a:t>
            </a:r>
            <a:endParaRPr lang="de-DE" dirty="0"/>
          </a:p>
        </p:txBody>
      </p:sp>
      <p:sp>
        <p:nvSpPr>
          <p:cNvPr id="4" name="Foliennummernplatzhalter 3"/>
          <p:cNvSpPr>
            <a:spLocks noGrp="1"/>
          </p:cNvSpPr>
          <p:nvPr>
            <p:ph type="sldNum" sz="quarter" idx="5"/>
          </p:nvPr>
        </p:nvSpPr>
        <p:spPr/>
        <p:txBody>
          <a:bodyPr/>
          <a:lstStyle/>
          <a:p>
            <a:fld id="{E30EF06F-3A98-437F-8899-BF1701BFC68D}" type="slidenum">
              <a:rPr lang="fr-BE" smtClean="0"/>
              <a:t>5</a:t>
            </a:fld>
            <a:endParaRPr lang="fr-BE"/>
          </a:p>
        </p:txBody>
      </p:sp>
    </p:spTree>
    <p:extLst>
      <p:ext uri="{BB962C8B-B14F-4D97-AF65-F5344CB8AC3E}">
        <p14:creationId xmlns:p14="http://schemas.microsoft.com/office/powerpoint/2010/main" val="66418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err="1">
                <a:solidFill>
                  <a:schemeClr val="tx1"/>
                </a:solidFill>
                <a:latin typeface="+mn-lt"/>
                <a:ea typeface="+mn-ea"/>
                <a:cs typeface="+mn-cs"/>
              </a:rPr>
              <a:t>Frühgeburtenrate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während</a:t>
            </a:r>
            <a:r>
              <a:rPr lang="en-US" sz="1200" b="0" i="0" u="none" strike="noStrike" kern="1200" baseline="0" dirty="0">
                <a:solidFill>
                  <a:schemeClr val="tx1"/>
                </a:solidFill>
                <a:latin typeface="+mn-lt"/>
                <a:ea typeface="+mn-ea"/>
                <a:cs typeface="+mn-cs"/>
              </a:rPr>
              <a:t> der </a:t>
            </a:r>
            <a:r>
              <a:rPr lang="en-US" sz="1200" b="0" i="0" u="none" strike="noStrike" kern="1200" baseline="0" dirty="0" err="1">
                <a:solidFill>
                  <a:schemeClr val="tx1"/>
                </a:solidFill>
                <a:latin typeface="+mn-lt"/>
                <a:ea typeface="+mn-ea"/>
                <a:cs typeface="+mn-cs"/>
              </a:rPr>
              <a:t>Pandemie</a:t>
            </a:r>
            <a:r>
              <a:rPr lang="en-US"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In mehreren Ländern kam es während der Pandemie zu einem deutlichen und kontinuierlichen Rückgang der Frühgeburtenraten: Italien, Portugal und das Vereinigte Königreich.</a:t>
            </a:r>
            <a:endParaRPr lang="de-DE" dirty="0"/>
          </a:p>
        </p:txBody>
      </p:sp>
      <p:sp>
        <p:nvSpPr>
          <p:cNvPr id="4" name="Foliennummernplatzhalter 3"/>
          <p:cNvSpPr>
            <a:spLocks noGrp="1"/>
          </p:cNvSpPr>
          <p:nvPr>
            <p:ph type="sldNum" sz="quarter" idx="5"/>
          </p:nvPr>
        </p:nvSpPr>
        <p:spPr/>
        <p:txBody>
          <a:bodyPr/>
          <a:lstStyle/>
          <a:p>
            <a:fld id="{E30EF06F-3A98-437F-8899-BF1701BFC68D}" type="slidenum">
              <a:rPr lang="fr-BE" smtClean="0"/>
              <a:t>6</a:t>
            </a:fld>
            <a:endParaRPr lang="fr-BE"/>
          </a:p>
        </p:txBody>
      </p:sp>
    </p:spTree>
    <p:extLst>
      <p:ext uri="{BB962C8B-B14F-4D97-AF65-F5344CB8AC3E}">
        <p14:creationId xmlns:p14="http://schemas.microsoft.com/office/powerpoint/2010/main" val="424258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err="1">
                <a:solidFill>
                  <a:schemeClr val="tx1"/>
                </a:solidFill>
                <a:latin typeface="+mn-lt"/>
                <a:ea typeface="+mn-ea"/>
                <a:cs typeface="+mn-cs"/>
              </a:rPr>
              <a:t>Schaut</a:t>
            </a:r>
            <a:r>
              <a:rPr lang="en-US" sz="1200" b="0" i="0" u="none" strike="noStrike" kern="1200" baseline="0" dirty="0">
                <a:solidFill>
                  <a:schemeClr val="tx1"/>
                </a:solidFill>
                <a:latin typeface="+mn-lt"/>
                <a:ea typeface="+mn-ea"/>
                <a:cs typeface="+mn-cs"/>
              </a:rPr>
              <a:t> man </a:t>
            </a:r>
            <a:r>
              <a:rPr lang="en-US" sz="1200" b="0" i="0" u="none" strike="noStrike" kern="1200" baseline="0" dirty="0" err="1">
                <a:solidFill>
                  <a:schemeClr val="tx1"/>
                </a:solidFill>
                <a:latin typeface="+mn-lt"/>
                <a:ea typeface="+mn-ea"/>
                <a:cs typeface="+mn-cs"/>
              </a:rPr>
              <a:t>sich</a:t>
            </a:r>
            <a:r>
              <a:rPr lang="en-US" sz="1200" b="0" i="0" u="none" strike="noStrike" kern="1200" baseline="0" dirty="0">
                <a:solidFill>
                  <a:schemeClr val="tx1"/>
                </a:solidFill>
                <a:latin typeface="+mn-lt"/>
                <a:ea typeface="+mn-ea"/>
                <a:cs typeface="+mn-cs"/>
              </a:rPr>
              <a:t> nun die </a:t>
            </a:r>
            <a:r>
              <a:rPr lang="en-US" sz="1200" b="0" i="0" u="none" strike="noStrike" kern="1200" baseline="0" dirty="0" err="1">
                <a:solidFill>
                  <a:schemeClr val="tx1"/>
                </a:solidFill>
                <a:latin typeface="+mn-lt"/>
                <a:ea typeface="+mn-ea"/>
                <a:cs typeface="+mn-cs"/>
              </a:rPr>
              <a:t>Fehlgebrutenraten</a:t>
            </a:r>
            <a:r>
              <a:rPr lang="en-US" sz="1200" b="0" i="0" u="none" strike="noStrike" kern="1200" baseline="0" dirty="0">
                <a:solidFill>
                  <a:schemeClr val="tx1"/>
                </a:solidFill>
                <a:latin typeface="+mn-lt"/>
                <a:ea typeface="+mn-ea"/>
                <a:cs typeface="+mn-cs"/>
              </a:rPr>
              <a:t> an:</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In den meisten Ländern sind die Totgeburtenraten im Jahr 2020 oder im Zeitraum März bis September 2020 nicht gestiegen. In einigen Ländern gab es jedoch einen signifikanten Anstieg, der in Österreich, der Tschechischen Republik und Slowenien erheblich war.</a:t>
            </a:r>
          </a:p>
        </p:txBody>
      </p:sp>
      <p:sp>
        <p:nvSpPr>
          <p:cNvPr id="4" name="Foliennummernplatzhalter 3"/>
          <p:cNvSpPr>
            <a:spLocks noGrp="1"/>
          </p:cNvSpPr>
          <p:nvPr>
            <p:ph type="sldNum" sz="quarter" idx="5"/>
          </p:nvPr>
        </p:nvSpPr>
        <p:spPr/>
        <p:txBody>
          <a:bodyPr/>
          <a:lstStyle/>
          <a:p>
            <a:fld id="{E30EF06F-3A98-437F-8899-BF1701BFC68D}" type="slidenum">
              <a:rPr lang="fr-BE" smtClean="0"/>
              <a:t>7</a:t>
            </a:fld>
            <a:endParaRPr lang="fr-BE"/>
          </a:p>
        </p:txBody>
      </p:sp>
    </p:spTree>
    <p:extLst>
      <p:ext uri="{BB962C8B-B14F-4D97-AF65-F5344CB8AC3E}">
        <p14:creationId xmlns:p14="http://schemas.microsoft.com/office/powerpoint/2010/main" val="307055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Veränderung der psychischen Gesundheit während der Pandemie oder der Lockdowns (Bereich Inanspruchnahme):</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Beispiel hier bezieht sich auf Finnland: Gesamtbesuche versus Erstkontakte mit Versorgungseinrichtungen der mentalen Gesundheit</a:t>
            </a:r>
          </a:p>
          <a:p>
            <a:pPr marL="628650" lvl="1" indent="-171450">
              <a:buFont typeface="Arial" panose="020B0604020202020204" pitchFamily="34" charset="0"/>
              <a:buChar char="•"/>
            </a:pPr>
            <a:r>
              <a:rPr lang="de-DE" dirty="0"/>
              <a:t>In den Sommermonate das typische Sommerloch mit einem Rückgang der Zahlen </a:t>
            </a:r>
            <a:r>
              <a:rPr lang="de-DE" dirty="0">
                <a:sym typeface="Wingdings" panose="05000000000000000000" pitchFamily="2" charset="2"/>
              </a:rPr>
              <a:t> Anstieg der Gesamtbesuche von 2019-2021 von 7%</a:t>
            </a:r>
          </a:p>
          <a:p>
            <a:pPr marL="628650" lvl="1" indent="-171450">
              <a:buFont typeface="Arial" panose="020B0604020202020204" pitchFamily="34" charset="0"/>
              <a:buChar char="•"/>
            </a:pPr>
            <a:r>
              <a:rPr lang="de-DE" dirty="0">
                <a:sym typeface="Wingdings" panose="05000000000000000000" pitchFamily="2" charset="2"/>
              </a:rPr>
              <a:t>Dagegen sind die Erstkontakte um 6% stark gesunken </a:t>
            </a:r>
            <a:r>
              <a:rPr lang="de-DE" dirty="0"/>
              <a:t> </a:t>
            </a:r>
          </a:p>
        </p:txBody>
      </p:sp>
      <p:sp>
        <p:nvSpPr>
          <p:cNvPr id="4" name="Foliennummernplatzhalter 3"/>
          <p:cNvSpPr>
            <a:spLocks noGrp="1"/>
          </p:cNvSpPr>
          <p:nvPr>
            <p:ph type="sldNum" sz="quarter" idx="5"/>
          </p:nvPr>
        </p:nvSpPr>
        <p:spPr/>
        <p:txBody>
          <a:bodyPr/>
          <a:lstStyle/>
          <a:p>
            <a:fld id="{E30EF06F-3A98-437F-8899-BF1701BFC68D}" type="slidenum">
              <a:rPr lang="fr-BE" smtClean="0"/>
              <a:t>8</a:t>
            </a:fld>
            <a:endParaRPr lang="fr-BE"/>
          </a:p>
        </p:txBody>
      </p:sp>
    </p:spTree>
    <p:extLst>
      <p:ext uri="{BB962C8B-B14F-4D97-AF65-F5344CB8AC3E}">
        <p14:creationId xmlns:p14="http://schemas.microsoft.com/office/powerpoint/2010/main" val="4016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Letzte Folie das Beispiel Wales:</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Diagnosen von Depressionen </a:t>
            </a:r>
            <a:r>
              <a:rPr lang="de-DE" dirty="0">
                <a:sym typeface="Wingdings" panose="05000000000000000000" pitchFamily="2" charset="2"/>
              </a:rPr>
              <a:t> Absolute Zahlen getrennt nach Männern und Frauen (wieder rot gestrichelt der Lockdown):</a:t>
            </a:r>
          </a:p>
          <a:p>
            <a:pPr marL="628650" lvl="1" indent="-171450">
              <a:buFont typeface="Arial" panose="020B0604020202020204" pitchFamily="34" charset="0"/>
              <a:buChar char="•"/>
            </a:pPr>
            <a:r>
              <a:rPr lang="de-DE" dirty="0">
                <a:sym typeface="Wingdings" panose="05000000000000000000" pitchFamily="2" charset="2"/>
              </a:rPr>
              <a:t>Bei beiden Geschlechtern großer Spike nach unten in 2020 und insgesamt liegt die Anzahl diagnostizierter Depression in 2020-2021 klar unter dem Niveau von 2017-2019 als vorpandemischer Zeiten.</a:t>
            </a: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E30EF06F-3A98-437F-8899-BF1701BFC68D}" type="slidenum">
              <a:rPr lang="fr-BE" smtClean="0"/>
              <a:t>9</a:t>
            </a:fld>
            <a:endParaRPr lang="fr-BE"/>
          </a:p>
        </p:txBody>
      </p:sp>
    </p:spTree>
    <p:extLst>
      <p:ext uri="{BB962C8B-B14F-4D97-AF65-F5344CB8AC3E}">
        <p14:creationId xmlns:p14="http://schemas.microsoft.com/office/powerpoint/2010/main" val="1780499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5602"/>
          <a:stretch/>
        </p:blipFill>
        <p:spPr>
          <a:xfrm rot="16707664">
            <a:off x="6490773" y="928544"/>
            <a:ext cx="6367635" cy="6354622"/>
          </a:xfrm>
          <a:prstGeom prst="rect">
            <a:avLst/>
          </a:prstGeom>
        </p:spPr>
      </p:pic>
      <p:sp>
        <p:nvSpPr>
          <p:cNvPr id="3" name="Subtitle 2"/>
          <p:cNvSpPr>
            <a:spLocks noGrp="1"/>
          </p:cNvSpPr>
          <p:nvPr>
            <p:ph type="subTitle" idx="1"/>
          </p:nvPr>
        </p:nvSpPr>
        <p:spPr>
          <a:xfrm>
            <a:off x="364581" y="4706555"/>
            <a:ext cx="6097179" cy="1046037"/>
          </a:xfrm>
        </p:spPr>
        <p:txBody>
          <a:bodyPr>
            <a:normAutofit/>
          </a:bodyPr>
          <a:lstStyle>
            <a:lvl1pPr marL="0" indent="0" algn="ctr">
              <a:buNone/>
              <a:defRPr sz="2200">
                <a:solidFill>
                  <a:srgbClr val="28282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10" name="Rectangle 9"/>
          <p:cNvSpPr/>
          <p:nvPr userDrawn="1"/>
        </p:nvSpPr>
        <p:spPr>
          <a:xfrm rot="10800000" flipV="1">
            <a:off x="364581" y="4467958"/>
            <a:ext cx="6183133" cy="92084"/>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506" y="171512"/>
            <a:ext cx="3659934" cy="1215812"/>
          </a:xfrm>
          <a:prstGeom prst="rect">
            <a:avLst/>
          </a:prstGeom>
        </p:spPr>
      </p:pic>
      <p:sp>
        <p:nvSpPr>
          <p:cNvPr id="11" name="Footer Placeholder 10"/>
          <p:cNvSpPr>
            <a:spLocks noGrp="1"/>
          </p:cNvSpPr>
          <p:nvPr>
            <p:ph type="ftr" sz="quarter" idx="10"/>
          </p:nvPr>
        </p:nvSpPr>
        <p:spPr/>
        <p:txBody>
          <a:bodyPr/>
          <a:lstStyle/>
          <a:p>
            <a:r>
              <a:rPr lang="en-US"/>
              <a:t>www.phiri.eu</a:t>
            </a:r>
            <a:endParaRPr lang="en-US" dirty="0"/>
          </a:p>
        </p:txBody>
      </p:sp>
      <p:sp>
        <p:nvSpPr>
          <p:cNvPr id="5" name="Title 4"/>
          <p:cNvSpPr>
            <a:spLocks noGrp="1"/>
          </p:cNvSpPr>
          <p:nvPr>
            <p:ph type="title"/>
          </p:nvPr>
        </p:nvSpPr>
        <p:spPr>
          <a:xfrm>
            <a:off x="364581" y="2337106"/>
            <a:ext cx="6097179" cy="1998080"/>
          </a:xfrm>
        </p:spPr>
        <p:txBody>
          <a:bodyPr anchor="b">
            <a:normAutofit/>
          </a:bodyPr>
          <a:lstStyle>
            <a:lvl1pPr algn="ctr">
              <a:defRPr sz="4400"/>
            </a:lvl1pPr>
          </a:lstStyle>
          <a:p>
            <a:r>
              <a:rPr lang="de-DE"/>
              <a:t>Titelmasterformat durch Klicken bearbeiten</a:t>
            </a:r>
            <a:endParaRPr lang="fr-BE" dirty="0"/>
          </a:p>
        </p:txBody>
      </p:sp>
      <p:sp>
        <p:nvSpPr>
          <p:cNvPr id="9" name="Slide Number Placeholder 3"/>
          <p:cNvSpPr>
            <a:spLocks noGrp="1"/>
          </p:cNvSpPr>
          <p:nvPr>
            <p:ph type="sldNum" sz="quarter" idx="4"/>
          </p:nvPr>
        </p:nvSpPr>
        <p:spPr>
          <a:xfrm>
            <a:off x="9051472" y="6338707"/>
            <a:ext cx="2743200" cy="365125"/>
          </a:xfrm>
          <a:prstGeom prst="rect">
            <a:avLst/>
          </a:prstGeom>
        </p:spPr>
        <p:txBody>
          <a:bodyP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3A177C3D-4F55-43BB-A924-6E1D13E204CD}" type="slidenum">
              <a:rPr lang="fr-BE" smtClean="0"/>
              <a:pPr/>
              <a:t>‹Nr.›</a:t>
            </a:fld>
            <a:endParaRPr lang="fr-BE" dirty="0"/>
          </a:p>
        </p:txBody>
      </p:sp>
    </p:spTree>
    <p:extLst>
      <p:ext uri="{BB962C8B-B14F-4D97-AF65-F5344CB8AC3E}">
        <p14:creationId xmlns:p14="http://schemas.microsoft.com/office/powerpoint/2010/main" val="13621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592142">
            <a:off x="5920022" y="444044"/>
            <a:ext cx="7024774" cy="687337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869" y="288618"/>
            <a:ext cx="4428969" cy="1471282"/>
          </a:xfrm>
          <a:prstGeom prst="rect">
            <a:avLst/>
          </a:prstGeom>
        </p:spPr>
      </p:pic>
      <p:sp>
        <p:nvSpPr>
          <p:cNvPr id="11" name="Footer Placeholder 10"/>
          <p:cNvSpPr>
            <a:spLocks noGrp="1"/>
          </p:cNvSpPr>
          <p:nvPr>
            <p:ph type="ftr" sz="quarter" idx="10"/>
          </p:nvPr>
        </p:nvSpPr>
        <p:spPr/>
        <p:txBody>
          <a:bodyPr/>
          <a:lstStyle/>
          <a:p>
            <a:r>
              <a:rPr lang="en-US"/>
              <a:t>www.phiri.eu</a:t>
            </a:r>
            <a:endParaRPr lang="en-US" dirty="0"/>
          </a:p>
        </p:txBody>
      </p:sp>
      <p:sp>
        <p:nvSpPr>
          <p:cNvPr id="2" name="Title 1"/>
          <p:cNvSpPr>
            <a:spLocks noGrp="1"/>
          </p:cNvSpPr>
          <p:nvPr>
            <p:ph type="ctrTitle" hasCustomPrompt="1"/>
          </p:nvPr>
        </p:nvSpPr>
        <p:spPr>
          <a:xfrm>
            <a:off x="356966" y="3367608"/>
            <a:ext cx="5069711" cy="1113686"/>
          </a:xfrm>
          <a:noFill/>
          <a:ln>
            <a:noFill/>
          </a:ln>
        </p:spPr>
        <p:txBody>
          <a:bodyPr anchor="ctr">
            <a:normAutofit/>
          </a:bodyPr>
          <a:lstStyle>
            <a:lvl1pPr algn="ctr">
              <a:defRPr sz="4800" b="1" i="0" baseline="0">
                <a:solidFill>
                  <a:srgbClr val="282828"/>
                </a:solidFill>
              </a:defRPr>
            </a:lvl1pPr>
          </a:lstStyle>
          <a:p>
            <a:r>
              <a:rPr lang="en-US" dirty="0"/>
              <a:t>Thank you for your attention!</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5491" y="5471588"/>
            <a:ext cx="235275" cy="185324"/>
          </a:xfrm>
          <a:prstGeom prst="rect">
            <a:avLst/>
          </a:prstGeom>
        </p:spPr>
      </p:pic>
      <p:sp>
        <p:nvSpPr>
          <p:cNvPr id="10" name="Footer Placeholder 10"/>
          <p:cNvSpPr txBox="1">
            <a:spLocks/>
          </p:cNvSpPr>
          <p:nvPr userDrawn="1"/>
        </p:nvSpPr>
        <p:spPr>
          <a:xfrm>
            <a:off x="2290385" y="5381688"/>
            <a:ext cx="184912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28282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282828"/>
                </a:solidFill>
                <a:latin typeface="Arial" panose="020B0604020202020204" pitchFamily="34" charset="0"/>
                <a:cs typeface="Arial" panose="020B0604020202020204" pitchFamily="34" charset="0"/>
              </a:rPr>
              <a:t>@PHIRI4EU</a:t>
            </a:r>
          </a:p>
        </p:txBody>
      </p:sp>
      <p:sp>
        <p:nvSpPr>
          <p:cNvPr id="4" name="TextBox 3"/>
          <p:cNvSpPr txBox="1"/>
          <p:nvPr userDrawn="1"/>
        </p:nvSpPr>
        <p:spPr>
          <a:xfrm>
            <a:off x="356966" y="4915816"/>
            <a:ext cx="2474845" cy="830997"/>
          </a:xfrm>
          <a:prstGeom prst="rect">
            <a:avLst/>
          </a:prstGeom>
          <a:noFill/>
        </p:spPr>
        <p:txBody>
          <a:bodyPr wrap="none" rtlCol="0">
            <a:spAutoFit/>
          </a:bodyPr>
          <a:lstStyle/>
          <a:p>
            <a:r>
              <a:rPr lang="fr-BE" sz="1600" dirty="0">
                <a:latin typeface="Arial" panose="020B0604020202020204" pitchFamily="34" charset="0"/>
                <a:cs typeface="Arial" panose="020B0604020202020204" pitchFamily="34" charset="0"/>
              </a:rPr>
              <a:t>Name: Martin </a:t>
            </a:r>
            <a:r>
              <a:rPr lang="fr-BE" sz="1600" dirty="0" err="1">
                <a:latin typeface="Arial" panose="020B0604020202020204" pitchFamily="34" charset="0"/>
                <a:cs typeface="Arial" panose="020B0604020202020204" pitchFamily="34" charset="0"/>
              </a:rPr>
              <a:t>Thissen</a:t>
            </a:r>
            <a:endParaRPr lang="fr-BE" sz="1600" dirty="0">
              <a:latin typeface="Arial" panose="020B0604020202020204" pitchFamily="34" charset="0"/>
              <a:cs typeface="Arial" panose="020B0604020202020204" pitchFamily="34" charset="0"/>
            </a:endParaRPr>
          </a:p>
          <a:p>
            <a:r>
              <a:rPr lang="fr-BE" sz="1600" dirty="0">
                <a:latin typeface="Arial" panose="020B0604020202020204" pitchFamily="34" charset="0"/>
                <a:cs typeface="Arial" panose="020B0604020202020204" pitchFamily="34" charset="0"/>
              </a:rPr>
              <a:t>E-mail: ThissenM@rki.de</a:t>
            </a:r>
          </a:p>
          <a:p>
            <a:r>
              <a:rPr lang="fr-BE" sz="1600" dirty="0" err="1">
                <a:latin typeface="Arial" panose="020B0604020202020204" pitchFamily="34" charset="0"/>
                <a:cs typeface="Arial" panose="020B0604020202020204" pitchFamily="34" charset="0"/>
              </a:rPr>
              <a:t>Follow</a:t>
            </a:r>
            <a:r>
              <a:rPr lang="fr-BE" sz="1600" baseline="0" dirty="0">
                <a:latin typeface="Arial" panose="020B0604020202020204" pitchFamily="34" charset="0"/>
                <a:cs typeface="Arial" panose="020B0604020202020204" pitchFamily="34" charset="0"/>
              </a:rPr>
              <a:t> us on Twitter: </a:t>
            </a:r>
            <a:endParaRPr lang="fr-B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09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289646" y="391110"/>
            <a:ext cx="10079393" cy="918243"/>
          </a:xfrm>
          <a:noFill/>
          <a:ln>
            <a:noFill/>
          </a:ln>
        </p:spPr>
        <p:txBody>
          <a:bodyPr anchor="ctr">
            <a:normAutofit/>
          </a:bodyPr>
          <a:lstStyle>
            <a:lvl1pPr algn="l">
              <a:defRPr sz="3200" b="1" baseline="0">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30" name="Group 29">
            <a:extLst>
              <a:ext uri="{FF2B5EF4-FFF2-40B4-BE49-F238E27FC236}">
                <a16:creationId xmlns:a16="http://schemas.microsoft.com/office/drawing/2014/main" id="{7ED177F6-DCDD-4E1E-9C05-D858F7D905B8}"/>
              </a:ext>
            </a:extLst>
          </p:cNvPr>
          <p:cNvGrpSpPr/>
          <p:nvPr userDrawn="1"/>
        </p:nvGrpSpPr>
        <p:grpSpPr>
          <a:xfrm>
            <a:off x="1086262" y="2129012"/>
            <a:ext cx="1911996" cy="1749130"/>
            <a:chOff x="2011679" y="1658619"/>
            <a:chExt cx="4167739" cy="4057220"/>
          </a:xfrm>
        </p:grpSpPr>
        <p:sp>
          <p:nvSpPr>
            <p:cNvPr id="31" name="Rectangle: Rounded Corners 3">
              <a:extLst>
                <a:ext uri="{FF2B5EF4-FFF2-40B4-BE49-F238E27FC236}">
                  <a16:creationId xmlns:a16="http://schemas.microsoft.com/office/drawing/2014/main" id="{B64856C4-C68A-4160-A444-E9F2627E9E95}"/>
                </a:ext>
              </a:extLst>
            </p:cNvPr>
            <p:cNvSpPr/>
            <p:nvPr/>
          </p:nvSpPr>
          <p:spPr>
            <a:xfrm>
              <a:off x="2011679" y="1904235"/>
              <a:ext cx="4167739" cy="3811604"/>
            </a:xfrm>
            <a:prstGeom prst="roundRect">
              <a:avLst>
                <a:gd name="adj" fmla="val 13498"/>
              </a:avLst>
            </a:prstGeom>
            <a:solidFill>
              <a:srgbClr val="FFFFFF"/>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2" name="Freeform: Shape 57">
              <a:extLst>
                <a:ext uri="{FF2B5EF4-FFF2-40B4-BE49-F238E27FC236}">
                  <a16:creationId xmlns:a16="http://schemas.microsoft.com/office/drawing/2014/main" id="{7E27D9BA-96DC-43AC-A8E7-C508D0726B11}"/>
                </a:ext>
              </a:extLst>
            </p:cNvPr>
            <p:cNvSpPr/>
            <p:nvPr/>
          </p:nvSpPr>
          <p:spPr>
            <a:xfrm>
              <a:off x="2011679" y="1904235"/>
              <a:ext cx="4167739" cy="1041094"/>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6E08E81-D72D-4723-A317-21C0F8E06673}"/>
                </a:ext>
              </a:extLst>
            </p:cNvPr>
            <p:cNvSpPr/>
            <p:nvPr/>
          </p:nvSpPr>
          <p:spPr>
            <a:xfrm>
              <a:off x="278928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4" name="Rectangle: Rounded Corners 38">
              <a:extLst>
                <a:ext uri="{FF2B5EF4-FFF2-40B4-BE49-F238E27FC236}">
                  <a16:creationId xmlns:a16="http://schemas.microsoft.com/office/drawing/2014/main" id="{A0F19C0A-DB34-4FB8-8732-19DD0DB1E481}"/>
                </a:ext>
              </a:extLst>
            </p:cNvPr>
            <p:cNvSpPr/>
            <p:nvPr/>
          </p:nvSpPr>
          <p:spPr>
            <a:xfrm>
              <a:off x="287889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26504F09-DE47-462C-9C00-9D37E2EC32B6}"/>
                </a:ext>
              </a:extLst>
            </p:cNvPr>
            <p:cNvSpPr txBox="1"/>
            <p:nvPr/>
          </p:nvSpPr>
          <p:spPr>
            <a:xfrm>
              <a:off x="3078777" y="2065450"/>
              <a:ext cx="2022679" cy="50283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APRIL</a:t>
              </a:r>
              <a:endParaRPr kumimoji="0" lang="en-US"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
          <p:nvSpPr>
            <p:cNvPr id="36" name="TextBox 35">
              <a:extLst>
                <a:ext uri="{FF2B5EF4-FFF2-40B4-BE49-F238E27FC236}">
                  <a16:creationId xmlns:a16="http://schemas.microsoft.com/office/drawing/2014/main" id="{EE16598B-8E42-43FB-80F3-58B30222DA26}"/>
                </a:ext>
              </a:extLst>
            </p:cNvPr>
            <p:cNvSpPr txBox="1"/>
            <p:nvPr/>
          </p:nvSpPr>
          <p:spPr>
            <a:xfrm>
              <a:off x="2455014" y="2945328"/>
              <a:ext cx="3270204" cy="2570068"/>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rPr>
                <a:t>15</a:t>
              </a:r>
              <a:endParaRPr kumimoji="0" lang="en-US"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endParaRPr>
            </a:p>
          </p:txBody>
        </p:sp>
        <p:sp>
          <p:nvSpPr>
            <p:cNvPr id="37" name="Oval 36">
              <a:extLst>
                <a:ext uri="{FF2B5EF4-FFF2-40B4-BE49-F238E27FC236}">
                  <a16:creationId xmlns:a16="http://schemas.microsoft.com/office/drawing/2014/main" id="{A590DBAD-01FD-416F-9E7F-C26F751CCE97}"/>
                </a:ext>
              </a:extLst>
            </p:cNvPr>
            <p:cNvSpPr/>
            <p:nvPr/>
          </p:nvSpPr>
          <p:spPr>
            <a:xfrm>
              <a:off x="505750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8" name="Rectangle: Rounded Corners 60">
              <a:extLst>
                <a:ext uri="{FF2B5EF4-FFF2-40B4-BE49-F238E27FC236}">
                  <a16:creationId xmlns:a16="http://schemas.microsoft.com/office/drawing/2014/main" id="{7E610F3B-6861-4458-A16C-0A9131FD6626}"/>
                </a:ext>
              </a:extLst>
            </p:cNvPr>
            <p:cNvSpPr/>
            <p:nvPr/>
          </p:nvSpPr>
          <p:spPr>
            <a:xfrm>
              <a:off x="514584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39" name="TextBox 38">
            <a:extLst>
              <a:ext uri="{FF2B5EF4-FFF2-40B4-BE49-F238E27FC236}">
                <a16:creationId xmlns:a16="http://schemas.microsoft.com/office/drawing/2014/main" id="{CCE3D076-A3A6-4A13-B539-1F3D0CB60275}"/>
              </a:ext>
            </a:extLst>
          </p:cNvPr>
          <p:cNvSpPr txBox="1"/>
          <p:nvPr userDrawn="1"/>
        </p:nvSpPr>
        <p:spPr>
          <a:xfrm>
            <a:off x="979157" y="4369351"/>
            <a:ext cx="2230972" cy="1015663"/>
          </a:xfrm>
          <a:prstGeom prst="rect">
            <a:avLst/>
          </a:prstGeom>
          <a:noFill/>
        </p:spPr>
        <p:txBody>
          <a:bodyPr wrap="square" rtlCol="0">
            <a:spAutoFit/>
          </a:bodyPr>
          <a:lstStyle/>
          <a:p>
            <a:pPr algn="just">
              <a:defRPr/>
            </a:pPr>
            <a:r>
              <a:rPr lang="en-US" sz="15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828"/>
              </a:solidFill>
              <a:latin typeface="Arial" panose="020B0604020202020204" pitchFamily="34" charset="0"/>
              <a:ea typeface="Noto Sans" panose="020B0502040504020204" pitchFamily="34"/>
              <a:cs typeface="Arial" panose="020B0604020202020204" pitchFamily="34" charset="0"/>
            </a:endParaRPr>
          </a:p>
        </p:txBody>
      </p:sp>
      <p:grpSp>
        <p:nvGrpSpPr>
          <p:cNvPr id="61" name="Group 60">
            <a:extLst>
              <a:ext uri="{FF2B5EF4-FFF2-40B4-BE49-F238E27FC236}">
                <a16:creationId xmlns:a16="http://schemas.microsoft.com/office/drawing/2014/main" id="{7ED177F6-DCDD-4E1E-9C05-D858F7D905B8}"/>
              </a:ext>
            </a:extLst>
          </p:cNvPr>
          <p:cNvGrpSpPr/>
          <p:nvPr userDrawn="1"/>
        </p:nvGrpSpPr>
        <p:grpSpPr>
          <a:xfrm>
            <a:off x="5154756" y="2129012"/>
            <a:ext cx="1911996" cy="1749130"/>
            <a:chOff x="2011679" y="1658619"/>
            <a:chExt cx="4167739" cy="4057220"/>
          </a:xfrm>
        </p:grpSpPr>
        <p:sp>
          <p:nvSpPr>
            <p:cNvPr id="62" name="Rectangle: Rounded Corners 3">
              <a:extLst>
                <a:ext uri="{FF2B5EF4-FFF2-40B4-BE49-F238E27FC236}">
                  <a16:creationId xmlns:a16="http://schemas.microsoft.com/office/drawing/2014/main" id="{B64856C4-C68A-4160-A444-E9F2627E9E95}"/>
                </a:ext>
              </a:extLst>
            </p:cNvPr>
            <p:cNvSpPr/>
            <p:nvPr/>
          </p:nvSpPr>
          <p:spPr>
            <a:xfrm>
              <a:off x="2011679" y="1904235"/>
              <a:ext cx="4167739" cy="3811604"/>
            </a:xfrm>
            <a:prstGeom prst="roundRect">
              <a:avLst>
                <a:gd name="adj" fmla="val 13498"/>
              </a:avLst>
            </a:prstGeom>
            <a:solidFill>
              <a:srgbClr val="FFFFFF"/>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3" name="Freeform: Shape 57">
              <a:extLst>
                <a:ext uri="{FF2B5EF4-FFF2-40B4-BE49-F238E27FC236}">
                  <a16:creationId xmlns:a16="http://schemas.microsoft.com/office/drawing/2014/main" id="{7E27D9BA-96DC-43AC-A8E7-C508D0726B11}"/>
                </a:ext>
              </a:extLst>
            </p:cNvPr>
            <p:cNvSpPr/>
            <p:nvPr/>
          </p:nvSpPr>
          <p:spPr>
            <a:xfrm>
              <a:off x="2011679" y="1904235"/>
              <a:ext cx="4167739" cy="1041094"/>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06E08E81-D72D-4723-A317-21C0F8E06673}"/>
                </a:ext>
              </a:extLst>
            </p:cNvPr>
            <p:cNvSpPr/>
            <p:nvPr/>
          </p:nvSpPr>
          <p:spPr>
            <a:xfrm>
              <a:off x="278928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5" name="Rectangle: Rounded Corners 38">
              <a:extLst>
                <a:ext uri="{FF2B5EF4-FFF2-40B4-BE49-F238E27FC236}">
                  <a16:creationId xmlns:a16="http://schemas.microsoft.com/office/drawing/2014/main" id="{A0F19C0A-DB34-4FB8-8732-19DD0DB1E481}"/>
                </a:ext>
              </a:extLst>
            </p:cNvPr>
            <p:cNvSpPr/>
            <p:nvPr/>
          </p:nvSpPr>
          <p:spPr>
            <a:xfrm>
              <a:off x="287889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26504F09-DE47-462C-9C00-9D37E2EC32B6}"/>
                </a:ext>
              </a:extLst>
            </p:cNvPr>
            <p:cNvSpPr txBox="1"/>
            <p:nvPr/>
          </p:nvSpPr>
          <p:spPr>
            <a:xfrm>
              <a:off x="3078777" y="2065450"/>
              <a:ext cx="2022679" cy="92808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MAY</a:t>
              </a:r>
              <a:endParaRPr kumimoji="0" lang="en-US"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
          <p:nvSpPr>
            <p:cNvPr id="67" name="TextBox 66">
              <a:extLst>
                <a:ext uri="{FF2B5EF4-FFF2-40B4-BE49-F238E27FC236}">
                  <a16:creationId xmlns:a16="http://schemas.microsoft.com/office/drawing/2014/main" id="{EE16598B-8E42-43FB-80F3-58B30222DA26}"/>
                </a:ext>
              </a:extLst>
            </p:cNvPr>
            <p:cNvSpPr txBox="1"/>
            <p:nvPr/>
          </p:nvSpPr>
          <p:spPr>
            <a:xfrm>
              <a:off x="2455014" y="2945328"/>
              <a:ext cx="3270204" cy="2570068"/>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rPr>
                <a:t>04</a:t>
              </a:r>
              <a:endParaRPr kumimoji="0" lang="en-US"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endParaRPr>
            </a:p>
          </p:txBody>
        </p:sp>
        <p:sp>
          <p:nvSpPr>
            <p:cNvPr id="68" name="Oval 67">
              <a:extLst>
                <a:ext uri="{FF2B5EF4-FFF2-40B4-BE49-F238E27FC236}">
                  <a16:creationId xmlns:a16="http://schemas.microsoft.com/office/drawing/2014/main" id="{A590DBAD-01FD-416F-9E7F-C26F751CCE97}"/>
                </a:ext>
              </a:extLst>
            </p:cNvPr>
            <p:cNvSpPr/>
            <p:nvPr/>
          </p:nvSpPr>
          <p:spPr>
            <a:xfrm>
              <a:off x="505750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9" name="Rectangle: Rounded Corners 60">
              <a:extLst>
                <a:ext uri="{FF2B5EF4-FFF2-40B4-BE49-F238E27FC236}">
                  <a16:creationId xmlns:a16="http://schemas.microsoft.com/office/drawing/2014/main" id="{7E610F3B-6861-4458-A16C-0A9131FD6626}"/>
                </a:ext>
              </a:extLst>
            </p:cNvPr>
            <p:cNvSpPr/>
            <p:nvPr/>
          </p:nvSpPr>
          <p:spPr>
            <a:xfrm>
              <a:off x="514584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70" name="Group 69">
            <a:extLst>
              <a:ext uri="{FF2B5EF4-FFF2-40B4-BE49-F238E27FC236}">
                <a16:creationId xmlns:a16="http://schemas.microsoft.com/office/drawing/2014/main" id="{7ED177F6-DCDD-4E1E-9C05-D858F7D905B8}"/>
              </a:ext>
            </a:extLst>
          </p:cNvPr>
          <p:cNvGrpSpPr/>
          <p:nvPr userDrawn="1"/>
        </p:nvGrpSpPr>
        <p:grpSpPr>
          <a:xfrm>
            <a:off x="9241155" y="2129012"/>
            <a:ext cx="1911996" cy="1749130"/>
            <a:chOff x="2011679" y="1658619"/>
            <a:chExt cx="4167739" cy="4057220"/>
          </a:xfrm>
        </p:grpSpPr>
        <p:sp>
          <p:nvSpPr>
            <p:cNvPr id="71" name="Rectangle: Rounded Corners 3">
              <a:extLst>
                <a:ext uri="{FF2B5EF4-FFF2-40B4-BE49-F238E27FC236}">
                  <a16:creationId xmlns:a16="http://schemas.microsoft.com/office/drawing/2014/main" id="{B64856C4-C68A-4160-A444-E9F2627E9E95}"/>
                </a:ext>
              </a:extLst>
            </p:cNvPr>
            <p:cNvSpPr/>
            <p:nvPr/>
          </p:nvSpPr>
          <p:spPr>
            <a:xfrm>
              <a:off x="2011679" y="1904235"/>
              <a:ext cx="4167739" cy="3811604"/>
            </a:xfrm>
            <a:prstGeom prst="roundRect">
              <a:avLst>
                <a:gd name="adj" fmla="val 13498"/>
              </a:avLst>
            </a:prstGeom>
            <a:solidFill>
              <a:srgbClr val="FFFFFF"/>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2" name="Freeform: Shape 57">
              <a:extLst>
                <a:ext uri="{FF2B5EF4-FFF2-40B4-BE49-F238E27FC236}">
                  <a16:creationId xmlns:a16="http://schemas.microsoft.com/office/drawing/2014/main" id="{7E27D9BA-96DC-43AC-A8E7-C508D0726B11}"/>
                </a:ext>
              </a:extLst>
            </p:cNvPr>
            <p:cNvSpPr/>
            <p:nvPr/>
          </p:nvSpPr>
          <p:spPr>
            <a:xfrm>
              <a:off x="2011679" y="1904235"/>
              <a:ext cx="4167739" cy="1041094"/>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06E08E81-D72D-4723-A317-21C0F8E06673}"/>
                </a:ext>
              </a:extLst>
            </p:cNvPr>
            <p:cNvSpPr/>
            <p:nvPr/>
          </p:nvSpPr>
          <p:spPr>
            <a:xfrm>
              <a:off x="278928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4" name="Rectangle: Rounded Corners 38">
              <a:extLst>
                <a:ext uri="{FF2B5EF4-FFF2-40B4-BE49-F238E27FC236}">
                  <a16:creationId xmlns:a16="http://schemas.microsoft.com/office/drawing/2014/main" id="{A0F19C0A-DB34-4FB8-8732-19DD0DB1E481}"/>
                </a:ext>
              </a:extLst>
            </p:cNvPr>
            <p:cNvSpPr/>
            <p:nvPr/>
          </p:nvSpPr>
          <p:spPr>
            <a:xfrm>
              <a:off x="287889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26504F09-DE47-462C-9C00-9D37E2EC32B6}"/>
                </a:ext>
              </a:extLst>
            </p:cNvPr>
            <p:cNvSpPr txBox="1"/>
            <p:nvPr/>
          </p:nvSpPr>
          <p:spPr>
            <a:xfrm>
              <a:off x="3078777" y="2065450"/>
              <a:ext cx="2022679" cy="92808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June</a:t>
              </a:r>
              <a:endParaRPr kumimoji="0" lang="en-US"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
          <p:nvSpPr>
            <p:cNvPr id="76" name="TextBox 75">
              <a:extLst>
                <a:ext uri="{FF2B5EF4-FFF2-40B4-BE49-F238E27FC236}">
                  <a16:creationId xmlns:a16="http://schemas.microsoft.com/office/drawing/2014/main" id="{EE16598B-8E42-43FB-80F3-58B30222DA26}"/>
                </a:ext>
              </a:extLst>
            </p:cNvPr>
            <p:cNvSpPr txBox="1"/>
            <p:nvPr/>
          </p:nvSpPr>
          <p:spPr>
            <a:xfrm>
              <a:off x="2455014" y="2945328"/>
              <a:ext cx="3270204" cy="2570068"/>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rPr>
                <a:t>11</a:t>
              </a:r>
              <a:endParaRPr kumimoji="0" lang="en-US"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endParaRPr>
            </a:p>
          </p:txBody>
        </p:sp>
        <p:sp>
          <p:nvSpPr>
            <p:cNvPr id="77" name="Oval 76">
              <a:extLst>
                <a:ext uri="{FF2B5EF4-FFF2-40B4-BE49-F238E27FC236}">
                  <a16:creationId xmlns:a16="http://schemas.microsoft.com/office/drawing/2014/main" id="{A590DBAD-01FD-416F-9E7F-C26F751CCE97}"/>
                </a:ext>
              </a:extLst>
            </p:cNvPr>
            <p:cNvSpPr/>
            <p:nvPr/>
          </p:nvSpPr>
          <p:spPr>
            <a:xfrm>
              <a:off x="505750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8" name="Rectangle: Rounded Corners 60">
              <a:extLst>
                <a:ext uri="{FF2B5EF4-FFF2-40B4-BE49-F238E27FC236}">
                  <a16:creationId xmlns:a16="http://schemas.microsoft.com/office/drawing/2014/main" id="{7E610F3B-6861-4458-A16C-0A9131FD6626}"/>
                </a:ext>
              </a:extLst>
            </p:cNvPr>
            <p:cNvSpPr/>
            <p:nvPr/>
          </p:nvSpPr>
          <p:spPr>
            <a:xfrm>
              <a:off x="514584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9" name="TextBox 78">
            <a:extLst>
              <a:ext uri="{FF2B5EF4-FFF2-40B4-BE49-F238E27FC236}">
                <a16:creationId xmlns:a16="http://schemas.microsoft.com/office/drawing/2014/main" id="{CCE3D076-A3A6-4A13-B539-1F3D0CB60275}"/>
              </a:ext>
            </a:extLst>
          </p:cNvPr>
          <p:cNvSpPr txBox="1"/>
          <p:nvPr userDrawn="1"/>
        </p:nvSpPr>
        <p:spPr>
          <a:xfrm>
            <a:off x="4980514" y="4369350"/>
            <a:ext cx="2230972" cy="1015663"/>
          </a:xfrm>
          <a:prstGeom prst="rect">
            <a:avLst/>
          </a:prstGeom>
          <a:noFill/>
        </p:spPr>
        <p:txBody>
          <a:bodyPr wrap="square" rtlCol="0">
            <a:spAutoFit/>
          </a:bodyPr>
          <a:lstStyle/>
          <a:p>
            <a:pPr algn="just">
              <a:defRPr/>
            </a:pPr>
            <a:r>
              <a:rPr lang="en-US" sz="15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
        <p:nvSpPr>
          <p:cNvPr id="80" name="TextBox 79">
            <a:extLst>
              <a:ext uri="{FF2B5EF4-FFF2-40B4-BE49-F238E27FC236}">
                <a16:creationId xmlns:a16="http://schemas.microsoft.com/office/drawing/2014/main" id="{CCE3D076-A3A6-4A13-B539-1F3D0CB60275}"/>
              </a:ext>
            </a:extLst>
          </p:cNvPr>
          <p:cNvSpPr txBox="1"/>
          <p:nvPr userDrawn="1"/>
        </p:nvSpPr>
        <p:spPr>
          <a:xfrm>
            <a:off x="8981871" y="4369349"/>
            <a:ext cx="2230972" cy="1015663"/>
          </a:xfrm>
          <a:prstGeom prst="rect">
            <a:avLst/>
          </a:prstGeom>
          <a:noFill/>
        </p:spPr>
        <p:txBody>
          <a:bodyPr wrap="square" rtlCol="0">
            <a:spAutoFit/>
          </a:bodyPr>
          <a:lstStyle/>
          <a:p>
            <a:pPr algn="just">
              <a:defRPr/>
            </a:pPr>
            <a:r>
              <a:rPr lang="en-US" sz="15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258037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372194" y="539957"/>
            <a:ext cx="9996846" cy="769396"/>
          </a:xfrm>
          <a:noFill/>
          <a:ln>
            <a:noFill/>
          </a:ln>
        </p:spPr>
        <p:txBody>
          <a:bodyPr anchor="ctr">
            <a:noAutofit/>
          </a:bodyPr>
          <a:lstStyle>
            <a:lvl1pPr algn="l">
              <a:defRPr sz="2800" b="1">
                <a:solidFill>
                  <a:srgbClr val="282828"/>
                </a:solidFill>
              </a:defRPr>
            </a:lvl1pPr>
          </a:lstStyle>
          <a:p>
            <a:r>
              <a:rPr lang="en-US" dirty="0"/>
              <a:t>Calendar – Quarter 1 (Copy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7" name="Rectangle: Rounded Corners 40">
            <a:extLst>
              <a:ext uri="{FF2B5EF4-FFF2-40B4-BE49-F238E27FC236}">
                <a16:creationId xmlns:a16="http://schemas.microsoft.com/office/drawing/2014/main" id="{2A6753DF-FAEF-4C44-82A1-C4734485AFAE}"/>
              </a:ext>
            </a:extLst>
          </p:cNvPr>
          <p:cNvSpPr/>
          <p:nvPr userDrawn="1"/>
        </p:nvSpPr>
        <p:spPr>
          <a:xfrm>
            <a:off x="1023737" y="1777426"/>
            <a:ext cx="2935414" cy="4156938"/>
          </a:xfrm>
          <a:prstGeom prst="roundRect">
            <a:avLst>
              <a:gd name="adj" fmla="val 13498"/>
            </a:avLst>
          </a:prstGeom>
          <a:solidFill>
            <a:srgbClr val="FFFFFF"/>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8" name="Freeform: Shape 41">
            <a:extLst>
              <a:ext uri="{FF2B5EF4-FFF2-40B4-BE49-F238E27FC236}">
                <a16:creationId xmlns:a16="http://schemas.microsoft.com/office/drawing/2014/main" id="{78C8B514-9108-4F47-847F-5C2FBEC51DF9}"/>
              </a:ext>
            </a:extLst>
          </p:cNvPr>
          <p:cNvSpPr/>
          <p:nvPr userDrawn="1"/>
        </p:nvSpPr>
        <p:spPr>
          <a:xfrm>
            <a:off x="1023737" y="1777426"/>
            <a:ext cx="2935414" cy="733261"/>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9" name="Oval 68">
            <a:extLst>
              <a:ext uri="{FF2B5EF4-FFF2-40B4-BE49-F238E27FC236}">
                <a16:creationId xmlns:a16="http://schemas.microsoft.com/office/drawing/2014/main" id="{7F782E14-B9FE-4F2C-91F6-0DD4F49AD78F}"/>
              </a:ext>
            </a:extLst>
          </p:cNvPr>
          <p:cNvSpPr/>
          <p:nvPr userDrawn="1"/>
        </p:nvSpPr>
        <p:spPr>
          <a:xfrm>
            <a:off x="1571420"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Rectangle: Rounded Corners 43">
            <a:extLst>
              <a:ext uri="{FF2B5EF4-FFF2-40B4-BE49-F238E27FC236}">
                <a16:creationId xmlns:a16="http://schemas.microsoft.com/office/drawing/2014/main" id="{88901A42-A94D-43EA-AF4B-DF671D3FFA4F}"/>
              </a:ext>
            </a:extLst>
          </p:cNvPr>
          <p:cNvSpPr/>
          <p:nvPr userDrawn="1"/>
        </p:nvSpPr>
        <p:spPr>
          <a:xfrm>
            <a:off x="1634535"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910A626B-79E9-4284-96C9-D5DB868BCCE1}"/>
              </a:ext>
            </a:extLst>
          </p:cNvPr>
          <p:cNvSpPr txBox="1"/>
          <p:nvPr userDrawn="1"/>
        </p:nvSpPr>
        <p:spPr>
          <a:xfrm>
            <a:off x="1761941" y="1924625"/>
            <a:ext cx="1424609" cy="446276"/>
          </a:xfrm>
          <a:prstGeom prst="rect">
            <a:avLst/>
          </a:prstGeom>
          <a:noFill/>
        </p:spPr>
        <p:txBody>
          <a:bodyPr wrap="square" rtlCol="0">
            <a:spAutoFit/>
          </a:bodyPr>
          <a:lstStyle/>
          <a:p>
            <a:pPr algn="ctr">
              <a:defRPr/>
            </a:pPr>
            <a:r>
              <a:rPr lang="en-GB" sz="2300" b="1" dirty="0">
                <a:solidFill>
                  <a:srgbClr val="FFFFFF"/>
                </a:solidFill>
                <a:latin typeface="Arial" panose="020B0604020202020204" pitchFamily="34" charset="0"/>
                <a:cs typeface="Arial" panose="020B0604020202020204" pitchFamily="34" charset="0"/>
              </a:rPr>
              <a:t>January</a:t>
            </a:r>
            <a:endParaRPr lang="en-US" sz="2300" b="1" dirty="0">
              <a:solidFill>
                <a:srgbClr val="FFFFFF"/>
              </a:solidFill>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F40A3298-74F8-4208-A453-5ACDD97A70A8}"/>
              </a:ext>
            </a:extLst>
          </p:cNvPr>
          <p:cNvSpPr/>
          <p:nvPr userDrawn="1"/>
        </p:nvSpPr>
        <p:spPr>
          <a:xfrm>
            <a:off x="3168969"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3" name="Rectangle: Rounded Corners 46">
            <a:extLst>
              <a:ext uri="{FF2B5EF4-FFF2-40B4-BE49-F238E27FC236}">
                <a16:creationId xmlns:a16="http://schemas.microsoft.com/office/drawing/2014/main" id="{2855B6CC-29CC-4EBE-A9CB-8643EF525E20}"/>
              </a:ext>
            </a:extLst>
          </p:cNvPr>
          <p:cNvSpPr/>
          <p:nvPr userDrawn="1"/>
        </p:nvSpPr>
        <p:spPr>
          <a:xfrm>
            <a:off x="3231189"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 name="TextBox 73">
            <a:extLst>
              <a:ext uri="{FF2B5EF4-FFF2-40B4-BE49-F238E27FC236}">
                <a16:creationId xmlns:a16="http://schemas.microsoft.com/office/drawing/2014/main" id="{E3693E3A-F982-4C1F-82C9-5859DAEA8869}"/>
              </a:ext>
            </a:extLst>
          </p:cNvPr>
          <p:cNvSpPr txBox="1"/>
          <p:nvPr userDrawn="1"/>
        </p:nvSpPr>
        <p:spPr>
          <a:xfrm>
            <a:off x="1273766" y="3252721"/>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75" name="TextBox 74">
            <a:extLst>
              <a:ext uri="{FF2B5EF4-FFF2-40B4-BE49-F238E27FC236}">
                <a16:creationId xmlns:a16="http://schemas.microsoft.com/office/drawing/2014/main" id="{F6CF0ABF-A6F0-4D15-83BD-A76B12D40444}"/>
              </a:ext>
            </a:extLst>
          </p:cNvPr>
          <p:cNvSpPr txBox="1"/>
          <p:nvPr userDrawn="1"/>
        </p:nvSpPr>
        <p:spPr>
          <a:xfrm>
            <a:off x="1633444" y="2803456"/>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sp>
        <p:nvSpPr>
          <p:cNvPr id="76" name="Rectangle: Rounded Corners 74">
            <a:extLst>
              <a:ext uri="{FF2B5EF4-FFF2-40B4-BE49-F238E27FC236}">
                <a16:creationId xmlns:a16="http://schemas.microsoft.com/office/drawing/2014/main" id="{892934A2-3AFD-4B4A-BAA2-70197455A336}"/>
              </a:ext>
            </a:extLst>
          </p:cNvPr>
          <p:cNvSpPr/>
          <p:nvPr userDrawn="1"/>
        </p:nvSpPr>
        <p:spPr>
          <a:xfrm>
            <a:off x="4745992" y="1777426"/>
            <a:ext cx="2935414" cy="4156938"/>
          </a:xfrm>
          <a:prstGeom prst="roundRect">
            <a:avLst>
              <a:gd name="adj" fmla="val 13498"/>
            </a:avLst>
          </a:prstGeom>
          <a:solidFill>
            <a:srgbClr val="FFFFFF"/>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7" name="Freeform: Shape 75">
            <a:extLst>
              <a:ext uri="{FF2B5EF4-FFF2-40B4-BE49-F238E27FC236}">
                <a16:creationId xmlns:a16="http://schemas.microsoft.com/office/drawing/2014/main" id="{5640E1FB-BB4F-4243-88D1-9A72140D3685}"/>
              </a:ext>
            </a:extLst>
          </p:cNvPr>
          <p:cNvSpPr/>
          <p:nvPr userDrawn="1"/>
        </p:nvSpPr>
        <p:spPr>
          <a:xfrm>
            <a:off x="4745992" y="1777426"/>
            <a:ext cx="2935414" cy="733261"/>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8" name="Oval 77">
            <a:extLst>
              <a:ext uri="{FF2B5EF4-FFF2-40B4-BE49-F238E27FC236}">
                <a16:creationId xmlns:a16="http://schemas.microsoft.com/office/drawing/2014/main" id="{5160F3B7-F944-44B3-BD13-AA38CA13923C}"/>
              </a:ext>
            </a:extLst>
          </p:cNvPr>
          <p:cNvSpPr/>
          <p:nvPr userDrawn="1"/>
        </p:nvSpPr>
        <p:spPr>
          <a:xfrm>
            <a:off x="5293675"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9" name="Rectangle: Rounded Corners 81">
            <a:extLst>
              <a:ext uri="{FF2B5EF4-FFF2-40B4-BE49-F238E27FC236}">
                <a16:creationId xmlns:a16="http://schemas.microsoft.com/office/drawing/2014/main" id="{8517AED0-2081-40BB-9939-8C420734D54F}"/>
              </a:ext>
            </a:extLst>
          </p:cNvPr>
          <p:cNvSpPr/>
          <p:nvPr userDrawn="1"/>
        </p:nvSpPr>
        <p:spPr>
          <a:xfrm>
            <a:off x="5356790"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0" name="Oval 79">
            <a:extLst>
              <a:ext uri="{FF2B5EF4-FFF2-40B4-BE49-F238E27FC236}">
                <a16:creationId xmlns:a16="http://schemas.microsoft.com/office/drawing/2014/main" id="{FB2791F9-9CA8-42BE-A6A0-A309BE832984}"/>
              </a:ext>
            </a:extLst>
          </p:cNvPr>
          <p:cNvSpPr/>
          <p:nvPr userDrawn="1"/>
        </p:nvSpPr>
        <p:spPr>
          <a:xfrm>
            <a:off x="6891224"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1" name="Rectangle: Rounded Corners 84">
            <a:extLst>
              <a:ext uri="{FF2B5EF4-FFF2-40B4-BE49-F238E27FC236}">
                <a16:creationId xmlns:a16="http://schemas.microsoft.com/office/drawing/2014/main" id="{5E81FEC1-C2F2-4B7A-AD9C-F34217A4F565}"/>
              </a:ext>
            </a:extLst>
          </p:cNvPr>
          <p:cNvSpPr/>
          <p:nvPr userDrawn="1"/>
        </p:nvSpPr>
        <p:spPr>
          <a:xfrm>
            <a:off x="6953444"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2" name="Rectangle: Rounded Corners 89">
            <a:extLst>
              <a:ext uri="{FF2B5EF4-FFF2-40B4-BE49-F238E27FC236}">
                <a16:creationId xmlns:a16="http://schemas.microsoft.com/office/drawing/2014/main" id="{7A9CC122-EF49-440C-B8F4-6839BCB110DD}"/>
              </a:ext>
            </a:extLst>
          </p:cNvPr>
          <p:cNvSpPr/>
          <p:nvPr userDrawn="1"/>
        </p:nvSpPr>
        <p:spPr>
          <a:xfrm>
            <a:off x="8449774" y="1777426"/>
            <a:ext cx="2935414" cy="4156938"/>
          </a:xfrm>
          <a:prstGeom prst="roundRect">
            <a:avLst>
              <a:gd name="adj" fmla="val 13498"/>
            </a:avLst>
          </a:prstGeom>
          <a:solidFill>
            <a:srgbClr val="FFFFFF"/>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3" name="Freeform: Shape 90">
            <a:extLst>
              <a:ext uri="{FF2B5EF4-FFF2-40B4-BE49-F238E27FC236}">
                <a16:creationId xmlns:a16="http://schemas.microsoft.com/office/drawing/2014/main" id="{7F013C5D-01F8-45A3-A556-1CF2D66A700A}"/>
              </a:ext>
            </a:extLst>
          </p:cNvPr>
          <p:cNvSpPr/>
          <p:nvPr userDrawn="1"/>
        </p:nvSpPr>
        <p:spPr>
          <a:xfrm>
            <a:off x="8449774" y="1777426"/>
            <a:ext cx="2935414" cy="733261"/>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4" name="Oval 83">
            <a:extLst>
              <a:ext uri="{FF2B5EF4-FFF2-40B4-BE49-F238E27FC236}">
                <a16:creationId xmlns:a16="http://schemas.microsoft.com/office/drawing/2014/main" id="{2D3A6F8A-F1B8-4603-8C64-ACFDF54DE60F}"/>
              </a:ext>
            </a:extLst>
          </p:cNvPr>
          <p:cNvSpPr/>
          <p:nvPr userDrawn="1"/>
        </p:nvSpPr>
        <p:spPr>
          <a:xfrm>
            <a:off x="8997457"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5" name="Rectangle: Rounded Corners 92">
            <a:extLst>
              <a:ext uri="{FF2B5EF4-FFF2-40B4-BE49-F238E27FC236}">
                <a16:creationId xmlns:a16="http://schemas.microsoft.com/office/drawing/2014/main" id="{C4C53332-49E1-4E05-9F91-EC2D3AC29FDF}"/>
              </a:ext>
            </a:extLst>
          </p:cNvPr>
          <p:cNvSpPr/>
          <p:nvPr userDrawn="1"/>
        </p:nvSpPr>
        <p:spPr>
          <a:xfrm>
            <a:off x="9060572"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6" name="Oval 85">
            <a:extLst>
              <a:ext uri="{FF2B5EF4-FFF2-40B4-BE49-F238E27FC236}">
                <a16:creationId xmlns:a16="http://schemas.microsoft.com/office/drawing/2014/main" id="{D9EE0D43-D8CA-4034-986B-22878940F779}"/>
              </a:ext>
            </a:extLst>
          </p:cNvPr>
          <p:cNvSpPr/>
          <p:nvPr userDrawn="1"/>
        </p:nvSpPr>
        <p:spPr>
          <a:xfrm>
            <a:off x="10595006"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7" name="Rectangle: Rounded Corners 95">
            <a:extLst>
              <a:ext uri="{FF2B5EF4-FFF2-40B4-BE49-F238E27FC236}">
                <a16:creationId xmlns:a16="http://schemas.microsoft.com/office/drawing/2014/main" id="{93022B94-5F26-4C03-A8A5-87887E9C6E6B}"/>
              </a:ext>
            </a:extLst>
          </p:cNvPr>
          <p:cNvSpPr/>
          <p:nvPr userDrawn="1"/>
        </p:nvSpPr>
        <p:spPr>
          <a:xfrm>
            <a:off x="10657226"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8" name="TextBox 87">
            <a:extLst>
              <a:ext uri="{FF2B5EF4-FFF2-40B4-BE49-F238E27FC236}">
                <a16:creationId xmlns:a16="http://schemas.microsoft.com/office/drawing/2014/main" id="{22D88DA3-4985-416F-8137-68C90760F390}"/>
              </a:ext>
            </a:extLst>
          </p:cNvPr>
          <p:cNvSpPr txBox="1"/>
          <p:nvPr userDrawn="1"/>
        </p:nvSpPr>
        <p:spPr>
          <a:xfrm>
            <a:off x="9251945" y="1918136"/>
            <a:ext cx="1424609" cy="446276"/>
          </a:xfrm>
          <a:prstGeom prst="rect">
            <a:avLst/>
          </a:prstGeom>
          <a:noFill/>
        </p:spPr>
        <p:txBody>
          <a:bodyPr wrap="square" rtlCol="0">
            <a:spAutoFit/>
          </a:bodyPr>
          <a:lstStyle/>
          <a:p>
            <a:pPr algn="ctr">
              <a:defRPr/>
            </a:pPr>
            <a:r>
              <a:rPr lang="en-GB" sz="2300" b="1" dirty="0">
                <a:solidFill>
                  <a:srgbClr val="FFFFFF"/>
                </a:solidFill>
                <a:latin typeface="Arial" panose="020B0604020202020204" pitchFamily="34" charset="0"/>
                <a:cs typeface="Arial" panose="020B0604020202020204" pitchFamily="34" charset="0"/>
              </a:rPr>
              <a:t>March</a:t>
            </a:r>
            <a:endParaRPr lang="en-US" sz="2300" b="1" dirty="0">
              <a:solidFill>
                <a:srgbClr val="FFFFFF"/>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92FD3FC4-E27A-4515-AA0C-239F40BF0736}"/>
              </a:ext>
            </a:extLst>
          </p:cNvPr>
          <p:cNvSpPr txBox="1"/>
          <p:nvPr userDrawn="1"/>
        </p:nvSpPr>
        <p:spPr>
          <a:xfrm>
            <a:off x="5522278" y="1901609"/>
            <a:ext cx="1424609" cy="446276"/>
          </a:xfrm>
          <a:prstGeom prst="rect">
            <a:avLst/>
          </a:prstGeom>
          <a:noFill/>
        </p:spPr>
        <p:txBody>
          <a:bodyPr wrap="square" rtlCol="0">
            <a:spAutoFit/>
          </a:bodyPr>
          <a:lstStyle/>
          <a:p>
            <a:pPr algn="ctr">
              <a:defRPr/>
            </a:pPr>
            <a:r>
              <a:rPr lang="en-GB" sz="2200" b="1" dirty="0">
                <a:solidFill>
                  <a:srgbClr val="FFFFFF"/>
                </a:solidFill>
                <a:latin typeface="Arial" panose="020B0604020202020204" pitchFamily="34" charset="0"/>
                <a:cs typeface="Arial" panose="020B0604020202020204" pitchFamily="34" charset="0"/>
              </a:rPr>
              <a:t>February</a:t>
            </a:r>
            <a:endParaRPr lang="en-US" sz="2200" b="1" dirty="0">
              <a:solidFill>
                <a:srgbClr val="FFFFFF"/>
              </a:solidFill>
              <a:latin typeface="Arial" panose="020B0604020202020204" pitchFamily="34" charset="0"/>
              <a:cs typeface="Arial" panose="020B0604020202020204" pitchFamily="34" charset="0"/>
            </a:endParaRPr>
          </a:p>
        </p:txBody>
      </p:sp>
      <p:grpSp>
        <p:nvGrpSpPr>
          <p:cNvPr id="90" name="Group 89">
            <a:extLst>
              <a:ext uri="{FF2B5EF4-FFF2-40B4-BE49-F238E27FC236}">
                <a16:creationId xmlns:a16="http://schemas.microsoft.com/office/drawing/2014/main" id="{CE9CD092-DD4A-4916-A0B2-CB269CF490FA}"/>
              </a:ext>
            </a:extLst>
          </p:cNvPr>
          <p:cNvGrpSpPr/>
          <p:nvPr userDrawn="1"/>
        </p:nvGrpSpPr>
        <p:grpSpPr>
          <a:xfrm>
            <a:off x="1240571" y="2780422"/>
            <a:ext cx="406196" cy="404490"/>
            <a:chOff x="6533966" y="1763902"/>
            <a:chExt cx="605124" cy="602582"/>
          </a:xfrm>
        </p:grpSpPr>
        <p:sp>
          <p:nvSpPr>
            <p:cNvPr id="91" name="Oval 90">
              <a:extLst>
                <a:ext uri="{FF2B5EF4-FFF2-40B4-BE49-F238E27FC236}">
                  <a16:creationId xmlns:a16="http://schemas.microsoft.com/office/drawing/2014/main" id="{758BD2BB-2D16-4019-A5E7-BEE089145BFF}"/>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92" name="Rectangle: Rounded Corners 102">
              <a:extLst>
                <a:ext uri="{FF2B5EF4-FFF2-40B4-BE49-F238E27FC236}">
                  <a16:creationId xmlns:a16="http://schemas.microsoft.com/office/drawing/2014/main" id="{0E33E45A-90BC-4061-9478-E8394FE5971E}"/>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3" name="Rectangle: Rounded Corners 103">
              <a:extLst>
                <a:ext uri="{FF2B5EF4-FFF2-40B4-BE49-F238E27FC236}">
                  <a16:creationId xmlns:a16="http://schemas.microsoft.com/office/drawing/2014/main" id="{2977E0F4-A649-46D5-986E-CE8DBED2851C}"/>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94" name="TextBox 93">
            <a:extLst>
              <a:ext uri="{FF2B5EF4-FFF2-40B4-BE49-F238E27FC236}">
                <a16:creationId xmlns:a16="http://schemas.microsoft.com/office/drawing/2014/main" id="{9C0A70FF-2FA4-4D89-8AF8-C308DB939330}"/>
              </a:ext>
            </a:extLst>
          </p:cNvPr>
          <p:cNvSpPr txBox="1"/>
          <p:nvPr userDrawn="1"/>
        </p:nvSpPr>
        <p:spPr>
          <a:xfrm>
            <a:off x="1273766" y="4721688"/>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95" name="TextBox 94">
            <a:extLst>
              <a:ext uri="{FF2B5EF4-FFF2-40B4-BE49-F238E27FC236}">
                <a16:creationId xmlns:a16="http://schemas.microsoft.com/office/drawing/2014/main" id="{D08EEA1C-3D8A-4FEB-AB83-CCE869B9376B}"/>
              </a:ext>
            </a:extLst>
          </p:cNvPr>
          <p:cNvSpPr txBox="1"/>
          <p:nvPr userDrawn="1"/>
        </p:nvSpPr>
        <p:spPr>
          <a:xfrm>
            <a:off x="1633444" y="4272423"/>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grpSp>
        <p:nvGrpSpPr>
          <p:cNvPr id="96" name="Group 95">
            <a:extLst>
              <a:ext uri="{FF2B5EF4-FFF2-40B4-BE49-F238E27FC236}">
                <a16:creationId xmlns:a16="http://schemas.microsoft.com/office/drawing/2014/main" id="{864696DD-DAE6-4515-86C6-FD29831DF950}"/>
              </a:ext>
            </a:extLst>
          </p:cNvPr>
          <p:cNvGrpSpPr/>
          <p:nvPr userDrawn="1"/>
        </p:nvGrpSpPr>
        <p:grpSpPr>
          <a:xfrm>
            <a:off x="1240571" y="4249389"/>
            <a:ext cx="406196" cy="404490"/>
            <a:chOff x="6533966" y="1763902"/>
            <a:chExt cx="605124" cy="602582"/>
          </a:xfrm>
        </p:grpSpPr>
        <p:sp>
          <p:nvSpPr>
            <p:cNvPr id="97" name="Oval 96">
              <a:extLst>
                <a:ext uri="{FF2B5EF4-FFF2-40B4-BE49-F238E27FC236}">
                  <a16:creationId xmlns:a16="http://schemas.microsoft.com/office/drawing/2014/main" id="{8535B2FA-2987-4B9F-BE13-DD471F3CDED6}"/>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98" name="Rectangle: Rounded Corners 108">
              <a:extLst>
                <a:ext uri="{FF2B5EF4-FFF2-40B4-BE49-F238E27FC236}">
                  <a16:creationId xmlns:a16="http://schemas.microsoft.com/office/drawing/2014/main" id="{C1C6F5AF-8BA2-4092-B0C3-11835C4157A0}"/>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9" name="Rectangle: Rounded Corners 109">
              <a:extLst>
                <a:ext uri="{FF2B5EF4-FFF2-40B4-BE49-F238E27FC236}">
                  <a16:creationId xmlns:a16="http://schemas.microsoft.com/office/drawing/2014/main" id="{552A8F41-3795-40E5-A442-C03ACC7D31FE}"/>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0" name="TextBox 99">
            <a:extLst>
              <a:ext uri="{FF2B5EF4-FFF2-40B4-BE49-F238E27FC236}">
                <a16:creationId xmlns:a16="http://schemas.microsoft.com/office/drawing/2014/main" id="{532B345A-7F9F-4525-BA73-87F3F813808F}"/>
              </a:ext>
            </a:extLst>
          </p:cNvPr>
          <p:cNvSpPr txBox="1"/>
          <p:nvPr userDrawn="1"/>
        </p:nvSpPr>
        <p:spPr>
          <a:xfrm>
            <a:off x="4986400" y="3252721"/>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101" name="TextBox 100">
            <a:extLst>
              <a:ext uri="{FF2B5EF4-FFF2-40B4-BE49-F238E27FC236}">
                <a16:creationId xmlns:a16="http://schemas.microsoft.com/office/drawing/2014/main" id="{009A4CC2-5C55-4AE9-A8AC-90E3CCCB56C9}"/>
              </a:ext>
            </a:extLst>
          </p:cNvPr>
          <p:cNvSpPr txBox="1"/>
          <p:nvPr userDrawn="1"/>
        </p:nvSpPr>
        <p:spPr>
          <a:xfrm>
            <a:off x="5346078" y="2803456"/>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grpSp>
        <p:nvGrpSpPr>
          <p:cNvPr id="102" name="Group 101">
            <a:extLst>
              <a:ext uri="{FF2B5EF4-FFF2-40B4-BE49-F238E27FC236}">
                <a16:creationId xmlns:a16="http://schemas.microsoft.com/office/drawing/2014/main" id="{887A70F4-F30D-4086-A6F7-1C1348224384}"/>
              </a:ext>
            </a:extLst>
          </p:cNvPr>
          <p:cNvGrpSpPr/>
          <p:nvPr userDrawn="1"/>
        </p:nvGrpSpPr>
        <p:grpSpPr>
          <a:xfrm>
            <a:off x="4953205" y="2780422"/>
            <a:ext cx="406196" cy="404490"/>
            <a:chOff x="6533966" y="1763902"/>
            <a:chExt cx="605124" cy="602582"/>
          </a:xfrm>
        </p:grpSpPr>
        <p:sp>
          <p:nvSpPr>
            <p:cNvPr id="103" name="Oval 102">
              <a:extLst>
                <a:ext uri="{FF2B5EF4-FFF2-40B4-BE49-F238E27FC236}">
                  <a16:creationId xmlns:a16="http://schemas.microsoft.com/office/drawing/2014/main" id="{A089AAE9-6D42-4439-B58A-63AF476F772E}"/>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104" name="Rectangle: Rounded Corners 114">
              <a:extLst>
                <a:ext uri="{FF2B5EF4-FFF2-40B4-BE49-F238E27FC236}">
                  <a16:creationId xmlns:a16="http://schemas.microsoft.com/office/drawing/2014/main" id="{9D13CB22-FD32-441F-99C8-13AE6471A36E}"/>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5" name="Rectangle: Rounded Corners 115">
              <a:extLst>
                <a:ext uri="{FF2B5EF4-FFF2-40B4-BE49-F238E27FC236}">
                  <a16:creationId xmlns:a16="http://schemas.microsoft.com/office/drawing/2014/main" id="{EAF7B95A-C4FD-4E97-82BF-A580CD2E09AF}"/>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6" name="TextBox 105">
            <a:extLst>
              <a:ext uri="{FF2B5EF4-FFF2-40B4-BE49-F238E27FC236}">
                <a16:creationId xmlns:a16="http://schemas.microsoft.com/office/drawing/2014/main" id="{7021152E-938E-4730-A4A5-B3AB428D2A04}"/>
              </a:ext>
            </a:extLst>
          </p:cNvPr>
          <p:cNvSpPr txBox="1"/>
          <p:nvPr userDrawn="1"/>
        </p:nvSpPr>
        <p:spPr>
          <a:xfrm>
            <a:off x="4986400" y="4721688"/>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107" name="TextBox 106">
            <a:extLst>
              <a:ext uri="{FF2B5EF4-FFF2-40B4-BE49-F238E27FC236}">
                <a16:creationId xmlns:a16="http://schemas.microsoft.com/office/drawing/2014/main" id="{554D9DAB-1DAC-4A55-9C18-66A8803AFD42}"/>
              </a:ext>
            </a:extLst>
          </p:cNvPr>
          <p:cNvSpPr txBox="1"/>
          <p:nvPr userDrawn="1"/>
        </p:nvSpPr>
        <p:spPr>
          <a:xfrm>
            <a:off x="5346078" y="4272423"/>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grpSp>
        <p:nvGrpSpPr>
          <p:cNvPr id="108" name="Group 107">
            <a:extLst>
              <a:ext uri="{FF2B5EF4-FFF2-40B4-BE49-F238E27FC236}">
                <a16:creationId xmlns:a16="http://schemas.microsoft.com/office/drawing/2014/main" id="{3EAB50DA-9159-4EE7-A978-720138D65678}"/>
              </a:ext>
            </a:extLst>
          </p:cNvPr>
          <p:cNvGrpSpPr/>
          <p:nvPr userDrawn="1"/>
        </p:nvGrpSpPr>
        <p:grpSpPr>
          <a:xfrm>
            <a:off x="4953205" y="4249389"/>
            <a:ext cx="406196" cy="404490"/>
            <a:chOff x="6533966" y="1763902"/>
            <a:chExt cx="605124" cy="602582"/>
          </a:xfrm>
        </p:grpSpPr>
        <p:sp>
          <p:nvSpPr>
            <p:cNvPr id="109" name="Oval 108">
              <a:extLst>
                <a:ext uri="{FF2B5EF4-FFF2-40B4-BE49-F238E27FC236}">
                  <a16:creationId xmlns:a16="http://schemas.microsoft.com/office/drawing/2014/main" id="{C644413E-D923-413D-8F1B-F7250434D7A9}"/>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110" name="Rectangle: Rounded Corners 120">
              <a:extLst>
                <a:ext uri="{FF2B5EF4-FFF2-40B4-BE49-F238E27FC236}">
                  <a16:creationId xmlns:a16="http://schemas.microsoft.com/office/drawing/2014/main" id="{05203554-1D19-4C22-A2DA-4DA2CFE5C725}"/>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1" name="Rectangle: Rounded Corners 121">
              <a:extLst>
                <a:ext uri="{FF2B5EF4-FFF2-40B4-BE49-F238E27FC236}">
                  <a16:creationId xmlns:a16="http://schemas.microsoft.com/office/drawing/2014/main" id="{87E0EC82-2BBF-4A87-BE79-5C0B9356EDBD}"/>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2" name="TextBox 111">
            <a:extLst>
              <a:ext uri="{FF2B5EF4-FFF2-40B4-BE49-F238E27FC236}">
                <a16:creationId xmlns:a16="http://schemas.microsoft.com/office/drawing/2014/main" id="{F0499B1F-B6F1-4511-8ACB-DB4C9628291F}"/>
              </a:ext>
            </a:extLst>
          </p:cNvPr>
          <p:cNvSpPr txBox="1"/>
          <p:nvPr userDrawn="1"/>
        </p:nvSpPr>
        <p:spPr>
          <a:xfrm>
            <a:off x="8732900" y="3252721"/>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113" name="TextBox 112">
            <a:extLst>
              <a:ext uri="{FF2B5EF4-FFF2-40B4-BE49-F238E27FC236}">
                <a16:creationId xmlns:a16="http://schemas.microsoft.com/office/drawing/2014/main" id="{80984BBE-F177-4231-9C2E-70CC678E8F0F}"/>
              </a:ext>
            </a:extLst>
          </p:cNvPr>
          <p:cNvSpPr txBox="1"/>
          <p:nvPr userDrawn="1"/>
        </p:nvSpPr>
        <p:spPr>
          <a:xfrm>
            <a:off x="9092578" y="2803456"/>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grpSp>
        <p:nvGrpSpPr>
          <p:cNvPr id="114" name="Group 113">
            <a:extLst>
              <a:ext uri="{FF2B5EF4-FFF2-40B4-BE49-F238E27FC236}">
                <a16:creationId xmlns:a16="http://schemas.microsoft.com/office/drawing/2014/main" id="{FF0221BE-6F42-4491-80C9-9574DC55F633}"/>
              </a:ext>
            </a:extLst>
          </p:cNvPr>
          <p:cNvGrpSpPr/>
          <p:nvPr userDrawn="1"/>
        </p:nvGrpSpPr>
        <p:grpSpPr>
          <a:xfrm>
            <a:off x="8699705" y="2780422"/>
            <a:ext cx="406196" cy="404490"/>
            <a:chOff x="6533966" y="1763902"/>
            <a:chExt cx="605124" cy="602582"/>
          </a:xfrm>
        </p:grpSpPr>
        <p:sp>
          <p:nvSpPr>
            <p:cNvPr id="115" name="Oval 114">
              <a:extLst>
                <a:ext uri="{FF2B5EF4-FFF2-40B4-BE49-F238E27FC236}">
                  <a16:creationId xmlns:a16="http://schemas.microsoft.com/office/drawing/2014/main" id="{C070613E-D592-4E40-86B1-96BB13C53422}"/>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116" name="Rectangle: Rounded Corners 171">
              <a:extLst>
                <a:ext uri="{FF2B5EF4-FFF2-40B4-BE49-F238E27FC236}">
                  <a16:creationId xmlns:a16="http://schemas.microsoft.com/office/drawing/2014/main" id="{04CAF957-9C51-434E-842E-D3BB35D00DEF}"/>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7" name="Rectangle: Rounded Corners 172">
              <a:extLst>
                <a:ext uri="{FF2B5EF4-FFF2-40B4-BE49-F238E27FC236}">
                  <a16:creationId xmlns:a16="http://schemas.microsoft.com/office/drawing/2014/main" id="{B4A49029-BE4D-4FAF-A404-8652EBBAF34F}"/>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8" name="TextBox 117">
            <a:extLst>
              <a:ext uri="{FF2B5EF4-FFF2-40B4-BE49-F238E27FC236}">
                <a16:creationId xmlns:a16="http://schemas.microsoft.com/office/drawing/2014/main" id="{06C67D61-3C74-4348-9893-2A53DCEAD7A1}"/>
              </a:ext>
            </a:extLst>
          </p:cNvPr>
          <p:cNvSpPr txBox="1"/>
          <p:nvPr userDrawn="1"/>
        </p:nvSpPr>
        <p:spPr>
          <a:xfrm>
            <a:off x="8732900" y="4721688"/>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119" name="TextBox 118">
            <a:extLst>
              <a:ext uri="{FF2B5EF4-FFF2-40B4-BE49-F238E27FC236}">
                <a16:creationId xmlns:a16="http://schemas.microsoft.com/office/drawing/2014/main" id="{1C7E4721-30CF-44C9-9C83-2790393CCF0A}"/>
              </a:ext>
            </a:extLst>
          </p:cNvPr>
          <p:cNvSpPr txBox="1"/>
          <p:nvPr userDrawn="1"/>
        </p:nvSpPr>
        <p:spPr>
          <a:xfrm>
            <a:off x="9092578" y="4272423"/>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grpSp>
        <p:nvGrpSpPr>
          <p:cNvPr id="120" name="Group 119">
            <a:extLst>
              <a:ext uri="{FF2B5EF4-FFF2-40B4-BE49-F238E27FC236}">
                <a16:creationId xmlns:a16="http://schemas.microsoft.com/office/drawing/2014/main" id="{641A9317-2A75-40E1-A8AF-EF01CCA8BBF4}"/>
              </a:ext>
            </a:extLst>
          </p:cNvPr>
          <p:cNvGrpSpPr/>
          <p:nvPr userDrawn="1"/>
        </p:nvGrpSpPr>
        <p:grpSpPr>
          <a:xfrm>
            <a:off x="8699705" y="4249389"/>
            <a:ext cx="406196" cy="404490"/>
            <a:chOff x="6533966" y="1763902"/>
            <a:chExt cx="605124" cy="602582"/>
          </a:xfrm>
        </p:grpSpPr>
        <p:sp>
          <p:nvSpPr>
            <p:cNvPr id="121" name="Oval 120">
              <a:extLst>
                <a:ext uri="{FF2B5EF4-FFF2-40B4-BE49-F238E27FC236}">
                  <a16:creationId xmlns:a16="http://schemas.microsoft.com/office/drawing/2014/main" id="{B0FB76BE-7516-4E1F-8331-72D2CCAC4C3D}"/>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122" name="Rectangle: Rounded Corners 177">
              <a:extLst>
                <a:ext uri="{FF2B5EF4-FFF2-40B4-BE49-F238E27FC236}">
                  <a16:creationId xmlns:a16="http://schemas.microsoft.com/office/drawing/2014/main" id="{699A946D-2FDD-457F-BB64-24970369A297}"/>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3" name="Rectangle: Rounded Corners 178">
              <a:extLst>
                <a:ext uri="{FF2B5EF4-FFF2-40B4-BE49-F238E27FC236}">
                  <a16:creationId xmlns:a16="http://schemas.microsoft.com/office/drawing/2014/main" id="{88370EBE-CC9D-40B4-8399-79027DEF243C}"/>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3318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341120" y="391110"/>
            <a:ext cx="10027920" cy="918243"/>
          </a:xfrm>
          <a:noFill/>
          <a:ln>
            <a:noFill/>
          </a:ln>
        </p:spPr>
        <p:txBody>
          <a:bodyPr anchor="ctr">
            <a:normAutofit/>
          </a:bodyPr>
          <a:lstStyle>
            <a:lvl1pPr algn="l">
              <a:defRPr sz="2800" b="1">
                <a:solidFill>
                  <a:srgbClr val="282828"/>
                </a:solidFill>
              </a:defRPr>
            </a:lvl1pPr>
          </a:lstStyle>
          <a:p>
            <a:r>
              <a:rPr lang="en-US" dirty="0"/>
              <a:t>Network (Copy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0" name="Oval 9">
            <a:extLst>
              <a:ext uri="{FF2B5EF4-FFF2-40B4-BE49-F238E27FC236}">
                <a16:creationId xmlns:a16="http://schemas.microsoft.com/office/drawing/2014/main" id="{5AEC7D49-8B54-4659-9676-98A3C9B1E316}"/>
              </a:ext>
            </a:extLst>
          </p:cNvPr>
          <p:cNvSpPr/>
          <p:nvPr userDrawn="1"/>
        </p:nvSpPr>
        <p:spPr>
          <a:xfrm>
            <a:off x="5340835" y="2845265"/>
            <a:ext cx="1625599" cy="1625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8F230194-A3BE-4824-A04C-08182BC51C62}"/>
              </a:ext>
            </a:extLst>
          </p:cNvPr>
          <p:cNvSpPr/>
          <p:nvPr userDrawn="1"/>
        </p:nvSpPr>
        <p:spPr>
          <a:xfrm>
            <a:off x="6963351" y="1700031"/>
            <a:ext cx="1198649" cy="11986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F635E75-234E-4BC4-8067-DC79F42BC616}"/>
              </a:ext>
            </a:extLst>
          </p:cNvPr>
          <p:cNvCxnSpPr>
            <a:cxnSpLocks/>
            <a:stCxn id="11" idx="3"/>
            <a:endCxn id="10" idx="7"/>
          </p:cNvCxnSpPr>
          <p:nvPr userDrawn="1"/>
        </p:nvCxnSpPr>
        <p:spPr>
          <a:xfrm flipH="1">
            <a:off x="6728371" y="2723142"/>
            <a:ext cx="410518" cy="3601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6C241AF-2DD0-41E3-BBCB-0F491F4E28A9}"/>
              </a:ext>
            </a:extLst>
          </p:cNvPr>
          <p:cNvSpPr/>
          <p:nvPr userDrawn="1"/>
        </p:nvSpPr>
        <p:spPr>
          <a:xfrm>
            <a:off x="4284618" y="1851059"/>
            <a:ext cx="944032" cy="944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5825D78-EA39-4F20-824D-4CA78A8972F4}"/>
              </a:ext>
            </a:extLst>
          </p:cNvPr>
          <p:cNvSpPr/>
          <p:nvPr userDrawn="1"/>
        </p:nvSpPr>
        <p:spPr>
          <a:xfrm>
            <a:off x="3998625" y="4811989"/>
            <a:ext cx="1134532" cy="11345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BA0D13D-E015-440D-AEBA-B9EA4B958802}"/>
              </a:ext>
            </a:extLst>
          </p:cNvPr>
          <p:cNvSpPr/>
          <p:nvPr userDrawn="1"/>
        </p:nvSpPr>
        <p:spPr>
          <a:xfrm>
            <a:off x="7777119" y="5032764"/>
            <a:ext cx="1058332" cy="10583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3F0B1024-B3DA-47BA-BFAF-EA41EA436EF4}"/>
              </a:ext>
            </a:extLst>
          </p:cNvPr>
          <p:cNvSpPr/>
          <p:nvPr userDrawn="1"/>
        </p:nvSpPr>
        <p:spPr>
          <a:xfrm>
            <a:off x="9398000" y="2444877"/>
            <a:ext cx="850414" cy="850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2A21ED23-4611-4EBF-A4AD-6F04FD48C8AA}"/>
              </a:ext>
            </a:extLst>
          </p:cNvPr>
          <p:cNvCxnSpPr>
            <a:stCxn id="10" idx="6"/>
            <a:endCxn id="16" idx="2"/>
          </p:cNvCxnSpPr>
          <p:nvPr userDrawn="1"/>
        </p:nvCxnSpPr>
        <p:spPr>
          <a:xfrm flipV="1">
            <a:off x="6966434" y="2870084"/>
            <a:ext cx="2431566" cy="7879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A2D423-CC5B-4CC8-A30C-84E18F8CAF61}"/>
              </a:ext>
            </a:extLst>
          </p:cNvPr>
          <p:cNvCxnSpPr>
            <a:stCxn id="10" idx="5"/>
            <a:endCxn id="15" idx="1"/>
          </p:cNvCxnSpPr>
          <p:nvPr userDrawn="1"/>
        </p:nvCxnSpPr>
        <p:spPr>
          <a:xfrm>
            <a:off x="6728371" y="4232801"/>
            <a:ext cx="1203737" cy="954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8C817E-1250-4DAC-89A6-30B31030995E}"/>
              </a:ext>
            </a:extLst>
          </p:cNvPr>
          <p:cNvCxnSpPr>
            <a:cxnSpLocks/>
            <a:stCxn id="13" idx="5"/>
            <a:endCxn id="10" idx="1"/>
          </p:cNvCxnSpPr>
          <p:nvPr userDrawn="1"/>
        </p:nvCxnSpPr>
        <p:spPr>
          <a:xfrm>
            <a:off x="5090400" y="2656841"/>
            <a:ext cx="488498" cy="426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F96792-DBE1-41A9-A400-70166604ADA4}"/>
              </a:ext>
            </a:extLst>
          </p:cNvPr>
          <p:cNvCxnSpPr>
            <a:cxnSpLocks/>
            <a:stCxn id="14" idx="7"/>
            <a:endCxn id="10" idx="3"/>
          </p:cNvCxnSpPr>
          <p:nvPr userDrawn="1"/>
        </p:nvCxnSpPr>
        <p:spPr>
          <a:xfrm flipV="1">
            <a:off x="4967009" y="4232801"/>
            <a:ext cx="611889" cy="7453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30B1EB8-1A7B-4C86-8BA1-19B1DFDF06DD}"/>
              </a:ext>
            </a:extLst>
          </p:cNvPr>
          <p:cNvSpPr/>
          <p:nvPr userDrawn="1"/>
        </p:nvSpPr>
        <p:spPr>
          <a:xfrm>
            <a:off x="2313368" y="4182350"/>
            <a:ext cx="850414" cy="8504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9D0359D3-C729-444B-8DBF-C170E0430A8B}"/>
              </a:ext>
            </a:extLst>
          </p:cNvPr>
          <p:cNvCxnSpPr>
            <a:cxnSpLocks/>
            <a:stCxn id="21" idx="6"/>
            <a:endCxn id="10" idx="2"/>
          </p:cNvCxnSpPr>
          <p:nvPr userDrawn="1"/>
        </p:nvCxnSpPr>
        <p:spPr>
          <a:xfrm flipV="1">
            <a:off x="3163782" y="3658065"/>
            <a:ext cx="2177053" cy="9494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2892AFD-C661-48CD-A4EA-F69A0F6476F9}"/>
              </a:ext>
            </a:extLst>
          </p:cNvPr>
          <p:cNvSpPr/>
          <p:nvPr userDrawn="1"/>
        </p:nvSpPr>
        <p:spPr>
          <a:xfrm>
            <a:off x="1805999" y="2658121"/>
            <a:ext cx="850414" cy="850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9E01C702-B294-4350-BFB4-FA42D7B00846}"/>
              </a:ext>
            </a:extLst>
          </p:cNvPr>
          <p:cNvCxnSpPr>
            <a:cxnSpLocks/>
            <a:stCxn id="23" idx="6"/>
            <a:endCxn id="10" idx="2"/>
          </p:cNvCxnSpPr>
          <p:nvPr userDrawn="1"/>
        </p:nvCxnSpPr>
        <p:spPr>
          <a:xfrm>
            <a:off x="2656413" y="3083328"/>
            <a:ext cx="2684422" cy="5747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F4737F0-579F-4512-9950-B876AE4AA0FA}"/>
              </a:ext>
            </a:extLst>
          </p:cNvPr>
          <p:cNvSpPr txBox="1"/>
          <p:nvPr userDrawn="1"/>
        </p:nvSpPr>
        <p:spPr>
          <a:xfrm>
            <a:off x="5464203" y="3329458"/>
            <a:ext cx="1378862" cy="707886"/>
          </a:xfrm>
          <a:prstGeom prst="rect">
            <a:avLst/>
          </a:prstGeom>
          <a:noFill/>
        </p:spPr>
        <p:txBody>
          <a:bodyPr wrap="square" rtlCol="0">
            <a:spAutoFit/>
          </a:bodyPr>
          <a:lstStyle/>
          <a:p>
            <a:pPr lvl="0" algn="ctr">
              <a:defRPr/>
            </a:pPr>
            <a:r>
              <a:rPr lang="en-US" sz="2000" b="1" dirty="0">
                <a:solidFill>
                  <a:schemeClr val="bg1"/>
                </a:solidFill>
                <a:latin typeface="Arial" panose="020B0604020202020204" pitchFamily="34" charset="0"/>
                <a:cs typeface="Arial" panose="020B0604020202020204" pitchFamily="34" charset="0"/>
              </a:rPr>
              <a:t>Your Text Here</a:t>
            </a:r>
            <a:endPar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26" name="TextBox 25">
            <a:extLst>
              <a:ext uri="{FF2B5EF4-FFF2-40B4-BE49-F238E27FC236}">
                <a16:creationId xmlns:a16="http://schemas.microsoft.com/office/drawing/2014/main" id="{9CDC4F3A-B717-45F2-9F75-9AFEBCE99F19}"/>
              </a:ext>
            </a:extLst>
          </p:cNvPr>
          <p:cNvSpPr txBox="1"/>
          <p:nvPr userDrawn="1"/>
        </p:nvSpPr>
        <p:spPr>
          <a:xfrm>
            <a:off x="4284618" y="2123020"/>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27" name="TextBox 26">
            <a:extLst>
              <a:ext uri="{FF2B5EF4-FFF2-40B4-BE49-F238E27FC236}">
                <a16:creationId xmlns:a16="http://schemas.microsoft.com/office/drawing/2014/main" id="{1B80A212-240C-4658-974D-CCAC9ACE367B}"/>
              </a:ext>
            </a:extLst>
          </p:cNvPr>
          <p:cNvSpPr txBox="1"/>
          <p:nvPr userDrawn="1"/>
        </p:nvSpPr>
        <p:spPr>
          <a:xfrm>
            <a:off x="7074384" y="2114553"/>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28" name="TextBox 27">
            <a:extLst>
              <a:ext uri="{FF2B5EF4-FFF2-40B4-BE49-F238E27FC236}">
                <a16:creationId xmlns:a16="http://schemas.microsoft.com/office/drawing/2014/main" id="{D9AF0799-6C9E-4EBB-BB1C-12D3D3BE38C4}"/>
              </a:ext>
            </a:extLst>
          </p:cNvPr>
          <p:cNvSpPr txBox="1"/>
          <p:nvPr userDrawn="1"/>
        </p:nvSpPr>
        <p:spPr>
          <a:xfrm>
            <a:off x="9349315" y="2686874"/>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29" name="TextBox 28">
            <a:extLst>
              <a:ext uri="{FF2B5EF4-FFF2-40B4-BE49-F238E27FC236}">
                <a16:creationId xmlns:a16="http://schemas.microsoft.com/office/drawing/2014/main" id="{884C97A9-F452-41C4-A254-225A1E52F95D}"/>
              </a:ext>
            </a:extLst>
          </p:cNvPr>
          <p:cNvSpPr txBox="1"/>
          <p:nvPr userDrawn="1"/>
        </p:nvSpPr>
        <p:spPr>
          <a:xfrm>
            <a:off x="7821810" y="5395385"/>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0" name="TextBox 29">
            <a:extLst>
              <a:ext uri="{FF2B5EF4-FFF2-40B4-BE49-F238E27FC236}">
                <a16:creationId xmlns:a16="http://schemas.microsoft.com/office/drawing/2014/main" id="{8A97222E-0A4B-43C2-BDA4-812D53EAF231}"/>
              </a:ext>
            </a:extLst>
          </p:cNvPr>
          <p:cNvSpPr txBox="1"/>
          <p:nvPr userDrawn="1"/>
        </p:nvSpPr>
        <p:spPr>
          <a:xfrm>
            <a:off x="4083777" y="5200651"/>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1" name="TextBox 30">
            <a:extLst>
              <a:ext uri="{FF2B5EF4-FFF2-40B4-BE49-F238E27FC236}">
                <a16:creationId xmlns:a16="http://schemas.microsoft.com/office/drawing/2014/main" id="{24C0E928-5691-4ED1-9CEF-EFF1691C9CC3}"/>
              </a:ext>
            </a:extLst>
          </p:cNvPr>
          <p:cNvSpPr txBox="1"/>
          <p:nvPr userDrawn="1"/>
        </p:nvSpPr>
        <p:spPr>
          <a:xfrm>
            <a:off x="2276143" y="4434417"/>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2" name="TextBox 31">
            <a:extLst>
              <a:ext uri="{FF2B5EF4-FFF2-40B4-BE49-F238E27FC236}">
                <a16:creationId xmlns:a16="http://schemas.microsoft.com/office/drawing/2014/main" id="{AD30A5AD-D635-4C29-9E90-9ADC44994A8C}"/>
              </a:ext>
            </a:extLst>
          </p:cNvPr>
          <p:cNvSpPr txBox="1"/>
          <p:nvPr userDrawn="1"/>
        </p:nvSpPr>
        <p:spPr>
          <a:xfrm>
            <a:off x="1721964" y="2898680"/>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3" name="Oval 32">
            <a:extLst>
              <a:ext uri="{FF2B5EF4-FFF2-40B4-BE49-F238E27FC236}">
                <a16:creationId xmlns:a16="http://schemas.microsoft.com/office/drawing/2014/main" id="{929D4675-EB5C-4640-9210-6CC7F8647DCF}"/>
              </a:ext>
            </a:extLst>
          </p:cNvPr>
          <p:cNvSpPr/>
          <p:nvPr userDrawn="1"/>
        </p:nvSpPr>
        <p:spPr>
          <a:xfrm>
            <a:off x="9349315" y="3575745"/>
            <a:ext cx="1134532" cy="11345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6CA5803D-8E8A-48A3-AD57-AE31B9CD2E8D}"/>
              </a:ext>
            </a:extLst>
          </p:cNvPr>
          <p:cNvCxnSpPr>
            <a:cxnSpLocks/>
            <a:stCxn id="10" idx="6"/>
            <a:endCxn id="33" idx="2"/>
          </p:cNvCxnSpPr>
          <p:nvPr userDrawn="1"/>
        </p:nvCxnSpPr>
        <p:spPr>
          <a:xfrm>
            <a:off x="6966434" y="3658065"/>
            <a:ext cx="2382881" cy="4849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3AED675-9B30-4806-A71A-51529C59F2F8}"/>
              </a:ext>
            </a:extLst>
          </p:cNvPr>
          <p:cNvSpPr txBox="1"/>
          <p:nvPr userDrawn="1"/>
        </p:nvSpPr>
        <p:spPr>
          <a:xfrm>
            <a:off x="9444565" y="3942956"/>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379252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381760" y="391110"/>
            <a:ext cx="10412912" cy="918243"/>
          </a:xfrm>
          <a:noFill/>
          <a:ln>
            <a:noFill/>
          </a:ln>
        </p:spPr>
        <p:txBody>
          <a:bodyPr anchor="ctr">
            <a:normAutofit/>
          </a:bodyPr>
          <a:lstStyle>
            <a:lvl1pPr algn="l">
              <a:defRPr sz="2900" b="1" baseline="0">
                <a:solidFill>
                  <a:srgbClr val="282828"/>
                </a:solidFill>
              </a:defRPr>
            </a:lvl1pPr>
          </a:lstStyle>
          <a:p>
            <a:r>
              <a:rPr lang="en-US" dirty="0"/>
              <a:t>Check list (Copy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0" name="Oval 9">
            <a:extLst>
              <a:ext uri="{FF2B5EF4-FFF2-40B4-BE49-F238E27FC236}">
                <a16:creationId xmlns:a16="http://schemas.microsoft.com/office/drawing/2014/main" id="{15F9E255-61F9-4DFF-8290-1A613DA1B5BB}"/>
              </a:ext>
            </a:extLst>
          </p:cNvPr>
          <p:cNvSpPr/>
          <p:nvPr userDrawn="1"/>
        </p:nvSpPr>
        <p:spPr>
          <a:xfrm>
            <a:off x="425059" y="5809651"/>
            <a:ext cx="3799873" cy="240177"/>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591D7154-7104-477A-A267-29B7F59277CF}"/>
              </a:ext>
            </a:extLst>
          </p:cNvPr>
          <p:cNvGrpSpPr/>
          <p:nvPr userDrawn="1"/>
        </p:nvGrpSpPr>
        <p:grpSpPr>
          <a:xfrm>
            <a:off x="1175657" y="2055228"/>
            <a:ext cx="3049275" cy="3875827"/>
            <a:chOff x="2050732" y="1266266"/>
            <a:chExt cx="3359467" cy="4325468"/>
          </a:xfrm>
        </p:grpSpPr>
        <p:grpSp>
          <p:nvGrpSpPr>
            <p:cNvPr id="12" name="Group 11">
              <a:extLst>
                <a:ext uri="{FF2B5EF4-FFF2-40B4-BE49-F238E27FC236}">
                  <a16:creationId xmlns:a16="http://schemas.microsoft.com/office/drawing/2014/main" id="{48B83C53-B05F-482A-82A1-BE0464743B39}"/>
                </a:ext>
              </a:extLst>
            </p:cNvPr>
            <p:cNvGrpSpPr/>
            <p:nvPr/>
          </p:nvGrpSpPr>
          <p:grpSpPr>
            <a:xfrm>
              <a:off x="2050732" y="1266266"/>
              <a:ext cx="3359467" cy="4325468"/>
              <a:chOff x="5230813" y="2312988"/>
              <a:chExt cx="1733550" cy="2232025"/>
            </a:xfrm>
          </p:grpSpPr>
          <p:sp>
            <p:nvSpPr>
              <p:cNvPr id="20" name="Freeform 6">
                <a:extLst>
                  <a:ext uri="{FF2B5EF4-FFF2-40B4-BE49-F238E27FC236}">
                    <a16:creationId xmlns:a16="http://schemas.microsoft.com/office/drawing/2014/main" id="{9BA7F78A-5B92-4949-8F8C-8ECC299BC8FB}"/>
                  </a:ext>
                </a:extLst>
              </p:cNvPr>
              <p:cNvSpPr>
                <a:spLocks/>
              </p:cNvSpPr>
              <p:nvPr/>
            </p:nvSpPr>
            <p:spPr bwMode="auto">
              <a:xfrm>
                <a:off x="5243513" y="4191001"/>
                <a:ext cx="41275" cy="60325"/>
              </a:xfrm>
              <a:custGeom>
                <a:avLst/>
                <a:gdLst>
                  <a:gd name="T0" fmla="*/ 0 w 13"/>
                  <a:gd name="T1" fmla="*/ 3 h 19"/>
                  <a:gd name="T2" fmla="*/ 4 w 13"/>
                  <a:gd name="T3" fmla="*/ 0 h 19"/>
                  <a:gd name="T4" fmla="*/ 10 w 13"/>
                  <a:gd name="T5" fmla="*/ 5 h 19"/>
                  <a:gd name="T6" fmla="*/ 5 w 13"/>
                  <a:gd name="T7" fmla="*/ 18 h 19"/>
                  <a:gd name="T8" fmla="*/ 0 w 13"/>
                  <a:gd name="T9" fmla="*/ 15 h 19"/>
                  <a:gd name="T10" fmla="*/ 0 w 13"/>
                  <a:gd name="T11" fmla="*/ 3 h 19"/>
                </a:gdLst>
                <a:ahLst/>
                <a:cxnLst>
                  <a:cxn ang="0">
                    <a:pos x="T0" y="T1"/>
                  </a:cxn>
                  <a:cxn ang="0">
                    <a:pos x="T2" y="T3"/>
                  </a:cxn>
                  <a:cxn ang="0">
                    <a:pos x="T4" y="T5"/>
                  </a:cxn>
                  <a:cxn ang="0">
                    <a:pos x="T6" y="T7"/>
                  </a:cxn>
                  <a:cxn ang="0">
                    <a:pos x="T8" y="T9"/>
                  </a:cxn>
                  <a:cxn ang="0">
                    <a:pos x="T10" y="T11"/>
                  </a:cxn>
                </a:cxnLst>
                <a:rect l="0" t="0" r="r" b="b"/>
                <a:pathLst>
                  <a:path w="13" h="19">
                    <a:moveTo>
                      <a:pt x="0" y="3"/>
                    </a:moveTo>
                    <a:cubicBezTo>
                      <a:pt x="2" y="2"/>
                      <a:pt x="3" y="1"/>
                      <a:pt x="4" y="0"/>
                    </a:cubicBezTo>
                    <a:cubicBezTo>
                      <a:pt x="6" y="2"/>
                      <a:pt x="8" y="3"/>
                      <a:pt x="10" y="5"/>
                    </a:cubicBezTo>
                    <a:cubicBezTo>
                      <a:pt x="13" y="10"/>
                      <a:pt x="11" y="17"/>
                      <a:pt x="5" y="18"/>
                    </a:cubicBezTo>
                    <a:cubicBezTo>
                      <a:pt x="4" y="19"/>
                      <a:pt x="2" y="17"/>
                      <a:pt x="0" y="15"/>
                    </a:cubicBezTo>
                    <a:cubicBezTo>
                      <a:pt x="7" y="11"/>
                      <a:pt x="5"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F5C40D60-8578-40FF-BE1E-194917DCCA2D}"/>
                  </a:ext>
                </a:extLst>
              </p:cNvPr>
              <p:cNvSpPr>
                <a:spLocks/>
              </p:cNvSpPr>
              <p:nvPr/>
            </p:nvSpPr>
            <p:spPr bwMode="auto">
              <a:xfrm>
                <a:off x="6575426" y="2944813"/>
                <a:ext cx="28575" cy="34925"/>
              </a:xfrm>
              <a:custGeom>
                <a:avLst/>
                <a:gdLst>
                  <a:gd name="T0" fmla="*/ 0 w 9"/>
                  <a:gd name="T1" fmla="*/ 10 h 11"/>
                  <a:gd name="T2" fmla="*/ 2 w 9"/>
                  <a:gd name="T3" fmla="*/ 1 h 11"/>
                  <a:gd name="T4" fmla="*/ 8 w 9"/>
                  <a:gd name="T5" fmla="*/ 1 h 11"/>
                  <a:gd name="T6" fmla="*/ 9 w 9"/>
                  <a:gd name="T7" fmla="*/ 3 h 11"/>
                  <a:gd name="T8" fmla="*/ 8 w 9"/>
                  <a:gd name="T9" fmla="*/ 4 h 11"/>
                  <a:gd name="T10" fmla="*/ 2 w 9"/>
                  <a:gd name="T11" fmla="*/ 11 h 11"/>
                  <a:gd name="T12" fmla="*/ 0 w 9"/>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0" y="10"/>
                    </a:moveTo>
                    <a:cubicBezTo>
                      <a:pt x="1" y="7"/>
                      <a:pt x="1" y="4"/>
                      <a:pt x="2" y="1"/>
                    </a:cubicBezTo>
                    <a:cubicBezTo>
                      <a:pt x="2" y="0"/>
                      <a:pt x="6" y="1"/>
                      <a:pt x="8" y="1"/>
                    </a:cubicBezTo>
                    <a:cubicBezTo>
                      <a:pt x="9" y="1"/>
                      <a:pt x="9" y="2"/>
                      <a:pt x="9" y="3"/>
                    </a:cubicBezTo>
                    <a:cubicBezTo>
                      <a:pt x="9" y="3"/>
                      <a:pt x="8" y="4"/>
                      <a:pt x="8" y="4"/>
                    </a:cubicBezTo>
                    <a:cubicBezTo>
                      <a:pt x="3" y="3"/>
                      <a:pt x="2" y="7"/>
                      <a:pt x="2" y="11"/>
                    </a:cubicBezTo>
                    <a:cubicBezTo>
                      <a:pt x="1" y="11"/>
                      <a:pt x="1" y="10"/>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C390EA27-1FE2-4756-A3F0-21C98E0E46D7}"/>
                  </a:ext>
                </a:extLst>
              </p:cNvPr>
              <p:cNvSpPr>
                <a:spLocks/>
              </p:cNvSpPr>
              <p:nvPr/>
            </p:nvSpPr>
            <p:spPr bwMode="auto">
              <a:xfrm>
                <a:off x="6007101" y="3649663"/>
                <a:ext cx="622300" cy="611188"/>
              </a:xfrm>
              <a:custGeom>
                <a:avLst/>
                <a:gdLst>
                  <a:gd name="T0" fmla="*/ 145 w 195"/>
                  <a:gd name="T1" fmla="*/ 111 h 192"/>
                  <a:gd name="T2" fmla="*/ 109 w 195"/>
                  <a:gd name="T3" fmla="*/ 179 h 192"/>
                  <a:gd name="T4" fmla="*/ 82 w 195"/>
                  <a:gd name="T5" fmla="*/ 183 h 192"/>
                  <a:gd name="T6" fmla="*/ 7 w 195"/>
                  <a:gd name="T7" fmla="*/ 107 h 192"/>
                  <a:gd name="T8" fmla="*/ 6 w 195"/>
                  <a:gd name="T9" fmla="*/ 84 h 192"/>
                  <a:gd name="T10" fmla="*/ 30 w 195"/>
                  <a:gd name="T11" fmla="*/ 85 h 192"/>
                  <a:gd name="T12" fmla="*/ 87 w 195"/>
                  <a:gd name="T13" fmla="*/ 142 h 192"/>
                  <a:gd name="T14" fmla="*/ 91 w 195"/>
                  <a:gd name="T15" fmla="*/ 146 h 192"/>
                  <a:gd name="T16" fmla="*/ 102 w 195"/>
                  <a:gd name="T17" fmla="*/ 124 h 192"/>
                  <a:gd name="T18" fmla="*/ 148 w 195"/>
                  <a:gd name="T19" fmla="*/ 39 h 192"/>
                  <a:gd name="T20" fmla="*/ 163 w 195"/>
                  <a:gd name="T21" fmla="*/ 11 h 192"/>
                  <a:gd name="T22" fmla="*/ 185 w 195"/>
                  <a:gd name="T23" fmla="*/ 3 h 192"/>
                  <a:gd name="T24" fmla="*/ 191 w 195"/>
                  <a:gd name="T25" fmla="*/ 26 h 192"/>
                  <a:gd name="T26" fmla="*/ 162 w 195"/>
                  <a:gd name="T27" fmla="*/ 79 h 192"/>
                  <a:gd name="T28" fmla="*/ 145 w 195"/>
                  <a:gd name="T29" fmla="*/ 1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92">
                    <a:moveTo>
                      <a:pt x="145" y="111"/>
                    </a:moveTo>
                    <a:cubicBezTo>
                      <a:pt x="133" y="134"/>
                      <a:pt x="121" y="157"/>
                      <a:pt x="109" y="179"/>
                    </a:cubicBezTo>
                    <a:cubicBezTo>
                      <a:pt x="103" y="190"/>
                      <a:pt x="91" y="192"/>
                      <a:pt x="82" y="183"/>
                    </a:cubicBezTo>
                    <a:cubicBezTo>
                      <a:pt x="57" y="158"/>
                      <a:pt x="32" y="132"/>
                      <a:pt x="7" y="107"/>
                    </a:cubicBezTo>
                    <a:cubicBezTo>
                      <a:pt x="0" y="100"/>
                      <a:pt x="1" y="89"/>
                      <a:pt x="6" y="84"/>
                    </a:cubicBezTo>
                    <a:cubicBezTo>
                      <a:pt x="13" y="77"/>
                      <a:pt x="23" y="78"/>
                      <a:pt x="30" y="85"/>
                    </a:cubicBezTo>
                    <a:cubicBezTo>
                      <a:pt x="49" y="104"/>
                      <a:pt x="68" y="123"/>
                      <a:pt x="87" y="142"/>
                    </a:cubicBezTo>
                    <a:cubicBezTo>
                      <a:pt x="88" y="143"/>
                      <a:pt x="89" y="144"/>
                      <a:pt x="91" y="146"/>
                    </a:cubicBezTo>
                    <a:cubicBezTo>
                      <a:pt x="95" y="138"/>
                      <a:pt x="98" y="131"/>
                      <a:pt x="102" y="124"/>
                    </a:cubicBezTo>
                    <a:cubicBezTo>
                      <a:pt x="117" y="96"/>
                      <a:pt x="132" y="68"/>
                      <a:pt x="148" y="39"/>
                    </a:cubicBezTo>
                    <a:cubicBezTo>
                      <a:pt x="153" y="30"/>
                      <a:pt x="158" y="20"/>
                      <a:pt x="163" y="11"/>
                    </a:cubicBezTo>
                    <a:cubicBezTo>
                      <a:pt x="168" y="1"/>
                      <a:pt x="178" y="0"/>
                      <a:pt x="185" y="3"/>
                    </a:cubicBezTo>
                    <a:cubicBezTo>
                      <a:pt x="193" y="7"/>
                      <a:pt x="195" y="18"/>
                      <a:pt x="191" y="26"/>
                    </a:cubicBezTo>
                    <a:cubicBezTo>
                      <a:pt x="182" y="44"/>
                      <a:pt x="172" y="62"/>
                      <a:pt x="162" y="79"/>
                    </a:cubicBezTo>
                    <a:cubicBezTo>
                      <a:pt x="161" y="82"/>
                      <a:pt x="149" y="105"/>
                      <a:pt x="145" y="111"/>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9AEF8173-5C3F-4A95-AFA5-151718BC3682}"/>
                  </a:ext>
                </a:extLst>
              </p:cNvPr>
              <p:cNvSpPr>
                <a:spLocks noEditPoints="1"/>
              </p:cNvSpPr>
              <p:nvPr/>
            </p:nvSpPr>
            <p:spPr bwMode="auto">
              <a:xfrm>
                <a:off x="5230813" y="2312988"/>
                <a:ext cx="1733550" cy="2232025"/>
              </a:xfrm>
              <a:custGeom>
                <a:avLst/>
                <a:gdLst>
                  <a:gd name="T0" fmla="*/ 519 w 543"/>
                  <a:gd name="T1" fmla="*/ 420 h 700"/>
                  <a:gd name="T2" fmla="*/ 452 w 543"/>
                  <a:gd name="T3" fmla="*/ 344 h 700"/>
                  <a:gd name="T4" fmla="*/ 451 w 543"/>
                  <a:gd name="T5" fmla="*/ 131 h 700"/>
                  <a:gd name="T6" fmla="*/ 353 w 543"/>
                  <a:gd name="T7" fmla="*/ 120 h 700"/>
                  <a:gd name="T8" fmla="*/ 350 w 543"/>
                  <a:gd name="T9" fmla="*/ 120 h 700"/>
                  <a:gd name="T10" fmla="*/ 347 w 543"/>
                  <a:gd name="T11" fmla="*/ 93 h 700"/>
                  <a:gd name="T12" fmla="*/ 309 w 543"/>
                  <a:gd name="T13" fmla="*/ 76 h 700"/>
                  <a:gd name="T14" fmla="*/ 273 w 543"/>
                  <a:gd name="T15" fmla="*/ 18 h 700"/>
                  <a:gd name="T16" fmla="*/ 261 w 543"/>
                  <a:gd name="T17" fmla="*/ 10 h 700"/>
                  <a:gd name="T18" fmla="*/ 234 w 543"/>
                  <a:gd name="T19" fmla="*/ 2 h 700"/>
                  <a:gd name="T20" fmla="*/ 231 w 543"/>
                  <a:gd name="T21" fmla="*/ 2 h 700"/>
                  <a:gd name="T22" fmla="*/ 150 w 543"/>
                  <a:gd name="T23" fmla="*/ 69 h 700"/>
                  <a:gd name="T24" fmla="*/ 123 w 543"/>
                  <a:gd name="T25" fmla="*/ 75 h 700"/>
                  <a:gd name="T26" fmla="*/ 105 w 543"/>
                  <a:gd name="T27" fmla="*/ 114 h 700"/>
                  <a:gd name="T28" fmla="*/ 18 w 543"/>
                  <a:gd name="T29" fmla="*/ 120 h 700"/>
                  <a:gd name="T30" fmla="*/ 0 w 543"/>
                  <a:gd name="T31" fmla="*/ 371 h 700"/>
                  <a:gd name="T32" fmla="*/ 0 w 543"/>
                  <a:gd name="T33" fmla="*/ 606 h 700"/>
                  <a:gd name="T34" fmla="*/ 0 w 543"/>
                  <a:gd name="T35" fmla="*/ 607 h 700"/>
                  <a:gd name="T36" fmla="*/ 19 w 543"/>
                  <a:gd name="T37" fmla="*/ 621 h 700"/>
                  <a:gd name="T38" fmla="*/ 206 w 543"/>
                  <a:gd name="T39" fmla="*/ 625 h 700"/>
                  <a:gd name="T40" fmla="*/ 321 w 543"/>
                  <a:gd name="T41" fmla="*/ 695 h 700"/>
                  <a:gd name="T42" fmla="*/ 478 w 543"/>
                  <a:gd name="T43" fmla="*/ 651 h 700"/>
                  <a:gd name="T44" fmla="*/ 538 w 543"/>
                  <a:gd name="T45" fmla="*/ 473 h 700"/>
                  <a:gd name="T46" fmla="*/ 215 w 543"/>
                  <a:gd name="T47" fmla="*/ 35 h 700"/>
                  <a:gd name="T48" fmla="*/ 255 w 543"/>
                  <a:gd name="T49" fmla="*/ 45 h 700"/>
                  <a:gd name="T50" fmla="*/ 261 w 543"/>
                  <a:gd name="T51" fmla="*/ 51 h 700"/>
                  <a:gd name="T52" fmla="*/ 271 w 543"/>
                  <a:gd name="T53" fmla="*/ 76 h 700"/>
                  <a:gd name="T54" fmla="*/ 181 w 543"/>
                  <a:gd name="T55" fmla="*/ 75 h 700"/>
                  <a:gd name="T56" fmla="*/ 137 w 543"/>
                  <a:gd name="T57" fmla="*/ 107 h 700"/>
                  <a:gd name="T58" fmla="*/ 309 w 543"/>
                  <a:gd name="T59" fmla="*/ 108 h 700"/>
                  <a:gd name="T60" fmla="*/ 315 w 543"/>
                  <a:gd name="T61" fmla="*/ 160 h 700"/>
                  <a:gd name="T62" fmla="*/ 261 w 543"/>
                  <a:gd name="T63" fmla="*/ 166 h 700"/>
                  <a:gd name="T64" fmla="*/ 136 w 543"/>
                  <a:gd name="T65" fmla="*/ 160 h 700"/>
                  <a:gd name="T66" fmla="*/ 183 w 543"/>
                  <a:gd name="T67" fmla="*/ 588 h 700"/>
                  <a:gd name="T68" fmla="*/ 32 w 543"/>
                  <a:gd name="T69" fmla="*/ 290 h 700"/>
                  <a:gd name="T70" fmla="*/ 38 w 543"/>
                  <a:gd name="T71" fmla="*/ 152 h 700"/>
                  <a:gd name="T72" fmla="*/ 105 w 543"/>
                  <a:gd name="T73" fmla="*/ 158 h 700"/>
                  <a:gd name="T74" fmla="*/ 123 w 543"/>
                  <a:gd name="T75" fmla="*/ 197 h 700"/>
                  <a:gd name="T76" fmla="*/ 329 w 543"/>
                  <a:gd name="T77" fmla="*/ 197 h 700"/>
                  <a:gd name="T78" fmla="*/ 347 w 543"/>
                  <a:gd name="T79" fmla="*/ 158 h 700"/>
                  <a:gd name="T80" fmla="*/ 382 w 543"/>
                  <a:gd name="T81" fmla="*/ 152 h 700"/>
                  <a:gd name="T82" fmla="*/ 420 w 543"/>
                  <a:gd name="T83" fmla="*/ 157 h 700"/>
                  <a:gd name="T84" fmla="*/ 420 w 543"/>
                  <a:gd name="T85" fmla="*/ 327 h 700"/>
                  <a:gd name="T86" fmla="*/ 404 w 543"/>
                  <a:gd name="T87" fmla="*/ 329 h 700"/>
                  <a:gd name="T88" fmla="*/ 276 w 543"/>
                  <a:gd name="T89" fmla="*/ 339 h 700"/>
                  <a:gd name="T90" fmla="*/ 175 w 543"/>
                  <a:gd name="T91" fmla="*/ 452 h 700"/>
                  <a:gd name="T92" fmla="*/ 507 w 543"/>
                  <a:gd name="T93" fmla="*/ 536 h 700"/>
                  <a:gd name="T94" fmla="*/ 391 w 543"/>
                  <a:gd name="T95" fmla="*/ 661 h 700"/>
                  <a:gd name="T96" fmla="*/ 282 w 543"/>
                  <a:gd name="T97" fmla="*/ 648 h 700"/>
                  <a:gd name="T98" fmla="*/ 211 w 543"/>
                  <a:gd name="T99" fmla="*/ 572 h 700"/>
                  <a:gd name="T100" fmla="*/ 278 w 543"/>
                  <a:gd name="T101" fmla="*/ 374 h 700"/>
                  <a:gd name="T102" fmla="*/ 481 w 543"/>
                  <a:gd name="T103" fmla="*/ 421 h 700"/>
                  <a:gd name="T104" fmla="*/ 507 w 543"/>
                  <a:gd name="T105" fmla="*/ 53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3" h="700">
                    <a:moveTo>
                      <a:pt x="538" y="473"/>
                    </a:moveTo>
                    <a:cubicBezTo>
                      <a:pt x="534" y="454"/>
                      <a:pt x="528" y="437"/>
                      <a:pt x="519" y="420"/>
                    </a:cubicBezTo>
                    <a:cubicBezTo>
                      <a:pt x="504" y="393"/>
                      <a:pt x="483" y="370"/>
                      <a:pt x="457" y="353"/>
                    </a:cubicBezTo>
                    <a:cubicBezTo>
                      <a:pt x="453" y="351"/>
                      <a:pt x="452" y="348"/>
                      <a:pt x="452" y="344"/>
                    </a:cubicBezTo>
                    <a:cubicBezTo>
                      <a:pt x="452" y="276"/>
                      <a:pt x="452" y="208"/>
                      <a:pt x="452" y="140"/>
                    </a:cubicBezTo>
                    <a:cubicBezTo>
                      <a:pt x="452" y="137"/>
                      <a:pt x="452" y="134"/>
                      <a:pt x="451" y="131"/>
                    </a:cubicBezTo>
                    <a:cubicBezTo>
                      <a:pt x="448" y="123"/>
                      <a:pt x="442" y="120"/>
                      <a:pt x="434" y="120"/>
                    </a:cubicBezTo>
                    <a:cubicBezTo>
                      <a:pt x="407" y="120"/>
                      <a:pt x="380" y="120"/>
                      <a:pt x="353" y="120"/>
                    </a:cubicBezTo>
                    <a:cubicBezTo>
                      <a:pt x="352" y="120"/>
                      <a:pt x="351" y="120"/>
                      <a:pt x="350" y="120"/>
                    </a:cubicBezTo>
                    <a:cubicBezTo>
                      <a:pt x="350" y="120"/>
                      <a:pt x="350" y="120"/>
                      <a:pt x="350" y="120"/>
                    </a:cubicBezTo>
                    <a:cubicBezTo>
                      <a:pt x="347" y="120"/>
                      <a:pt x="347" y="119"/>
                      <a:pt x="347" y="114"/>
                    </a:cubicBezTo>
                    <a:cubicBezTo>
                      <a:pt x="347" y="107"/>
                      <a:pt x="347" y="100"/>
                      <a:pt x="347" y="93"/>
                    </a:cubicBezTo>
                    <a:cubicBezTo>
                      <a:pt x="347" y="81"/>
                      <a:pt x="341" y="76"/>
                      <a:pt x="329" y="76"/>
                    </a:cubicBezTo>
                    <a:cubicBezTo>
                      <a:pt x="322" y="75"/>
                      <a:pt x="316" y="75"/>
                      <a:pt x="309" y="76"/>
                    </a:cubicBezTo>
                    <a:cubicBezTo>
                      <a:pt x="304" y="76"/>
                      <a:pt x="303" y="74"/>
                      <a:pt x="302" y="69"/>
                    </a:cubicBezTo>
                    <a:cubicBezTo>
                      <a:pt x="300" y="48"/>
                      <a:pt x="290" y="31"/>
                      <a:pt x="273" y="18"/>
                    </a:cubicBezTo>
                    <a:cubicBezTo>
                      <a:pt x="269" y="15"/>
                      <a:pt x="265" y="13"/>
                      <a:pt x="261" y="10"/>
                    </a:cubicBezTo>
                    <a:cubicBezTo>
                      <a:pt x="261" y="10"/>
                      <a:pt x="261" y="10"/>
                      <a:pt x="261" y="10"/>
                    </a:cubicBezTo>
                    <a:cubicBezTo>
                      <a:pt x="259" y="9"/>
                      <a:pt x="257" y="8"/>
                      <a:pt x="255" y="8"/>
                    </a:cubicBezTo>
                    <a:cubicBezTo>
                      <a:pt x="249" y="5"/>
                      <a:pt x="242" y="3"/>
                      <a:pt x="234" y="2"/>
                    </a:cubicBezTo>
                    <a:cubicBezTo>
                      <a:pt x="233" y="2"/>
                      <a:pt x="232" y="2"/>
                      <a:pt x="231" y="2"/>
                    </a:cubicBezTo>
                    <a:cubicBezTo>
                      <a:pt x="231" y="2"/>
                      <a:pt x="231" y="2"/>
                      <a:pt x="231" y="2"/>
                    </a:cubicBezTo>
                    <a:cubicBezTo>
                      <a:pt x="212" y="0"/>
                      <a:pt x="194" y="6"/>
                      <a:pt x="179" y="18"/>
                    </a:cubicBezTo>
                    <a:cubicBezTo>
                      <a:pt x="162" y="31"/>
                      <a:pt x="152" y="48"/>
                      <a:pt x="150" y="69"/>
                    </a:cubicBezTo>
                    <a:cubicBezTo>
                      <a:pt x="149" y="74"/>
                      <a:pt x="148" y="76"/>
                      <a:pt x="143" y="75"/>
                    </a:cubicBezTo>
                    <a:cubicBezTo>
                      <a:pt x="136" y="75"/>
                      <a:pt x="129" y="75"/>
                      <a:pt x="123" y="75"/>
                    </a:cubicBezTo>
                    <a:cubicBezTo>
                      <a:pt x="111" y="75"/>
                      <a:pt x="105" y="81"/>
                      <a:pt x="105" y="93"/>
                    </a:cubicBezTo>
                    <a:cubicBezTo>
                      <a:pt x="105" y="100"/>
                      <a:pt x="105" y="107"/>
                      <a:pt x="105" y="114"/>
                    </a:cubicBezTo>
                    <a:cubicBezTo>
                      <a:pt x="105" y="120"/>
                      <a:pt x="105" y="120"/>
                      <a:pt x="98" y="120"/>
                    </a:cubicBezTo>
                    <a:cubicBezTo>
                      <a:pt x="72" y="120"/>
                      <a:pt x="45" y="121"/>
                      <a:pt x="18" y="120"/>
                    </a:cubicBezTo>
                    <a:cubicBezTo>
                      <a:pt x="7" y="120"/>
                      <a:pt x="0" y="127"/>
                      <a:pt x="0" y="139"/>
                    </a:cubicBezTo>
                    <a:cubicBezTo>
                      <a:pt x="0" y="216"/>
                      <a:pt x="0" y="293"/>
                      <a:pt x="0" y="371"/>
                    </a:cubicBezTo>
                    <a:cubicBezTo>
                      <a:pt x="0" y="448"/>
                      <a:pt x="0" y="526"/>
                      <a:pt x="0" y="603"/>
                    </a:cubicBezTo>
                    <a:cubicBezTo>
                      <a:pt x="0" y="604"/>
                      <a:pt x="0" y="605"/>
                      <a:pt x="0" y="606"/>
                    </a:cubicBezTo>
                    <a:cubicBezTo>
                      <a:pt x="0" y="607"/>
                      <a:pt x="0" y="607"/>
                      <a:pt x="0" y="607"/>
                    </a:cubicBezTo>
                    <a:cubicBezTo>
                      <a:pt x="0" y="607"/>
                      <a:pt x="0" y="607"/>
                      <a:pt x="0" y="607"/>
                    </a:cubicBezTo>
                    <a:cubicBezTo>
                      <a:pt x="1" y="609"/>
                      <a:pt x="1" y="610"/>
                      <a:pt x="1" y="611"/>
                    </a:cubicBezTo>
                    <a:cubicBezTo>
                      <a:pt x="4" y="619"/>
                      <a:pt x="11" y="621"/>
                      <a:pt x="19" y="621"/>
                    </a:cubicBezTo>
                    <a:cubicBezTo>
                      <a:pt x="78" y="621"/>
                      <a:pt x="138" y="621"/>
                      <a:pt x="197" y="621"/>
                    </a:cubicBezTo>
                    <a:cubicBezTo>
                      <a:pt x="201" y="621"/>
                      <a:pt x="203" y="622"/>
                      <a:pt x="206" y="625"/>
                    </a:cubicBezTo>
                    <a:cubicBezTo>
                      <a:pt x="216" y="636"/>
                      <a:pt x="226" y="647"/>
                      <a:pt x="237" y="657"/>
                    </a:cubicBezTo>
                    <a:cubicBezTo>
                      <a:pt x="261" y="677"/>
                      <a:pt x="290" y="689"/>
                      <a:pt x="321" y="695"/>
                    </a:cubicBezTo>
                    <a:cubicBezTo>
                      <a:pt x="350" y="700"/>
                      <a:pt x="378" y="698"/>
                      <a:pt x="406" y="690"/>
                    </a:cubicBezTo>
                    <a:cubicBezTo>
                      <a:pt x="433" y="682"/>
                      <a:pt x="457" y="669"/>
                      <a:pt x="478" y="651"/>
                    </a:cubicBezTo>
                    <a:cubicBezTo>
                      <a:pt x="511" y="621"/>
                      <a:pt x="532" y="584"/>
                      <a:pt x="539" y="540"/>
                    </a:cubicBezTo>
                    <a:cubicBezTo>
                      <a:pt x="543" y="518"/>
                      <a:pt x="542" y="495"/>
                      <a:pt x="538" y="473"/>
                    </a:cubicBezTo>
                    <a:close/>
                    <a:moveTo>
                      <a:pt x="197" y="44"/>
                    </a:moveTo>
                    <a:cubicBezTo>
                      <a:pt x="202" y="40"/>
                      <a:pt x="209" y="36"/>
                      <a:pt x="215" y="35"/>
                    </a:cubicBezTo>
                    <a:cubicBezTo>
                      <a:pt x="215" y="35"/>
                      <a:pt x="215" y="35"/>
                      <a:pt x="215" y="35"/>
                    </a:cubicBezTo>
                    <a:cubicBezTo>
                      <a:pt x="229" y="32"/>
                      <a:pt x="244" y="35"/>
                      <a:pt x="255" y="45"/>
                    </a:cubicBezTo>
                    <a:cubicBezTo>
                      <a:pt x="257" y="46"/>
                      <a:pt x="259" y="48"/>
                      <a:pt x="261" y="50"/>
                    </a:cubicBezTo>
                    <a:cubicBezTo>
                      <a:pt x="261" y="50"/>
                      <a:pt x="261" y="51"/>
                      <a:pt x="261" y="51"/>
                    </a:cubicBezTo>
                    <a:cubicBezTo>
                      <a:pt x="261" y="51"/>
                      <a:pt x="261" y="51"/>
                      <a:pt x="261" y="51"/>
                    </a:cubicBezTo>
                    <a:cubicBezTo>
                      <a:pt x="267" y="57"/>
                      <a:pt x="270" y="65"/>
                      <a:pt x="271" y="76"/>
                    </a:cubicBezTo>
                    <a:cubicBezTo>
                      <a:pt x="268" y="76"/>
                      <a:pt x="212" y="75"/>
                      <a:pt x="188" y="75"/>
                    </a:cubicBezTo>
                    <a:cubicBezTo>
                      <a:pt x="186" y="75"/>
                      <a:pt x="184" y="75"/>
                      <a:pt x="181" y="75"/>
                    </a:cubicBezTo>
                    <a:cubicBezTo>
                      <a:pt x="182" y="62"/>
                      <a:pt x="188" y="52"/>
                      <a:pt x="197" y="44"/>
                    </a:cubicBezTo>
                    <a:close/>
                    <a:moveTo>
                      <a:pt x="137" y="107"/>
                    </a:moveTo>
                    <a:cubicBezTo>
                      <a:pt x="139" y="107"/>
                      <a:pt x="141" y="107"/>
                      <a:pt x="142" y="107"/>
                    </a:cubicBezTo>
                    <a:cubicBezTo>
                      <a:pt x="167" y="107"/>
                      <a:pt x="278" y="108"/>
                      <a:pt x="309" y="108"/>
                    </a:cubicBezTo>
                    <a:cubicBezTo>
                      <a:pt x="311" y="108"/>
                      <a:pt x="313" y="108"/>
                      <a:pt x="315" y="108"/>
                    </a:cubicBezTo>
                    <a:cubicBezTo>
                      <a:pt x="315" y="110"/>
                      <a:pt x="315" y="145"/>
                      <a:pt x="315" y="160"/>
                    </a:cubicBezTo>
                    <a:cubicBezTo>
                      <a:pt x="315" y="165"/>
                      <a:pt x="314" y="166"/>
                      <a:pt x="310" y="166"/>
                    </a:cubicBezTo>
                    <a:cubicBezTo>
                      <a:pt x="293" y="166"/>
                      <a:pt x="261" y="166"/>
                      <a:pt x="261" y="166"/>
                    </a:cubicBezTo>
                    <a:cubicBezTo>
                      <a:pt x="221" y="165"/>
                      <a:pt x="182" y="165"/>
                      <a:pt x="142" y="166"/>
                    </a:cubicBezTo>
                    <a:cubicBezTo>
                      <a:pt x="138" y="166"/>
                      <a:pt x="136" y="165"/>
                      <a:pt x="136" y="160"/>
                    </a:cubicBezTo>
                    <a:cubicBezTo>
                      <a:pt x="137" y="144"/>
                      <a:pt x="137" y="123"/>
                      <a:pt x="137" y="107"/>
                    </a:cubicBezTo>
                    <a:close/>
                    <a:moveTo>
                      <a:pt x="183" y="588"/>
                    </a:moveTo>
                    <a:cubicBezTo>
                      <a:pt x="159" y="589"/>
                      <a:pt x="31" y="587"/>
                      <a:pt x="31" y="587"/>
                    </a:cubicBezTo>
                    <a:cubicBezTo>
                      <a:pt x="31" y="587"/>
                      <a:pt x="32" y="374"/>
                      <a:pt x="32" y="290"/>
                    </a:cubicBezTo>
                    <a:cubicBezTo>
                      <a:pt x="32" y="246"/>
                      <a:pt x="32" y="202"/>
                      <a:pt x="32" y="158"/>
                    </a:cubicBezTo>
                    <a:cubicBezTo>
                      <a:pt x="32" y="154"/>
                      <a:pt x="33" y="152"/>
                      <a:pt x="38" y="152"/>
                    </a:cubicBezTo>
                    <a:cubicBezTo>
                      <a:pt x="58" y="152"/>
                      <a:pt x="79" y="152"/>
                      <a:pt x="99" y="152"/>
                    </a:cubicBezTo>
                    <a:cubicBezTo>
                      <a:pt x="104" y="152"/>
                      <a:pt x="105" y="154"/>
                      <a:pt x="105" y="158"/>
                    </a:cubicBezTo>
                    <a:cubicBezTo>
                      <a:pt x="105" y="165"/>
                      <a:pt x="105" y="173"/>
                      <a:pt x="105" y="180"/>
                    </a:cubicBezTo>
                    <a:cubicBezTo>
                      <a:pt x="105" y="190"/>
                      <a:pt x="113" y="197"/>
                      <a:pt x="123" y="197"/>
                    </a:cubicBezTo>
                    <a:cubicBezTo>
                      <a:pt x="154" y="197"/>
                      <a:pt x="184" y="197"/>
                      <a:pt x="215" y="197"/>
                    </a:cubicBezTo>
                    <a:cubicBezTo>
                      <a:pt x="215" y="197"/>
                      <a:pt x="291" y="197"/>
                      <a:pt x="329" y="197"/>
                    </a:cubicBezTo>
                    <a:cubicBezTo>
                      <a:pt x="339" y="197"/>
                      <a:pt x="347" y="191"/>
                      <a:pt x="347" y="180"/>
                    </a:cubicBezTo>
                    <a:cubicBezTo>
                      <a:pt x="347" y="173"/>
                      <a:pt x="347" y="165"/>
                      <a:pt x="347" y="158"/>
                    </a:cubicBezTo>
                    <a:cubicBezTo>
                      <a:pt x="347" y="154"/>
                      <a:pt x="348" y="152"/>
                      <a:pt x="352" y="152"/>
                    </a:cubicBezTo>
                    <a:cubicBezTo>
                      <a:pt x="362" y="152"/>
                      <a:pt x="382" y="152"/>
                      <a:pt x="382" y="152"/>
                    </a:cubicBezTo>
                    <a:cubicBezTo>
                      <a:pt x="393" y="152"/>
                      <a:pt x="404" y="152"/>
                      <a:pt x="416" y="152"/>
                    </a:cubicBezTo>
                    <a:cubicBezTo>
                      <a:pt x="419" y="152"/>
                      <a:pt x="420" y="153"/>
                      <a:pt x="420" y="157"/>
                    </a:cubicBezTo>
                    <a:cubicBezTo>
                      <a:pt x="420" y="168"/>
                      <a:pt x="420" y="179"/>
                      <a:pt x="420" y="190"/>
                    </a:cubicBezTo>
                    <a:cubicBezTo>
                      <a:pt x="420" y="235"/>
                      <a:pt x="420" y="281"/>
                      <a:pt x="420" y="327"/>
                    </a:cubicBezTo>
                    <a:cubicBezTo>
                      <a:pt x="420" y="329"/>
                      <a:pt x="420" y="331"/>
                      <a:pt x="420" y="334"/>
                    </a:cubicBezTo>
                    <a:cubicBezTo>
                      <a:pt x="414" y="332"/>
                      <a:pt x="409" y="331"/>
                      <a:pt x="404" y="329"/>
                    </a:cubicBezTo>
                    <a:cubicBezTo>
                      <a:pt x="378" y="321"/>
                      <a:pt x="351" y="321"/>
                      <a:pt x="324" y="324"/>
                    </a:cubicBezTo>
                    <a:cubicBezTo>
                      <a:pt x="308" y="327"/>
                      <a:pt x="292" y="332"/>
                      <a:pt x="276" y="339"/>
                    </a:cubicBezTo>
                    <a:cubicBezTo>
                      <a:pt x="275" y="339"/>
                      <a:pt x="261" y="346"/>
                      <a:pt x="261" y="346"/>
                    </a:cubicBezTo>
                    <a:cubicBezTo>
                      <a:pt x="220" y="371"/>
                      <a:pt x="190" y="406"/>
                      <a:pt x="175" y="452"/>
                    </a:cubicBezTo>
                    <a:cubicBezTo>
                      <a:pt x="160" y="498"/>
                      <a:pt x="164" y="544"/>
                      <a:pt x="183" y="588"/>
                    </a:cubicBezTo>
                    <a:close/>
                    <a:moveTo>
                      <a:pt x="507" y="536"/>
                    </a:moveTo>
                    <a:cubicBezTo>
                      <a:pt x="501" y="572"/>
                      <a:pt x="484" y="603"/>
                      <a:pt x="456" y="627"/>
                    </a:cubicBezTo>
                    <a:cubicBezTo>
                      <a:pt x="437" y="644"/>
                      <a:pt x="415" y="655"/>
                      <a:pt x="391" y="661"/>
                    </a:cubicBezTo>
                    <a:cubicBezTo>
                      <a:pt x="376" y="665"/>
                      <a:pt x="361" y="666"/>
                      <a:pt x="346" y="666"/>
                    </a:cubicBezTo>
                    <a:cubicBezTo>
                      <a:pt x="324" y="665"/>
                      <a:pt x="302" y="659"/>
                      <a:pt x="282" y="648"/>
                    </a:cubicBezTo>
                    <a:cubicBezTo>
                      <a:pt x="280" y="647"/>
                      <a:pt x="270" y="641"/>
                      <a:pt x="268" y="640"/>
                    </a:cubicBezTo>
                    <a:cubicBezTo>
                      <a:pt x="242" y="623"/>
                      <a:pt x="224" y="600"/>
                      <a:pt x="211" y="572"/>
                    </a:cubicBezTo>
                    <a:cubicBezTo>
                      <a:pt x="198" y="544"/>
                      <a:pt x="195" y="514"/>
                      <a:pt x="200" y="484"/>
                    </a:cubicBezTo>
                    <a:cubicBezTo>
                      <a:pt x="209" y="435"/>
                      <a:pt x="235" y="398"/>
                      <a:pt x="278" y="374"/>
                    </a:cubicBezTo>
                    <a:cubicBezTo>
                      <a:pt x="304" y="359"/>
                      <a:pt x="331" y="352"/>
                      <a:pt x="360" y="354"/>
                    </a:cubicBezTo>
                    <a:cubicBezTo>
                      <a:pt x="411" y="357"/>
                      <a:pt x="452" y="379"/>
                      <a:pt x="481" y="421"/>
                    </a:cubicBezTo>
                    <a:cubicBezTo>
                      <a:pt x="493" y="437"/>
                      <a:pt x="501" y="455"/>
                      <a:pt x="506" y="475"/>
                    </a:cubicBezTo>
                    <a:cubicBezTo>
                      <a:pt x="510" y="495"/>
                      <a:pt x="511" y="515"/>
                      <a:pt x="507" y="5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13" name="Straight Connector 12">
              <a:extLst>
                <a:ext uri="{FF2B5EF4-FFF2-40B4-BE49-F238E27FC236}">
                  <a16:creationId xmlns:a16="http://schemas.microsoft.com/office/drawing/2014/main" id="{055FD339-6624-469D-9E75-56140C89AEE5}"/>
                </a:ext>
              </a:extLst>
            </p:cNvPr>
            <p:cNvCxnSpPr/>
            <p:nvPr/>
          </p:nvCxnSpPr>
          <p:spPr>
            <a:xfrm>
              <a:off x="2489200" y="2743200"/>
              <a:ext cx="1859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12B0EC-E1FC-452C-8A5D-8A96934ACE96}"/>
                </a:ext>
              </a:extLst>
            </p:cNvPr>
            <p:cNvCxnSpPr/>
            <p:nvPr/>
          </p:nvCxnSpPr>
          <p:spPr>
            <a:xfrm>
              <a:off x="2489200" y="3063240"/>
              <a:ext cx="1859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043069-413C-49D4-8B80-40AF0EAE5EE9}"/>
                </a:ext>
              </a:extLst>
            </p:cNvPr>
            <p:cNvCxnSpPr>
              <a:cxnSpLocks/>
            </p:cNvCxnSpPr>
            <p:nvPr/>
          </p:nvCxnSpPr>
          <p:spPr>
            <a:xfrm>
              <a:off x="2489200" y="3383280"/>
              <a:ext cx="853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7EB301-14C4-4DFE-B42B-473BC0BCD6F9}"/>
                </a:ext>
              </a:extLst>
            </p:cNvPr>
            <p:cNvCxnSpPr>
              <a:cxnSpLocks/>
            </p:cNvCxnSpPr>
            <p:nvPr/>
          </p:nvCxnSpPr>
          <p:spPr>
            <a:xfrm>
              <a:off x="2489200" y="3693160"/>
              <a:ext cx="635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BC917EB-9D8B-4B59-A3AC-3DB6C8C02DE6}"/>
                </a:ext>
              </a:extLst>
            </p:cNvPr>
            <p:cNvCxnSpPr>
              <a:cxnSpLocks/>
            </p:cNvCxnSpPr>
            <p:nvPr/>
          </p:nvCxnSpPr>
          <p:spPr>
            <a:xfrm>
              <a:off x="2489200" y="4013200"/>
              <a:ext cx="4775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21A0EA-AC72-4870-82E3-4972FC968A8C}"/>
                </a:ext>
              </a:extLst>
            </p:cNvPr>
            <p:cNvCxnSpPr>
              <a:cxnSpLocks/>
            </p:cNvCxnSpPr>
            <p:nvPr/>
          </p:nvCxnSpPr>
          <p:spPr>
            <a:xfrm>
              <a:off x="2489200" y="4333240"/>
              <a:ext cx="4267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334326-78D0-4D4C-A570-C3A654DA6E92}"/>
                </a:ext>
              </a:extLst>
            </p:cNvPr>
            <p:cNvCxnSpPr>
              <a:cxnSpLocks/>
            </p:cNvCxnSpPr>
            <p:nvPr/>
          </p:nvCxnSpPr>
          <p:spPr>
            <a:xfrm>
              <a:off x="2489200" y="4638040"/>
              <a:ext cx="4267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C228256-7909-4687-AC06-DF201365974E}"/>
              </a:ext>
            </a:extLst>
          </p:cNvPr>
          <p:cNvGrpSpPr/>
          <p:nvPr userDrawn="1"/>
        </p:nvGrpSpPr>
        <p:grpSpPr>
          <a:xfrm>
            <a:off x="5829387" y="2311930"/>
            <a:ext cx="666252" cy="659194"/>
            <a:chOff x="6493081" y="1742364"/>
            <a:chExt cx="660464" cy="657690"/>
          </a:xfrm>
        </p:grpSpPr>
        <p:sp>
          <p:nvSpPr>
            <p:cNvPr id="25" name="Oval 24">
              <a:extLst>
                <a:ext uri="{FF2B5EF4-FFF2-40B4-BE49-F238E27FC236}">
                  <a16:creationId xmlns:a16="http://schemas.microsoft.com/office/drawing/2014/main" id="{D9CB84BB-85E0-45B1-9A9A-18FFA2F49124}"/>
                </a:ext>
              </a:extLst>
            </p:cNvPr>
            <p:cNvSpPr>
              <a:spLocks noChangeArrowheads="1"/>
            </p:cNvSpPr>
            <p:nvPr/>
          </p:nvSpPr>
          <p:spPr bwMode="auto">
            <a:xfrm>
              <a:off x="6493081" y="1742364"/>
              <a:ext cx="660464" cy="657690"/>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Rounded Corners 23">
              <a:extLst>
                <a:ext uri="{FF2B5EF4-FFF2-40B4-BE49-F238E27FC236}">
                  <a16:creationId xmlns:a16="http://schemas.microsoft.com/office/drawing/2014/main" id="{2D5550FD-F773-422B-89AE-F3B73C2D6D9B}"/>
                </a:ext>
              </a:extLst>
            </p:cNvPr>
            <p:cNvSpPr/>
            <p:nvPr/>
          </p:nvSpPr>
          <p:spPr>
            <a:xfrm rot="2700000">
              <a:off x="6651394" y="2069258"/>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623F86D-02ED-41FE-B82A-AF77216F4306}"/>
                </a:ext>
              </a:extLst>
            </p:cNvPr>
            <p:cNvSpPr/>
            <p:nvPr/>
          </p:nvSpPr>
          <p:spPr>
            <a:xfrm rot="8100000">
              <a:off x="6714042" y="2021725"/>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A4FAA62A-B5B9-49CF-B2F5-E9C5369268D9}"/>
              </a:ext>
            </a:extLst>
          </p:cNvPr>
          <p:cNvSpPr txBox="1"/>
          <p:nvPr userDrawn="1"/>
        </p:nvSpPr>
        <p:spPr>
          <a:xfrm>
            <a:off x="6800296" y="2574201"/>
            <a:ext cx="3127754" cy="493569"/>
          </a:xfrm>
          <a:prstGeom prst="rect">
            <a:avLst/>
          </a:prstGeom>
          <a:noFill/>
        </p:spPr>
        <p:txBody>
          <a:bodyPr wrap="square" rtlCol="0">
            <a:spAutoFit/>
          </a:bodyPr>
          <a:lstStyle/>
          <a:p>
            <a:pPr lvl="0" algn="just">
              <a:defRPr/>
            </a:pPr>
            <a:r>
              <a:rPr lang="en-US" sz="13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kumimoji="0" lang="en-GB" sz="1300" i="0" u="none" strike="noStrike" kern="1200" cap="none" spc="0" normalizeH="0" baseline="0" noProof="0" dirty="0">
              <a:ln>
                <a:noFill/>
              </a:ln>
              <a:solidFill>
                <a:srgbClr val="282828"/>
              </a:solidFill>
              <a:effectLst/>
              <a:uLnTx/>
              <a:uFillTx/>
              <a:latin typeface="Arial" panose="020B0604020202020204" pitchFamily="34" charset="0"/>
              <a:ea typeface="Noto Sans" panose="020B0502040504020204" pitchFamily="34"/>
              <a:cs typeface="Arial" panose="020B0604020202020204" pitchFamily="34" charset="0"/>
            </a:endParaRPr>
          </a:p>
        </p:txBody>
      </p:sp>
      <p:grpSp>
        <p:nvGrpSpPr>
          <p:cNvPr id="29" name="Group 28">
            <a:extLst>
              <a:ext uri="{FF2B5EF4-FFF2-40B4-BE49-F238E27FC236}">
                <a16:creationId xmlns:a16="http://schemas.microsoft.com/office/drawing/2014/main" id="{BBEF0DB3-6780-4955-A9AC-6120553D0EBB}"/>
              </a:ext>
            </a:extLst>
          </p:cNvPr>
          <p:cNvGrpSpPr/>
          <p:nvPr userDrawn="1"/>
        </p:nvGrpSpPr>
        <p:grpSpPr>
          <a:xfrm>
            <a:off x="5829387" y="3611580"/>
            <a:ext cx="666252" cy="659194"/>
            <a:chOff x="6493081" y="1742364"/>
            <a:chExt cx="660464" cy="657690"/>
          </a:xfrm>
        </p:grpSpPr>
        <p:sp>
          <p:nvSpPr>
            <p:cNvPr id="30" name="Oval 29">
              <a:extLst>
                <a:ext uri="{FF2B5EF4-FFF2-40B4-BE49-F238E27FC236}">
                  <a16:creationId xmlns:a16="http://schemas.microsoft.com/office/drawing/2014/main" id="{A639C86F-9695-43F9-8BD0-4B4285115887}"/>
                </a:ext>
              </a:extLst>
            </p:cNvPr>
            <p:cNvSpPr>
              <a:spLocks noChangeArrowheads="1"/>
            </p:cNvSpPr>
            <p:nvPr/>
          </p:nvSpPr>
          <p:spPr bwMode="auto">
            <a:xfrm>
              <a:off x="6493081" y="1742364"/>
              <a:ext cx="660464" cy="657690"/>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Rounded Corners 33">
              <a:extLst>
                <a:ext uri="{FF2B5EF4-FFF2-40B4-BE49-F238E27FC236}">
                  <a16:creationId xmlns:a16="http://schemas.microsoft.com/office/drawing/2014/main" id="{FE094DD3-28C7-482C-9462-3CE4CA9B21E7}"/>
                </a:ext>
              </a:extLst>
            </p:cNvPr>
            <p:cNvSpPr/>
            <p:nvPr/>
          </p:nvSpPr>
          <p:spPr>
            <a:xfrm rot="2700000">
              <a:off x="6651394" y="2069258"/>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4">
              <a:extLst>
                <a:ext uri="{FF2B5EF4-FFF2-40B4-BE49-F238E27FC236}">
                  <a16:creationId xmlns:a16="http://schemas.microsoft.com/office/drawing/2014/main" id="{6F4769D5-0590-45A9-AA94-4ABE3AF85D9C}"/>
                </a:ext>
              </a:extLst>
            </p:cNvPr>
            <p:cNvSpPr/>
            <p:nvPr/>
          </p:nvSpPr>
          <p:spPr>
            <a:xfrm rot="8100000">
              <a:off x="6714042" y="2021725"/>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8AB3D930-A7D4-4663-A05F-C9537F60E040}"/>
              </a:ext>
            </a:extLst>
          </p:cNvPr>
          <p:cNvGrpSpPr/>
          <p:nvPr userDrawn="1"/>
        </p:nvGrpSpPr>
        <p:grpSpPr>
          <a:xfrm>
            <a:off x="5829387" y="5022994"/>
            <a:ext cx="666252" cy="659194"/>
            <a:chOff x="6493081" y="1742364"/>
            <a:chExt cx="660464" cy="657690"/>
          </a:xfrm>
        </p:grpSpPr>
        <p:sp>
          <p:nvSpPr>
            <p:cNvPr id="34" name="Oval 33">
              <a:extLst>
                <a:ext uri="{FF2B5EF4-FFF2-40B4-BE49-F238E27FC236}">
                  <a16:creationId xmlns:a16="http://schemas.microsoft.com/office/drawing/2014/main" id="{381A3CC3-9084-4055-83FC-96BF2EA2F94A}"/>
                </a:ext>
              </a:extLst>
            </p:cNvPr>
            <p:cNvSpPr>
              <a:spLocks noChangeArrowheads="1"/>
            </p:cNvSpPr>
            <p:nvPr/>
          </p:nvSpPr>
          <p:spPr bwMode="auto">
            <a:xfrm>
              <a:off x="6493081" y="1742364"/>
              <a:ext cx="660464" cy="657690"/>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Rounded Corners 37">
              <a:extLst>
                <a:ext uri="{FF2B5EF4-FFF2-40B4-BE49-F238E27FC236}">
                  <a16:creationId xmlns:a16="http://schemas.microsoft.com/office/drawing/2014/main" id="{25F0C388-90EA-40B3-9ABD-D116082A68AF}"/>
                </a:ext>
              </a:extLst>
            </p:cNvPr>
            <p:cNvSpPr/>
            <p:nvPr/>
          </p:nvSpPr>
          <p:spPr>
            <a:xfrm rot="2700000">
              <a:off x="6651394" y="2069258"/>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8">
              <a:extLst>
                <a:ext uri="{FF2B5EF4-FFF2-40B4-BE49-F238E27FC236}">
                  <a16:creationId xmlns:a16="http://schemas.microsoft.com/office/drawing/2014/main" id="{4D574F9C-332C-40AC-9D37-30731DDBFFEC}"/>
                </a:ext>
              </a:extLst>
            </p:cNvPr>
            <p:cNvSpPr/>
            <p:nvPr/>
          </p:nvSpPr>
          <p:spPr>
            <a:xfrm rot="8100000">
              <a:off x="6714042" y="2021725"/>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26A3202A-290F-40F8-B2BF-8600143622AC}"/>
              </a:ext>
            </a:extLst>
          </p:cNvPr>
          <p:cNvSpPr txBox="1"/>
          <p:nvPr userDrawn="1"/>
        </p:nvSpPr>
        <p:spPr>
          <a:xfrm>
            <a:off x="6803131" y="2218987"/>
            <a:ext cx="2801355" cy="401025"/>
          </a:xfrm>
          <a:prstGeom prst="rect">
            <a:avLst/>
          </a:prstGeom>
          <a:noFill/>
        </p:spPr>
        <p:txBody>
          <a:bodyPr wrap="square" rtlCol="0">
            <a:spAutoFit/>
          </a:bodyPr>
          <a:lstStyle/>
          <a:p>
            <a:pPr lvl="0">
              <a:defRPr/>
            </a:pPr>
            <a:r>
              <a:rPr lang="en-GB" sz="2000" b="1" dirty="0">
                <a:solidFill>
                  <a:srgbClr val="282828"/>
                </a:solidFill>
                <a:latin typeface="Arial" panose="020B0604020202020204" pitchFamily="34" charset="0"/>
                <a:ea typeface="Noto Sans" panose="020B0502040504020204" pitchFamily="34"/>
                <a:cs typeface="Arial" panose="020B0604020202020204" pitchFamily="34" charset="0"/>
              </a:rPr>
              <a:t>Your title text here</a:t>
            </a:r>
          </a:p>
        </p:txBody>
      </p:sp>
      <p:sp>
        <p:nvSpPr>
          <p:cNvPr id="38" name="TextBox 37">
            <a:extLst>
              <a:ext uri="{FF2B5EF4-FFF2-40B4-BE49-F238E27FC236}">
                <a16:creationId xmlns:a16="http://schemas.microsoft.com/office/drawing/2014/main" id="{21469279-16FD-4A80-99DF-6C485353C880}"/>
              </a:ext>
            </a:extLst>
          </p:cNvPr>
          <p:cNvSpPr txBox="1"/>
          <p:nvPr userDrawn="1"/>
        </p:nvSpPr>
        <p:spPr>
          <a:xfrm>
            <a:off x="6800296" y="3892901"/>
            <a:ext cx="3127754" cy="493569"/>
          </a:xfrm>
          <a:prstGeom prst="rect">
            <a:avLst/>
          </a:prstGeom>
          <a:noFill/>
        </p:spPr>
        <p:txBody>
          <a:bodyPr wrap="square" rtlCol="0">
            <a:spAutoFit/>
          </a:bodyPr>
          <a:lstStyle/>
          <a:p>
            <a:pPr lvl="0" algn="just">
              <a:defRPr/>
            </a:pPr>
            <a:r>
              <a:rPr lang="en-US" sz="13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kumimoji="0" lang="en-GB" sz="1300" i="0" u="none" strike="noStrike" kern="1200" cap="none" spc="0" normalizeH="0" baseline="0" noProof="0" dirty="0">
              <a:ln>
                <a:noFill/>
              </a:ln>
              <a:solidFill>
                <a:srgbClr val="282828"/>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9" name="TextBox 38">
            <a:extLst>
              <a:ext uri="{FF2B5EF4-FFF2-40B4-BE49-F238E27FC236}">
                <a16:creationId xmlns:a16="http://schemas.microsoft.com/office/drawing/2014/main" id="{7E72EB65-9A2A-42FC-AA18-CF1D2DEFF4C6}"/>
              </a:ext>
            </a:extLst>
          </p:cNvPr>
          <p:cNvSpPr txBox="1"/>
          <p:nvPr userDrawn="1"/>
        </p:nvSpPr>
        <p:spPr>
          <a:xfrm>
            <a:off x="6803131" y="3537687"/>
            <a:ext cx="2801355" cy="401025"/>
          </a:xfrm>
          <a:prstGeom prst="rect">
            <a:avLst/>
          </a:prstGeom>
          <a:noFill/>
        </p:spPr>
        <p:txBody>
          <a:bodyPr wrap="square" rtlCol="0">
            <a:spAutoFit/>
          </a:bodyPr>
          <a:lstStyle/>
          <a:p>
            <a:pPr lvl="0">
              <a:defRPr/>
            </a:pPr>
            <a:r>
              <a:rPr lang="en-GB" sz="2000" b="1" dirty="0">
                <a:solidFill>
                  <a:srgbClr val="282828"/>
                </a:solidFill>
                <a:latin typeface="Arial" panose="020B0604020202020204" pitchFamily="34" charset="0"/>
                <a:ea typeface="Noto Sans" panose="020B0502040504020204" pitchFamily="34"/>
                <a:cs typeface="Arial" panose="020B0604020202020204" pitchFamily="34" charset="0"/>
              </a:rPr>
              <a:t>Your title text here</a:t>
            </a:r>
          </a:p>
        </p:txBody>
      </p:sp>
      <p:sp>
        <p:nvSpPr>
          <p:cNvPr id="40" name="TextBox 39">
            <a:extLst>
              <a:ext uri="{FF2B5EF4-FFF2-40B4-BE49-F238E27FC236}">
                <a16:creationId xmlns:a16="http://schemas.microsoft.com/office/drawing/2014/main" id="{F307854E-7A9D-4676-B80A-0FE9D0109C4E}"/>
              </a:ext>
            </a:extLst>
          </p:cNvPr>
          <p:cNvSpPr txBox="1"/>
          <p:nvPr userDrawn="1"/>
        </p:nvSpPr>
        <p:spPr>
          <a:xfrm>
            <a:off x="6800296" y="5301140"/>
            <a:ext cx="3127754" cy="493569"/>
          </a:xfrm>
          <a:prstGeom prst="rect">
            <a:avLst/>
          </a:prstGeom>
          <a:noFill/>
        </p:spPr>
        <p:txBody>
          <a:bodyPr wrap="square" rtlCol="0">
            <a:spAutoFit/>
          </a:bodyPr>
          <a:lstStyle/>
          <a:p>
            <a:pPr lvl="0" algn="just">
              <a:defRPr/>
            </a:pPr>
            <a:r>
              <a:rPr lang="en-US" sz="13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kumimoji="0" lang="en-GB" sz="1300" i="0" u="none" strike="noStrike" kern="1200" cap="none" spc="0" normalizeH="0" baseline="0" noProof="0" dirty="0">
              <a:ln>
                <a:noFill/>
              </a:ln>
              <a:solidFill>
                <a:srgbClr val="282828"/>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41" name="TextBox 40">
            <a:extLst>
              <a:ext uri="{FF2B5EF4-FFF2-40B4-BE49-F238E27FC236}">
                <a16:creationId xmlns:a16="http://schemas.microsoft.com/office/drawing/2014/main" id="{E5F7063C-F4D4-4AA3-AB81-0A82327D4988}"/>
              </a:ext>
            </a:extLst>
          </p:cNvPr>
          <p:cNvSpPr txBox="1"/>
          <p:nvPr userDrawn="1"/>
        </p:nvSpPr>
        <p:spPr>
          <a:xfrm>
            <a:off x="6803131" y="4945926"/>
            <a:ext cx="2801355" cy="401025"/>
          </a:xfrm>
          <a:prstGeom prst="rect">
            <a:avLst/>
          </a:prstGeom>
          <a:noFill/>
        </p:spPr>
        <p:txBody>
          <a:bodyPr wrap="square" rtlCol="0">
            <a:spAutoFit/>
          </a:bodyPr>
          <a:lstStyle/>
          <a:p>
            <a:pPr lvl="0">
              <a:defRPr/>
            </a:pPr>
            <a:r>
              <a:rPr lang="en-GB" sz="2000" b="1" dirty="0">
                <a:solidFill>
                  <a:srgbClr val="282828"/>
                </a:solidFill>
                <a:latin typeface="Arial" panose="020B0604020202020204" pitchFamily="34" charset="0"/>
                <a:ea typeface="Noto Sans" panose="020B0502040504020204" pitchFamily="34"/>
                <a:cs typeface="Arial" panose="020B0604020202020204" pitchFamily="34" charset="0"/>
              </a:rPr>
              <a:t>Your title text here</a:t>
            </a:r>
          </a:p>
        </p:txBody>
      </p:sp>
    </p:spTree>
    <p:extLst>
      <p:ext uri="{BB962C8B-B14F-4D97-AF65-F5344CB8AC3E}">
        <p14:creationId xmlns:p14="http://schemas.microsoft.com/office/powerpoint/2010/main" val="102518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056640" y="391110"/>
            <a:ext cx="10312399" cy="918243"/>
          </a:xfrm>
          <a:noFill/>
          <a:ln>
            <a:noFill/>
          </a:ln>
        </p:spPr>
        <p:txBody>
          <a:bodyPr anchor="ctr">
            <a:normAutofit/>
          </a:bodyPr>
          <a:lstStyle>
            <a:lvl1pPr algn="l">
              <a:defRPr sz="2800" b="1">
                <a:solidFill>
                  <a:srgbClr val="282828"/>
                </a:solidFill>
              </a:defRPr>
            </a:lvl1pPr>
          </a:lstStyle>
          <a:p>
            <a:r>
              <a:rPr lang="en-US" dirty="0"/>
              <a:t>Milestones (Copy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10" name="Group 9">
            <a:extLst>
              <a:ext uri="{FF2B5EF4-FFF2-40B4-BE49-F238E27FC236}">
                <a16:creationId xmlns:a16="http://schemas.microsoft.com/office/drawing/2014/main" id="{EBBDCC75-D59D-4995-8A87-ABD2C9BA4578}"/>
              </a:ext>
            </a:extLst>
          </p:cNvPr>
          <p:cNvGrpSpPr/>
          <p:nvPr userDrawn="1"/>
        </p:nvGrpSpPr>
        <p:grpSpPr>
          <a:xfrm>
            <a:off x="2313762" y="887014"/>
            <a:ext cx="7856259" cy="5447905"/>
            <a:chOff x="4549775" y="1466850"/>
            <a:chExt cx="3092450" cy="3922713"/>
          </a:xfrm>
        </p:grpSpPr>
        <p:sp>
          <p:nvSpPr>
            <p:cNvPr id="11" name="Freeform 10">
              <a:extLst>
                <a:ext uri="{FF2B5EF4-FFF2-40B4-BE49-F238E27FC236}">
                  <a16:creationId xmlns:a16="http://schemas.microsoft.com/office/drawing/2014/main" id="{D1A724F6-CC61-4EAF-B004-6F02D61BF594}"/>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12" name="Freeform 11">
              <a:extLst>
                <a:ext uri="{FF2B5EF4-FFF2-40B4-BE49-F238E27FC236}">
                  <a16:creationId xmlns:a16="http://schemas.microsoft.com/office/drawing/2014/main" id="{987A8BD2-51F0-4E4F-B22A-0FB2D65078B9}"/>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rgbClr val="282F39">
                <a:lumMod val="90000"/>
                <a:lumOff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grpSp>
        <p:nvGrpSpPr>
          <p:cNvPr id="14" name="Group 13">
            <a:extLst>
              <a:ext uri="{FF2B5EF4-FFF2-40B4-BE49-F238E27FC236}">
                <a16:creationId xmlns:a16="http://schemas.microsoft.com/office/drawing/2014/main" id="{1CD51FE4-1BE9-4725-8C5E-D585E86C49EB}"/>
              </a:ext>
            </a:extLst>
          </p:cNvPr>
          <p:cNvGrpSpPr/>
          <p:nvPr userDrawn="1"/>
        </p:nvGrpSpPr>
        <p:grpSpPr>
          <a:xfrm>
            <a:off x="2038610" y="3802734"/>
            <a:ext cx="1157850" cy="1796766"/>
            <a:chOff x="7478257" y="2193205"/>
            <a:chExt cx="452893" cy="700189"/>
          </a:xfrm>
          <a:solidFill>
            <a:srgbClr val="0047BA"/>
          </a:solidFill>
        </p:grpSpPr>
        <p:sp>
          <p:nvSpPr>
            <p:cNvPr id="15" name="Oval 14">
              <a:extLst>
                <a:ext uri="{FF2B5EF4-FFF2-40B4-BE49-F238E27FC236}">
                  <a16:creationId xmlns:a16="http://schemas.microsoft.com/office/drawing/2014/main" id="{AC61A92C-7461-488B-B685-D8503D3CD944}"/>
                </a:ext>
              </a:extLst>
            </p:cNvPr>
            <p:cNvSpPr/>
            <p:nvPr/>
          </p:nvSpPr>
          <p:spPr>
            <a:xfrm>
              <a:off x="7478257" y="2786413"/>
              <a:ext cx="452893" cy="106981"/>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6" name="Freeform 17">
              <a:extLst>
                <a:ext uri="{FF2B5EF4-FFF2-40B4-BE49-F238E27FC236}">
                  <a16:creationId xmlns:a16="http://schemas.microsoft.com/office/drawing/2014/main" id="{EAFE7348-1270-48F4-B06C-3337B907A185}"/>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grpSp>
        <p:nvGrpSpPr>
          <p:cNvPr id="17" name="Group 16">
            <a:extLst>
              <a:ext uri="{FF2B5EF4-FFF2-40B4-BE49-F238E27FC236}">
                <a16:creationId xmlns:a16="http://schemas.microsoft.com/office/drawing/2014/main" id="{043ABD47-F9C4-4180-B251-BA5EA328BD7A}"/>
              </a:ext>
            </a:extLst>
          </p:cNvPr>
          <p:cNvGrpSpPr/>
          <p:nvPr userDrawn="1"/>
        </p:nvGrpSpPr>
        <p:grpSpPr>
          <a:xfrm>
            <a:off x="2185585" y="922541"/>
            <a:ext cx="8578669" cy="5323477"/>
            <a:chOff x="2943225" y="38100"/>
            <a:chExt cx="6305550" cy="6818313"/>
          </a:xfrm>
          <a:solidFill>
            <a:srgbClr val="FFFFFF"/>
          </a:solidFill>
        </p:grpSpPr>
        <p:sp>
          <p:nvSpPr>
            <p:cNvPr id="18" name="Freeform 86">
              <a:extLst>
                <a:ext uri="{FF2B5EF4-FFF2-40B4-BE49-F238E27FC236}">
                  <a16:creationId xmlns:a16="http://schemas.microsoft.com/office/drawing/2014/main" id="{80F0C35D-6EE0-4A50-A875-08A1FCAEBABF}"/>
                </a:ext>
              </a:extLst>
            </p:cNvPr>
            <p:cNvSpPr>
              <a:spLocks/>
            </p:cNvSpPr>
            <p:nvPr/>
          </p:nvSpPr>
          <p:spPr bwMode="auto">
            <a:xfrm>
              <a:off x="2943225" y="6856413"/>
              <a:ext cx="6305550" cy="0"/>
            </a:xfrm>
            <a:custGeom>
              <a:avLst/>
              <a:gdLst>
                <a:gd name="T0" fmla="*/ 0 w 15350"/>
                <a:gd name="T1" fmla="*/ 15350 w 15350"/>
              </a:gdLst>
              <a:ahLst/>
              <a:cxnLst>
                <a:cxn ang="0">
                  <a:pos x="T0" y="0"/>
                </a:cxn>
                <a:cxn ang="0">
                  <a:pos x="T1" y="0"/>
                </a:cxn>
              </a:cxnLst>
              <a:rect l="0" t="0" r="r" b="b"/>
              <a:pathLst>
                <a:path w="15350">
                  <a:moveTo>
                    <a:pt x="0" y="0"/>
                  </a:moveTo>
                  <a:cubicBezTo>
                    <a:pt x="5120" y="0"/>
                    <a:pt x="10235" y="0"/>
                    <a:pt x="153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19" name="Freeform 89">
              <a:extLst>
                <a:ext uri="{FF2B5EF4-FFF2-40B4-BE49-F238E27FC236}">
                  <a16:creationId xmlns:a16="http://schemas.microsoft.com/office/drawing/2014/main" id="{A154FF12-18DB-454D-AEBB-AEE97A349C8C}"/>
                </a:ext>
              </a:extLst>
            </p:cNvPr>
            <p:cNvSpPr>
              <a:spLocks/>
            </p:cNvSpPr>
            <p:nvPr/>
          </p:nvSpPr>
          <p:spPr bwMode="auto">
            <a:xfrm>
              <a:off x="6410325" y="5073650"/>
              <a:ext cx="330200" cy="195263"/>
            </a:xfrm>
            <a:custGeom>
              <a:avLst/>
              <a:gdLst>
                <a:gd name="T0" fmla="*/ 15 w 803"/>
                <a:gd name="T1" fmla="*/ 238 h 238"/>
                <a:gd name="T2" fmla="*/ 0 w 803"/>
                <a:gd name="T3" fmla="*/ 176 h 238"/>
                <a:gd name="T4" fmla="*/ 789 w 803"/>
                <a:gd name="T5" fmla="*/ 0 h 238"/>
                <a:gd name="T6" fmla="*/ 803 w 803"/>
                <a:gd name="T7" fmla="*/ 56 h 238"/>
                <a:gd name="T8" fmla="*/ 15 w 803"/>
                <a:gd name="T9" fmla="*/ 238 h 238"/>
              </a:gdLst>
              <a:ahLst/>
              <a:cxnLst>
                <a:cxn ang="0">
                  <a:pos x="T0" y="T1"/>
                </a:cxn>
                <a:cxn ang="0">
                  <a:pos x="T2" y="T3"/>
                </a:cxn>
                <a:cxn ang="0">
                  <a:pos x="T4" y="T5"/>
                </a:cxn>
                <a:cxn ang="0">
                  <a:pos x="T6" y="T7"/>
                </a:cxn>
                <a:cxn ang="0">
                  <a:pos x="T8" y="T9"/>
                </a:cxn>
              </a:cxnLst>
              <a:rect l="0" t="0" r="r" b="b"/>
              <a:pathLst>
                <a:path w="803" h="238">
                  <a:moveTo>
                    <a:pt x="15" y="238"/>
                  </a:moveTo>
                  <a:cubicBezTo>
                    <a:pt x="10" y="218"/>
                    <a:pt x="5" y="199"/>
                    <a:pt x="0" y="176"/>
                  </a:cubicBezTo>
                  <a:cubicBezTo>
                    <a:pt x="264" y="117"/>
                    <a:pt x="525" y="59"/>
                    <a:pt x="789" y="0"/>
                  </a:cubicBezTo>
                  <a:cubicBezTo>
                    <a:pt x="795" y="22"/>
                    <a:pt x="799" y="40"/>
                    <a:pt x="803" y="56"/>
                  </a:cubicBezTo>
                  <a:cubicBezTo>
                    <a:pt x="769" y="77"/>
                    <a:pt x="175" y="214"/>
                    <a:pt x="15"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sp>
          <p:nvSpPr>
            <p:cNvPr id="20" name="Freeform 90">
              <a:extLst>
                <a:ext uri="{FF2B5EF4-FFF2-40B4-BE49-F238E27FC236}">
                  <a16:creationId xmlns:a16="http://schemas.microsoft.com/office/drawing/2014/main" id="{34BE5A1F-E8DD-4233-81A0-9CD1CD1228B4}"/>
                </a:ext>
              </a:extLst>
            </p:cNvPr>
            <p:cNvSpPr>
              <a:spLocks/>
            </p:cNvSpPr>
            <p:nvPr/>
          </p:nvSpPr>
          <p:spPr bwMode="auto">
            <a:xfrm>
              <a:off x="5848350" y="5321300"/>
              <a:ext cx="330200" cy="184150"/>
            </a:xfrm>
            <a:custGeom>
              <a:avLst/>
              <a:gdLst>
                <a:gd name="T0" fmla="*/ 792 w 804"/>
                <a:gd name="T1" fmla="*/ 4 h 224"/>
                <a:gd name="T2" fmla="*/ 804 w 804"/>
                <a:gd name="T3" fmla="*/ 61 h 224"/>
                <a:gd name="T4" fmla="*/ 13 w 804"/>
                <a:gd name="T5" fmla="*/ 224 h 224"/>
                <a:gd name="T6" fmla="*/ 2 w 804"/>
                <a:gd name="T7" fmla="*/ 184 h 224"/>
                <a:gd name="T8" fmla="*/ 0 w 804"/>
                <a:gd name="T9" fmla="*/ 166 h 224"/>
                <a:gd name="T10" fmla="*/ 792 w 804"/>
                <a:gd name="T11" fmla="*/ 4 h 224"/>
              </a:gdLst>
              <a:ahLst/>
              <a:cxnLst>
                <a:cxn ang="0">
                  <a:pos x="T0" y="T1"/>
                </a:cxn>
                <a:cxn ang="0">
                  <a:pos x="T2" y="T3"/>
                </a:cxn>
                <a:cxn ang="0">
                  <a:pos x="T4" y="T5"/>
                </a:cxn>
                <a:cxn ang="0">
                  <a:pos x="T6" y="T7"/>
                </a:cxn>
                <a:cxn ang="0">
                  <a:pos x="T8" y="T9"/>
                </a:cxn>
                <a:cxn ang="0">
                  <a:pos x="T10" y="T11"/>
                </a:cxn>
              </a:cxnLst>
              <a:rect l="0" t="0" r="r" b="b"/>
              <a:pathLst>
                <a:path w="804" h="224">
                  <a:moveTo>
                    <a:pt x="792" y="4"/>
                  </a:moveTo>
                  <a:cubicBezTo>
                    <a:pt x="795" y="20"/>
                    <a:pt x="799" y="38"/>
                    <a:pt x="804" y="61"/>
                  </a:cubicBezTo>
                  <a:cubicBezTo>
                    <a:pt x="539" y="118"/>
                    <a:pt x="277" y="171"/>
                    <a:pt x="13" y="224"/>
                  </a:cubicBezTo>
                  <a:cubicBezTo>
                    <a:pt x="8" y="207"/>
                    <a:pt x="4" y="196"/>
                    <a:pt x="2" y="184"/>
                  </a:cubicBezTo>
                  <a:cubicBezTo>
                    <a:pt x="0" y="178"/>
                    <a:pt x="1" y="171"/>
                    <a:pt x="0" y="166"/>
                  </a:cubicBezTo>
                  <a:cubicBezTo>
                    <a:pt x="32" y="149"/>
                    <a:pt x="757" y="0"/>
                    <a:pt x="79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1" name="Freeform 91">
              <a:extLst>
                <a:ext uri="{FF2B5EF4-FFF2-40B4-BE49-F238E27FC236}">
                  <a16:creationId xmlns:a16="http://schemas.microsoft.com/office/drawing/2014/main" id="{BCA7B6DD-0A17-41FC-AD03-599FCDDF3EF6}"/>
                </a:ext>
              </a:extLst>
            </p:cNvPr>
            <p:cNvSpPr>
              <a:spLocks/>
            </p:cNvSpPr>
            <p:nvPr/>
          </p:nvSpPr>
          <p:spPr bwMode="auto">
            <a:xfrm>
              <a:off x="5286375" y="5554663"/>
              <a:ext cx="331788" cy="204788"/>
            </a:xfrm>
            <a:custGeom>
              <a:avLst/>
              <a:gdLst>
                <a:gd name="T0" fmla="*/ 781 w 807"/>
                <a:gd name="T1" fmla="*/ 0 h 250"/>
                <a:gd name="T2" fmla="*/ 790 w 807"/>
                <a:gd name="T3" fmla="*/ 12 h 250"/>
                <a:gd name="T4" fmla="*/ 758 w 807"/>
                <a:gd name="T5" fmla="*/ 75 h 250"/>
                <a:gd name="T6" fmla="*/ 56 w 807"/>
                <a:gd name="T7" fmla="*/ 244 h 250"/>
                <a:gd name="T8" fmla="*/ 17 w 807"/>
                <a:gd name="T9" fmla="*/ 250 h 250"/>
                <a:gd name="T10" fmla="*/ 0 w 807"/>
                <a:gd name="T11" fmla="*/ 189 h 250"/>
                <a:gd name="T12" fmla="*/ 781 w 807"/>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807" h="250">
                  <a:moveTo>
                    <a:pt x="781" y="0"/>
                  </a:moveTo>
                  <a:cubicBezTo>
                    <a:pt x="787" y="8"/>
                    <a:pt x="789" y="10"/>
                    <a:pt x="790" y="12"/>
                  </a:cubicBezTo>
                  <a:cubicBezTo>
                    <a:pt x="807" y="59"/>
                    <a:pt x="805" y="63"/>
                    <a:pt x="758" y="75"/>
                  </a:cubicBezTo>
                  <a:cubicBezTo>
                    <a:pt x="524" y="131"/>
                    <a:pt x="290" y="188"/>
                    <a:pt x="56" y="244"/>
                  </a:cubicBezTo>
                  <a:cubicBezTo>
                    <a:pt x="44" y="247"/>
                    <a:pt x="33" y="248"/>
                    <a:pt x="17" y="250"/>
                  </a:cubicBezTo>
                  <a:cubicBezTo>
                    <a:pt x="11" y="231"/>
                    <a:pt x="6" y="212"/>
                    <a:pt x="0" y="189"/>
                  </a:cubicBezTo>
                  <a:cubicBezTo>
                    <a:pt x="261" y="120"/>
                    <a:pt x="521" y="58"/>
                    <a:pt x="7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2" name="Freeform 92">
              <a:extLst>
                <a:ext uri="{FF2B5EF4-FFF2-40B4-BE49-F238E27FC236}">
                  <a16:creationId xmlns:a16="http://schemas.microsoft.com/office/drawing/2014/main" id="{87492318-48DD-4AF8-B833-3865E380FF5B}"/>
                </a:ext>
              </a:extLst>
            </p:cNvPr>
            <p:cNvSpPr>
              <a:spLocks/>
            </p:cNvSpPr>
            <p:nvPr/>
          </p:nvSpPr>
          <p:spPr bwMode="auto">
            <a:xfrm>
              <a:off x="6969125" y="4754563"/>
              <a:ext cx="323850" cy="255588"/>
            </a:xfrm>
            <a:custGeom>
              <a:avLst/>
              <a:gdLst>
                <a:gd name="T0" fmla="*/ 765 w 790"/>
                <a:gd name="T1" fmla="*/ 0 h 311"/>
                <a:gd name="T2" fmla="*/ 790 w 790"/>
                <a:gd name="T3" fmla="*/ 58 h 311"/>
                <a:gd name="T4" fmla="*/ 749 w 790"/>
                <a:gd name="T5" fmla="*/ 78 h 311"/>
                <a:gd name="T6" fmla="*/ 200 w 790"/>
                <a:gd name="T7" fmla="*/ 261 h 311"/>
                <a:gd name="T8" fmla="*/ 19 w 790"/>
                <a:gd name="T9" fmla="*/ 311 h 311"/>
                <a:gd name="T10" fmla="*/ 0 w 790"/>
                <a:gd name="T11" fmla="*/ 246 h 311"/>
                <a:gd name="T12" fmla="*/ 765 w 790"/>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90" h="311">
                  <a:moveTo>
                    <a:pt x="765" y="0"/>
                  </a:moveTo>
                  <a:cubicBezTo>
                    <a:pt x="774" y="21"/>
                    <a:pt x="781" y="38"/>
                    <a:pt x="790" y="58"/>
                  </a:cubicBezTo>
                  <a:cubicBezTo>
                    <a:pt x="775" y="66"/>
                    <a:pt x="762" y="73"/>
                    <a:pt x="749" y="78"/>
                  </a:cubicBezTo>
                  <a:cubicBezTo>
                    <a:pt x="570" y="151"/>
                    <a:pt x="386" y="208"/>
                    <a:pt x="200" y="261"/>
                  </a:cubicBezTo>
                  <a:cubicBezTo>
                    <a:pt x="142" y="277"/>
                    <a:pt x="83" y="293"/>
                    <a:pt x="19" y="311"/>
                  </a:cubicBezTo>
                  <a:cubicBezTo>
                    <a:pt x="12" y="289"/>
                    <a:pt x="7" y="270"/>
                    <a:pt x="0" y="246"/>
                  </a:cubicBezTo>
                  <a:cubicBezTo>
                    <a:pt x="260" y="175"/>
                    <a:pt x="515" y="103"/>
                    <a:pt x="7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3" name="Freeform 93">
              <a:extLst>
                <a:ext uri="{FF2B5EF4-FFF2-40B4-BE49-F238E27FC236}">
                  <a16:creationId xmlns:a16="http://schemas.microsoft.com/office/drawing/2014/main" id="{3E4C61FA-3624-4BF4-B4F7-72E3C2B3FF85}"/>
                </a:ext>
              </a:extLst>
            </p:cNvPr>
            <p:cNvSpPr>
              <a:spLocks/>
            </p:cNvSpPr>
            <p:nvPr/>
          </p:nvSpPr>
          <p:spPr bwMode="auto">
            <a:xfrm>
              <a:off x="4735513" y="5840413"/>
              <a:ext cx="323850" cy="257175"/>
            </a:xfrm>
            <a:custGeom>
              <a:avLst/>
              <a:gdLst>
                <a:gd name="T0" fmla="*/ 22 w 787"/>
                <a:gd name="T1" fmla="*/ 314 h 314"/>
                <a:gd name="T2" fmla="*/ 0 w 787"/>
                <a:gd name="T3" fmla="*/ 257 h 314"/>
                <a:gd name="T4" fmla="*/ 770 w 787"/>
                <a:gd name="T5" fmla="*/ 0 h 314"/>
                <a:gd name="T6" fmla="*/ 787 w 787"/>
                <a:gd name="T7" fmla="*/ 59 h 314"/>
                <a:gd name="T8" fmla="*/ 22 w 787"/>
                <a:gd name="T9" fmla="*/ 314 h 314"/>
              </a:gdLst>
              <a:ahLst/>
              <a:cxnLst>
                <a:cxn ang="0">
                  <a:pos x="T0" y="T1"/>
                </a:cxn>
                <a:cxn ang="0">
                  <a:pos x="T2" y="T3"/>
                </a:cxn>
                <a:cxn ang="0">
                  <a:pos x="T4" y="T5"/>
                </a:cxn>
                <a:cxn ang="0">
                  <a:pos x="T6" y="T7"/>
                </a:cxn>
                <a:cxn ang="0">
                  <a:pos x="T8" y="T9"/>
                </a:cxn>
              </a:cxnLst>
              <a:rect l="0" t="0" r="r" b="b"/>
              <a:pathLst>
                <a:path w="787" h="314">
                  <a:moveTo>
                    <a:pt x="22" y="314"/>
                  </a:moveTo>
                  <a:cubicBezTo>
                    <a:pt x="15" y="295"/>
                    <a:pt x="8" y="278"/>
                    <a:pt x="0" y="257"/>
                  </a:cubicBezTo>
                  <a:cubicBezTo>
                    <a:pt x="254" y="159"/>
                    <a:pt x="509" y="76"/>
                    <a:pt x="770" y="0"/>
                  </a:cubicBezTo>
                  <a:cubicBezTo>
                    <a:pt x="777" y="23"/>
                    <a:pt x="782" y="41"/>
                    <a:pt x="787" y="59"/>
                  </a:cubicBezTo>
                  <a:cubicBezTo>
                    <a:pt x="531" y="145"/>
                    <a:pt x="279" y="229"/>
                    <a:pt x="22"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sp>
          <p:nvSpPr>
            <p:cNvPr id="24" name="Freeform 94">
              <a:extLst>
                <a:ext uri="{FF2B5EF4-FFF2-40B4-BE49-F238E27FC236}">
                  <a16:creationId xmlns:a16="http://schemas.microsoft.com/office/drawing/2014/main" id="{CBEE9D19-28B6-4CD6-9909-7305972BE688}"/>
                </a:ext>
              </a:extLst>
            </p:cNvPr>
            <p:cNvSpPr>
              <a:spLocks/>
            </p:cNvSpPr>
            <p:nvPr/>
          </p:nvSpPr>
          <p:spPr bwMode="auto">
            <a:xfrm>
              <a:off x="6248400" y="2874963"/>
              <a:ext cx="130175" cy="155575"/>
            </a:xfrm>
            <a:custGeom>
              <a:avLst/>
              <a:gdLst>
                <a:gd name="T0" fmla="*/ 23 w 316"/>
                <a:gd name="T1" fmla="*/ 0 h 190"/>
                <a:gd name="T2" fmla="*/ 316 w 316"/>
                <a:gd name="T3" fmla="*/ 147 h 190"/>
                <a:gd name="T4" fmla="*/ 296 w 316"/>
                <a:gd name="T5" fmla="*/ 190 h 190"/>
                <a:gd name="T6" fmla="*/ 0 w 316"/>
                <a:gd name="T7" fmla="*/ 40 h 190"/>
                <a:gd name="T8" fmla="*/ 23 w 316"/>
                <a:gd name="T9" fmla="*/ 0 h 190"/>
              </a:gdLst>
              <a:ahLst/>
              <a:cxnLst>
                <a:cxn ang="0">
                  <a:pos x="T0" y="T1"/>
                </a:cxn>
                <a:cxn ang="0">
                  <a:pos x="T2" y="T3"/>
                </a:cxn>
                <a:cxn ang="0">
                  <a:pos x="T4" y="T5"/>
                </a:cxn>
                <a:cxn ang="0">
                  <a:pos x="T6" y="T7"/>
                </a:cxn>
                <a:cxn ang="0">
                  <a:pos x="T8" y="T9"/>
                </a:cxn>
              </a:cxnLst>
              <a:rect l="0" t="0" r="r" b="b"/>
              <a:pathLst>
                <a:path w="316" h="190">
                  <a:moveTo>
                    <a:pt x="23" y="0"/>
                  </a:moveTo>
                  <a:cubicBezTo>
                    <a:pt x="124" y="50"/>
                    <a:pt x="218" y="98"/>
                    <a:pt x="316" y="147"/>
                  </a:cubicBezTo>
                  <a:cubicBezTo>
                    <a:pt x="309" y="161"/>
                    <a:pt x="303" y="173"/>
                    <a:pt x="296" y="190"/>
                  </a:cubicBezTo>
                  <a:cubicBezTo>
                    <a:pt x="194" y="145"/>
                    <a:pt x="96" y="99"/>
                    <a:pt x="0" y="40"/>
                  </a:cubicBezTo>
                  <a:cubicBezTo>
                    <a:pt x="8" y="26"/>
                    <a:pt x="15" y="1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5" name="Freeform 95">
              <a:extLst>
                <a:ext uri="{FF2B5EF4-FFF2-40B4-BE49-F238E27FC236}">
                  <a16:creationId xmlns:a16="http://schemas.microsoft.com/office/drawing/2014/main" id="{9E74DF55-1E3F-49BA-BDE4-50AC898FECB7}"/>
                </a:ext>
              </a:extLst>
            </p:cNvPr>
            <p:cNvSpPr>
              <a:spLocks/>
            </p:cNvSpPr>
            <p:nvPr/>
          </p:nvSpPr>
          <p:spPr bwMode="auto">
            <a:xfrm>
              <a:off x="7210425" y="3732213"/>
              <a:ext cx="128588" cy="165100"/>
            </a:xfrm>
            <a:custGeom>
              <a:avLst/>
              <a:gdLst>
                <a:gd name="T0" fmla="*/ 0 w 312"/>
                <a:gd name="T1" fmla="*/ 42 h 202"/>
                <a:gd name="T2" fmla="*/ 22 w 312"/>
                <a:gd name="T3" fmla="*/ 0 h 202"/>
                <a:gd name="T4" fmla="*/ 312 w 312"/>
                <a:gd name="T5" fmla="*/ 160 h 202"/>
                <a:gd name="T6" fmla="*/ 286 w 312"/>
                <a:gd name="T7" fmla="*/ 202 h 202"/>
                <a:gd name="T8" fmla="*/ 0 w 312"/>
                <a:gd name="T9" fmla="*/ 42 h 202"/>
              </a:gdLst>
              <a:ahLst/>
              <a:cxnLst>
                <a:cxn ang="0">
                  <a:pos x="T0" y="T1"/>
                </a:cxn>
                <a:cxn ang="0">
                  <a:pos x="T2" y="T3"/>
                </a:cxn>
                <a:cxn ang="0">
                  <a:pos x="T4" y="T5"/>
                </a:cxn>
                <a:cxn ang="0">
                  <a:pos x="T6" y="T7"/>
                </a:cxn>
                <a:cxn ang="0">
                  <a:pos x="T8" y="T9"/>
                </a:cxn>
              </a:cxnLst>
              <a:rect l="0" t="0" r="r" b="b"/>
              <a:pathLst>
                <a:path w="312" h="202">
                  <a:moveTo>
                    <a:pt x="0" y="42"/>
                  </a:moveTo>
                  <a:cubicBezTo>
                    <a:pt x="8" y="27"/>
                    <a:pt x="14" y="16"/>
                    <a:pt x="22" y="0"/>
                  </a:cubicBezTo>
                  <a:cubicBezTo>
                    <a:pt x="122" y="48"/>
                    <a:pt x="215" y="103"/>
                    <a:pt x="312" y="160"/>
                  </a:cubicBezTo>
                  <a:cubicBezTo>
                    <a:pt x="302" y="175"/>
                    <a:pt x="295" y="187"/>
                    <a:pt x="286" y="202"/>
                  </a:cubicBezTo>
                  <a:cubicBezTo>
                    <a:pt x="190" y="148"/>
                    <a:pt x="97" y="97"/>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6" name="Freeform 96">
              <a:extLst>
                <a:ext uri="{FF2B5EF4-FFF2-40B4-BE49-F238E27FC236}">
                  <a16:creationId xmlns:a16="http://schemas.microsoft.com/office/drawing/2014/main" id="{53F9CBA2-34C2-410F-925E-A060AE8DBE83}"/>
                </a:ext>
              </a:extLst>
            </p:cNvPr>
            <p:cNvSpPr>
              <a:spLocks/>
            </p:cNvSpPr>
            <p:nvPr/>
          </p:nvSpPr>
          <p:spPr bwMode="auto">
            <a:xfrm>
              <a:off x="6731000" y="3297238"/>
              <a:ext cx="133350" cy="142875"/>
            </a:xfrm>
            <a:custGeom>
              <a:avLst/>
              <a:gdLst>
                <a:gd name="T0" fmla="*/ 322 w 322"/>
                <a:gd name="T1" fmla="*/ 127 h 174"/>
                <a:gd name="T2" fmla="*/ 304 w 322"/>
                <a:gd name="T3" fmla="*/ 174 h 174"/>
                <a:gd name="T4" fmla="*/ 0 w 322"/>
                <a:gd name="T5" fmla="*/ 47 h 174"/>
                <a:gd name="T6" fmla="*/ 19 w 322"/>
                <a:gd name="T7" fmla="*/ 0 h 174"/>
                <a:gd name="T8" fmla="*/ 322 w 322"/>
                <a:gd name="T9" fmla="*/ 127 h 174"/>
              </a:gdLst>
              <a:ahLst/>
              <a:cxnLst>
                <a:cxn ang="0">
                  <a:pos x="T0" y="T1"/>
                </a:cxn>
                <a:cxn ang="0">
                  <a:pos x="T2" y="T3"/>
                </a:cxn>
                <a:cxn ang="0">
                  <a:pos x="T4" y="T5"/>
                </a:cxn>
                <a:cxn ang="0">
                  <a:pos x="T6" y="T7"/>
                </a:cxn>
                <a:cxn ang="0">
                  <a:pos x="T8" y="T9"/>
                </a:cxn>
              </a:cxnLst>
              <a:rect l="0" t="0" r="r" b="b"/>
              <a:pathLst>
                <a:path w="322" h="174">
                  <a:moveTo>
                    <a:pt x="322" y="127"/>
                  </a:moveTo>
                  <a:cubicBezTo>
                    <a:pt x="316" y="143"/>
                    <a:pt x="311" y="156"/>
                    <a:pt x="304" y="174"/>
                  </a:cubicBezTo>
                  <a:cubicBezTo>
                    <a:pt x="201" y="131"/>
                    <a:pt x="103" y="90"/>
                    <a:pt x="0" y="47"/>
                  </a:cubicBezTo>
                  <a:cubicBezTo>
                    <a:pt x="7" y="31"/>
                    <a:pt x="12" y="18"/>
                    <a:pt x="19" y="0"/>
                  </a:cubicBezTo>
                  <a:cubicBezTo>
                    <a:pt x="121" y="42"/>
                    <a:pt x="220" y="84"/>
                    <a:pt x="32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7" name="Freeform 97">
              <a:extLst>
                <a:ext uri="{FF2B5EF4-FFF2-40B4-BE49-F238E27FC236}">
                  <a16:creationId xmlns:a16="http://schemas.microsoft.com/office/drawing/2014/main" id="{01C3D2E1-6D32-4DB4-A7AB-A72B7A647E7C}"/>
                </a:ext>
              </a:extLst>
            </p:cNvPr>
            <p:cNvSpPr>
              <a:spLocks/>
            </p:cNvSpPr>
            <p:nvPr/>
          </p:nvSpPr>
          <p:spPr bwMode="auto">
            <a:xfrm>
              <a:off x="6488113" y="3095625"/>
              <a:ext cx="133350" cy="142875"/>
            </a:xfrm>
            <a:custGeom>
              <a:avLst/>
              <a:gdLst>
                <a:gd name="T0" fmla="*/ 0 w 323"/>
                <a:gd name="T1" fmla="*/ 47 h 174"/>
                <a:gd name="T2" fmla="*/ 20 w 323"/>
                <a:gd name="T3" fmla="*/ 0 h 174"/>
                <a:gd name="T4" fmla="*/ 323 w 323"/>
                <a:gd name="T5" fmla="*/ 126 h 174"/>
                <a:gd name="T6" fmla="*/ 305 w 323"/>
                <a:gd name="T7" fmla="*/ 174 h 174"/>
                <a:gd name="T8" fmla="*/ 0 w 323"/>
                <a:gd name="T9" fmla="*/ 47 h 174"/>
              </a:gdLst>
              <a:ahLst/>
              <a:cxnLst>
                <a:cxn ang="0">
                  <a:pos x="T0" y="T1"/>
                </a:cxn>
                <a:cxn ang="0">
                  <a:pos x="T2" y="T3"/>
                </a:cxn>
                <a:cxn ang="0">
                  <a:pos x="T4" y="T5"/>
                </a:cxn>
                <a:cxn ang="0">
                  <a:pos x="T6" y="T7"/>
                </a:cxn>
                <a:cxn ang="0">
                  <a:pos x="T8" y="T9"/>
                </a:cxn>
              </a:cxnLst>
              <a:rect l="0" t="0" r="r" b="b"/>
              <a:pathLst>
                <a:path w="323" h="174">
                  <a:moveTo>
                    <a:pt x="0" y="47"/>
                  </a:moveTo>
                  <a:cubicBezTo>
                    <a:pt x="8" y="29"/>
                    <a:pt x="13" y="17"/>
                    <a:pt x="20" y="0"/>
                  </a:cubicBezTo>
                  <a:cubicBezTo>
                    <a:pt x="121" y="42"/>
                    <a:pt x="219" y="83"/>
                    <a:pt x="323" y="126"/>
                  </a:cubicBezTo>
                  <a:cubicBezTo>
                    <a:pt x="317" y="142"/>
                    <a:pt x="311" y="156"/>
                    <a:pt x="305" y="174"/>
                  </a:cubicBezTo>
                  <a:cubicBezTo>
                    <a:pt x="202" y="131"/>
                    <a:pt x="104" y="90"/>
                    <a:pt x="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8" name="Freeform 98">
              <a:extLst>
                <a:ext uri="{FF2B5EF4-FFF2-40B4-BE49-F238E27FC236}">
                  <a16:creationId xmlns:a16="http://schemas.microsoft.com/office/drawing/2014/main" id="{55879D9A-D6DB-450A-8AA6-FE49F80D0FCC}"/>
                </a:ext>
              </a:extLst>
            </p:cNvPr>
            <p:cNvSpPr>
              <a:spLocks/>
            </p:cNvSpPr>
            <p:nvPr/>
          </p:nvSpPr>
          <p:spPr bwMode="auto">
            <a:xfrm>
              <a:off x="7419975" y="4445000"/>
              <a:ext cx="120650" cy="185738"/>
            </a:xfrm>
            <a:custGeom>
              <a:avLst/>
              <a:gdLst>
                <a:gd name="T0" fmla="*/ 19 w 291"/>
                <a:gd name="T1" fmla="*/ 226 h 226"/>
                <a:gd name="T2" fmla="*/ 6 w 291"/>
                <a:gd name="T3" fmla="*/ 204 h 226"/>
                <a:gd name="T4" fmla="*/ 0 w 291"/>
                <a:gd name="T5" fmla="*/ 180 h 226"/>
                <a:gd name="T6" fmla="*/ 251 w 291"/>
                <a:gd name="T7" fmla="*/ 0 h 226"/>
                <a:gd name="T8" fmla="*/ 291 w 291"/>
                <a:gd name="T9" fmla="*/ 28 h 226"/>
                <a:gd name="T10" fmla="*/ 19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19" y="226"/>
                  </a:moveTo>
                  <a:cubicBezTo>
                    <a:pt x="13" y="215"/>
                    <a:pt x="8" y="210"/>
                    <a:pt x="6" y="204"/>
                  </a:cubicBezTo>
                  <a:cubicBezTo>
                    <a:pt x="3" y="198"/>
                    <a:pt x="2" y="192"/>
                    <a:pt x="0" y="180"/>
                  </a:cubicBezTo>
                  <a:cubicBezTo>
                    <a:pt x="91" y="134"/>
                    <a:pt x="182" y="84"/>
                    <a:pt x="251" y="0"/>
                  </a:cubicBezTo>
                  <a:cubicBezTo>
                    <a:pt x="264" y="9"/>
                    <a:pt x="276" y="17"/>
                    <a:pt x="291" y="28"/>
                  </a:cubicBezTo>
                  <a:cubicBezTo>
                    <a:pt x="219" y="122"/>
                    <a:pt x="123" y="176"/>
                    <a:pt x="19"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9" name="Freeform 99">
              <a:extLst>
                <a:ext uri="{FF2B5EF4-FFF2-40B4-BE49-F238E27FC236}">
                  <a16:creationId xmlns:a16="http://schemas.microsoft.com/office/drawing/2014/main" id="{E85B5991-2F06-45AC-BCEA-03B99A5EAC1A}"/>
                </a:ext>
              </a:extLst>
            </p:cNvPr>
            <p:cNvSpPr>
              <a:spLocks/>
            </p:cNvSpPr>
            <p:nvPr/>
          </p:nvSpPr>
          <p:spPr bwMode="auto">
            <a:xfrm>
              <a:off x="6973888" y="3505200"/>
              <a:ext cx="131763" cy="149225"/>
            </a:xfrm>
            <a:custGeom>
              <a:avLst/>
              <a:gdLst>
                <a:gd name="T0" fmla="*/ 0 w 320"/>
                <a:gd name="T1" fmla="*/ 45 h 181"/>
                <a:gd name="T2" fmla="*/ 11 w 320"/>
                <a:gd name="T3" fmla="*/ 16 h 181"/>
                <a:gd name="T4" fmla="*/ 24 w 320"/>
                <a:gd name="T5" fmla="*/ 0 h 181"/>
                <a:gd name="T6" fmla="*/ 320 w 320"/>
                <a:gd name="T7" fmla="*/ 135 h 181"/>
                <a:gd name="T8" fmla="*/ 298 w 320"/>
                <a:gd name="T9" fmla="*/ 181 h 181"/>
                <a:gd name="T10" fmla="*/ 0 w 320"/>
                <a:gd name="T11" fmla="*/ 45 h 181"/>
              </a:gdLst>
              <a:ahLst/>
              <a:cxnLst>
                <a:cxn ang="0">
                  <a:pos x="T0" y="T1"/>
                </a:cxn>
                <a:cxn ang="0">
                  <a:pos x="T2" y="T3"/>
                </a:cxn>
                <a:cxn ang="0">
                  <a:pos x="T4" y="T5"/>
                </a:cxn>
                <a:cxn ang="0">
                  <a:pos x="T6" y="T7"/>
                </a:cxn>
                <a:cxn ang="0">
                  <a:pos x="T8" y="T9"/>
                </a:cxn>
                <a:cxn ang="0">
                  <a:pos x="T10" y="T11"/>
                </a:cxn>
              </a:cxnLst>
              <a:rect l="0" t="0" r="r" b="b"/>
              <a:pathLst>
                <a:path w="320" h="181">
                  <a:moveTo>
                    <a:pt x="0" y="45"/>
                  </a:moveTo>
                  <a:cubicBezTo>
                    <a:pt x="5" y="31"/>
                    <a:pt x="7" y="23"/>
                    <a:pt x="11" y="16"/>
                  </a:cubicBezTo>
                  <a:cubicBezTo>
                    <a:pt x="13" y="12"/>
                    <a:pt x="17" y="8"/>
                    <a:pt x="24" y="0"/>
                  </a:cubicBezTo>
                  <a:cubicBezTo>
                    <a:pt x="121" y="44"/>
                    <a:pt x="218" y="89"/>
                    <a:pt x="320" y="135"/>
                  </a:cubicBezTo>
                  <a:cubicBezTo>
                    <a:pt x="312" y="152"/>
                    <a:pt x="306" y="164"/>
                    <a:pt x="298" y="181"/>
                  </a:cubicBezTo>
                  <a:cubicBezTo>
                    <a:pt x="198" y="135"/>
                    <a:pt x="101" y="9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0" name="Freeform 100">
              <a:extLst>
                <a:ext uri="{FF2B5EF4-FFF2-40B4-BE49-F238E27FC236}">
                  <a16:creationId xmlns:a16="http://schemas.microsoft.com/office/drawing/2014/main" id="{001DDCAA-C90E-485B-B7C4-1CD7AE42D2A8}"/>
                </a:ext>
              </a:extLst>
            </p:cNvPr>
            <p:cNvSpPr>
              <a:spLocks/>
            </p:cNvSpPr>
            <p:nvPr/>
          </p:nvSpPr>
          <p:spPr bwMode="auto">
            <a:xfrm>
              <a:off x="7432675" y="4010025"/>
              <a:ext cx="107950" cy="217488"/>
            </a:xfrm>
            <a:custGeom>
              <a:avLst/>
              <a:gdLst>
                <a:gd name="T0" fmla="*/ 0 w 262"/>
                <a:gd name="T1" fmla="*/ 37 h 266"/>
                <a:gd name="T2" fmla="*/ 32 w 262"/>
                <a:gd name="T3" fmla="*/ 0 h 266"/>
                <a:gd name="T4" fmla="*/ 262 w 262"/>
                <a:gd name="T5" fmla="*/ 238 h 266"/>
                <a:gd name="T6" fmla="*/ 242 w 262"/>
                <a:gd name="T7" fmla="*/ 256 h 266"/>
                <a:gd name="T8" fmla="*/ 221 w 262"/>
                <a:gd name="T9" fmla="*/ 266 h 266"/>
                <a:gd name="T10" fmla="*/ 0 w 262"/>
                <a:gd name="T11" fmla="*/ 37 h 266"/>
              </a:gdLst>
              <a:ahLst/>
              <a:cxnLst>
                <a:cxn ang="0">
                  <a:pos x="T0" y="T1"/>
                </a:cxn>
                <a:cxn ang="0">
                  <a:pos x="T2" y="T3"/>
                </a:cxn>
                <a:cxn ang="0">
                  <a:pos x="T4" y="T5"/>
                </a:cxn>
                <a:cxn ang="0">
                  <a:pos x="T6" y="T7"/>
                </a:cxn>
                <a:cxn ang="0">
                  <a:pos x="T8" y="T9"/>
                </a:cxn>
                <a:cxn ang="0">
                  <a:pos x="T10" y="T11"/>
                </a:cxn>
              </a:cxnLst>
              <a:rect l="0" t="0" r="r" b="b"/>
              <a:pathLst>
                <a:path w="262" h="266">
                  <a:moveTo>
                    <a:pt x="0" y="37"/>
                  </a:moveTo>
                  <a:cubicBezTo>
                    <a:pt x="13" y="22"/>
                    <a:pt x="21" y="13"/>
                    <a:pt x="32" y="0"/>
                  </a:cubicBezTo>
                  <a:cubicBezTo>
                    <a:pt x="122" y="69"/>
                    <a:pt x="202" y="142"/>
                    <a:pt x="262" y="238"/>
                  </a:cubicBezTo>
                  <a:cubicBezTo>
                    <a:pt x="253" y="246"/>
                    <a:pt x="248" y="252"/>
                    <a:pt x="242" y="256"/>
                  </a:cubicBezTo>
                  <a:cubicBezTo>
                    <a:pt x="236" y="259"/>
                    <a:pt x="230" y="261"/>
                    <a:pt x="221" y="266"/>
                  </a:cubicBezTo>
                  <a:cubicBezTo>
                    <a:pt x="162" y="177"/>
                    <a:pt x="85" y="106"/>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1" name="Freeform 101">
              <a:extLst>
                <a:ext uri="{FF2B5EF4-FFF2-40B4-BE49-F238E27FC236}">
                  <a16:creationId xmlns:a16="http://schemas.microsoft.com/office/drawing/2014/main" id="{ABB4DFBA-86F4-4FDB-BB1E-82A995FC0E26}"/>
                </a:ext>
              </a:extLst>
            </p:cNvPr>
            <p:cNvSpPr>
              <a:spLocks/>
            </p:cNvSpPr>
            <p:nvPr/>
          </p:nvSpPr>
          <p:spPr bwMode="auto">
            <a:xfrm>
              <a:off x="7256463" y="1908175"/>
              <a:ext cx="103188" cy="61913"/>
            </a:xfrm>
            <a:custGeom>
              <a:avLst/>
              <a:gdLst>
                <a:gd name="T0" fmla="*/ 248 w 251"/>
                <a:gd name="T1" fmla="*/ 34 h 76"/>
                <a:gd name="T2" fmla="*/ 98 w 251"/>
                <a:gd name="T3" fmla="*/ 59 h 76"/>
                <a:gd name="T4" fmla="*/ 36 w 251"/>
                <a:gd name="T5" fmla="*/ 68 h 76"/>
                <a:gd name="T6" fmla="*/ 3 w 251"/>
                <a:gd name="T7" fmla="*/ 56 h 76"/>
                <a:gd name="T8" fmla="*/ 33 w 251"/>
                <a:gd name="T9" fmla="*/ 33 h 76"/>
                <a:gd name="T10" fmla="*/ 135 w 251"/>
                <a:gd name="T11" fmla="*/ 16 h 76"/>
                <a:gd name="T12" fmla="*/ 225 w 251"/>
                <a:gd name="T13" fmla="*/ 3 h 76"/>
                <a:gd name="T14" fmla="*/ 248 w 251"/>
                <a:gd name="T15" fmla="*/ 34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76">
                  <a:moveTo>
                    <a:pt x="248" y="34"/>
                  </a:moveTo>
                  <a:cubicBezTo>
                    <a:pt x="197" y="43"/>
                    <a:pt x="148" y="51"/>
                    <a:pt x="98" y="59"/>
                  </a:cubicBezTo>
                  <a:cubicBezTo>
                    <a:pt x="77" y="62"/>
                    <a:pt x="57" y="66"/>
                    <a:pt x="36" y="68"/>
                  </a:cubicBezTo>
                  <a:cubicBezTo>
                    <a:pt x="23" y="69"/>
                    <a:pt x="7" y="76"/>
                    <a:pt x="3" y="56"/>
                  </a:cubicBezTo>
                  <a:cubicBezTo>
                    <a:pt x="0" y="34"/>
                    <a:pt x="20" y="35"/>
                    <a:pt x="33" y="33"/>
                  </a:cubicBezTo>
                  <a:cubicBezTo>
                    <a:pt x="67" y="26"/>
                    <a:pt x="101" y="22"/>
                    <a:pt x="135" y="16"/>
                  </a:cubicBezTo>
                  <a:cubicBezTo>
                    <a:pt x="165" y="12"/>
                    <a:pt x="195" y="7"/>
                    <a:pt x="225" y="3"/>
                  </a:cubicBezTo>
                  <a:cubicBezTo>
                    <a:pt x="244" y="0"/>
                    <a:pt x="251" y="10"/>
                    <a:pt x="24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2" name="Freeform 102">
              <a:extLst>
                <a:ext uri="{FF2B5EF4-FFF2-40B4-BE49-F238E27FC236}">
                  <a16:creationId xmlns:a16="http://schemas.microsoft.com/office/drawing/2014/main" id="{F52DC87E-5F2C-47BA-B4DD-611B1DD6C7A1}"/>
                </a:ext>
              </a:extLst>
            </p:cNvPr>
            <p:cNvSpPr>
              <a:spLocks/>
            </p:cNvSpPr>
            <p:nvPr/>
          </p:nvSpPr>
          <p:spPr bwMode="auto">
            <a:xfrm>
              <a:off x="7451725" y="1847850"/>
              <a:ext cx="103188" cy="57150"/>
            </a:xfrm>
            <a:custGeom>
              <a:avLst/>
              <a:gdLst>
                <a:gd name="T0" fmla="*/ 19 w 252"/>
                <a:gd name="T1" fmla="*/ 71 h 71"/>
                <a:gd name="T2" fmla="*/ 3 w 252"/>
                <a:gd name="T3" fmla="*/ 53 h 71"/>
                <a:gd name="T4" fmla="*/ 23 w 252"/>
                <a:gd name="T5" fmla="*/ 34 h 71"/>
                <a:gd name="T6" fmla="*/ 220 w 252"/>
                <a:gd name="T7" fmla="*/ 2 h 71"/>
                <a:gd name="T8" fmla="*/ 248 w 252"/>
                <a:gd name="T9" fmla="*/ 15 h 71"/>
                <a:gd name="T10" fmla="*/ 226 w 252"/>
                <a:gd name="T11" fmla="*/ 37 h 71"/>
                <a:gd name="T12" fmla="*/ 77 w 252"/>
                <a:gd name="T13" fmla="*/ 61 h 71"/>
                <a:gd name="T14" fmla="*/ 19 w 25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71">
                  <a:moveTo>
                    <a:pt x="19" y="71"/>
                  </a:moveTo>
                  <a:cubicBezTo>
                    <a:pt x="15" y="66"/>
                    <a:pt x="5" y="61"/>
                    <a:pt x="3" y="53"/>
                  </a:cubicBezTo>
                  <a:cubicBezTo>
                    <a:pt x="0" y="39"/>
                    <a:pt x="13" y="36"/>
                    <a:pt x="23" y="34"/>
                  </a:cubicBezTo>
                  <a:cubicBezTo>
                    <a:pt x="89" y="23"/>
                    <a:pt x="154" y="12"/>
                    <a:pt x="220" y="2"/>
                  </a:cubicBezTo>
                  <a:cubicBezTo>
                    <a:pt x="232" y="0"/>
                    <a:pt x="245" y="0"/>
                    <a:pt x="248" y="15"/>
                  </a:cubicBezTo>
                  <a:cubicBezTo>
                    <a:pt x="252" y="32"/>
                    <a:pt x="239" y="35"/>
                    <a:pt x="226" y="37"/>
                  </a:cubicBezTo>
                  <a:cubicBezTo>
                    <a:pt x="177" y="45"/>
                    <a:pt x="127" y="53"/>
                    <a:pt x="77" y="61"/>
                  </a:cubicBezTo>
                  <a:cubicBezTo>
                    <a:pt x="60" y="64"/>
                    <a:pt x="43" y="67"/>
                    <a:pt x="1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3" name="Freeform 103">
              <a:extLst>
                <a:ext uri="{FF2B5EF4-FFF2-40B4-BE49-F238E27FC236}">
                  <a16:creationId xmlns:a16="http://schemas.microsoft.com/office/drawing/2014/main" id="{24A26656-B76B-47F8-B61A-701E862533DB}"/>
                </a:ext>
              </a:extLst>
            </p:cNvPr>
            <p:cNvSpPr>
              <a:spLocks/>
            </p:cNvSpPr>
            <p:nvPr/>
          </p:nvSpPr>
          <p:spPr bwMode="auto">
            <a:xfrm>
              <a:off x="6484938" y="2205038"/>
              <a:ext cx="100013" cy="77788"/>
            </a:xfrm>
            <a:custGeom>
              <a:avLst/>
              <a:gdLst>
                <a:gd name="T0" fmla="*/ 242 w 242"/>
                <a:gd name="T1" fmla="*/ 29 h 95"/>
                <a:gd name="T2" fmla="*/ 219 w 242"/>
                <a:gd name="T3" fmla="*/ 39 h 95"/>
                <a:gd name="T4" fmla="*/ 31 w 242"/>
                <a:gd name="T5" fmla="*/ 91 h 95"/>
                <a:gd name="T6" fmla="*/ 16 w 242"/>
                <a:gd name="T7" fmla="*/ 94 h 95"/>
                <a:gd name="T8" fmla="*/ 1 w 242"/>
                <a:gd name="T9" fmla="*/ 85 h 95"/>
                <a:gd name="T10" fmla="*/ 6 w 242"/>
                <a:gd name="T11" fmla="*/ 64 h 95"/>
                <a:gd name="T12" fmla="*/ 20 w 242"/>
                <a:gd name="T13" fmla="*/ 58 h 95"/>
                <a:gd name="T14" fmla="*/ 207 w 242"/>
                <a:gd name="T15" fmla="*/ 5 h 95"/>
                <a:gd name="T16" fmla="*/ 242 w 242"/>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5">
                  <a:moveTo>
                    <a:pt x="242" y="29"/>
                  </a:moveTo>
                  <a:cubicBezTo>
                    <a:pt x="233" y="33"/>
                    <a:pt x="226" y="37"/>
                    <a:pt x="219" y="39"/>
                  </a:cubicBezTo>
                  <a:cubicBezTo>
                    <a:pt x="156" y="57"/>
                    <a:pt x="94" y="74"/>
                    <a:pt x="31" y="91"/>
                  </a:cubicBezTo>
                  <a:cubicBezTo>
                    <a:pt x="26" y="92"/>
                    <a:pt x="21" y="95"/>
                    <a:pt x="16" y="94"/>
                  </a:cubicBezTo>
                  <a:cubicBezTo>
                    <a:pt x="10" y="93"/>
                    <a:pt x="2" y="89"/>
                    <a:pt x="1" y="85"/>
                  </a:cubicBezTo>
                  <a:cubicBezTo>
                    <a:pt x="0" y="78"/>
                    <a:pt x="2" y="70"/>
                    <a:pt x="6" y="64"/>
                  </a:cubicBezTo>
                  <a:cubicBezTo>
                    <a:pt x="8" y="60"/>
                    <a:pt x="15" y="59"/>
                    <a:pt x="20" y="58"/>
                  </a:cubicBezTo>
                  <a:cubicBezTo>
                    <a:pt x="82" y="40"/>
                    <a:pt x="145" y="23"/>
                    <a:pt x="207" y="5"/>
                  </a:cubicBezTo>
                  <a:cubicBezTo>
                    <a:pt x="224" y="1"/>
                    <a:pt x="239" y="0"/>
                    <a:pt x="2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4" name="Freeform 104">
              <a:extLst>
                <a:ext uri="{FF2B5EF4-FFF2-40B4-BE49-F238E27FC236}">
                  <a16:creationId xmlns:a16="http://schemas.microsoft.com/office/drawing/2014/main" id="{4C447A74-2616-4834-BCB5-F1D9A6FC0A6C}"/>
                </a:ext>
              </a:extLst>
            </p:cNvPr>
            <p:cNvSpPr>
              <a:spLocks/>
            </p:cNvSpPr>
            <p:nvPr/>
          </p:nvSpPr>
          <p:spPr bwMode="auto">
            <a:xfrm>
              <a:off x="7645400" y="1778000"/>
              <a:ext cx="103188" cy="61913"/>
            </a:xfrm>
            <a:custGeom>
              <a:avLst/>
              <a:gdLst>
                <a:gd name="T0" fmla="*/ 20 w 248"/>
                <a:gd name="T1" fmla="*/ 77 h 77"/>
                <a:gd name="T2" fmla="*/ 4 w 248"/>
                <a:gd name="T3" fmla="*/ 60 h 77"/>
                <a:gd name="T4" fmla="*/ 22 w 248"/>
                <a:gd name="T5" fmla="*/ 39 h 77"/>
                <a:gd name="T6" fmla="*/ 155 w 248"/>
                <a:gd name="T7" fmla="*/ 14 h 77"/>
                <a:gd name="T8" fmla="*/ 226 w 248"/>
                <a:gd name="T9" fmla="*/ 1 h 77"/>
                <a:gd name="T10" fmla="*/ 246 w 248"/>
                <a:gd name="T11" fmla="*/ 13 h 77"/>
                <a:gd name="T12" fmla="*/ 235 w 248"/>
                <a:gd name="T13" fmla="*/ 33 h 77"/>
                <a:gd name="T14" fmla="*/ 20 w 24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77">
                  <a:moveTo>
                    <a:pt x="20" y="77"/>
                  </a:moveTo>
                  <a:cubicBezTo>
                    <a:pt x="15" y="72"/>
                    <a:pt x="6" y="67"/>
                    <a:pt x="4" y="60"/>
                  </a:cubicBezTo>
                  <a:cubicBezTo>
                    <a:pt x="0" y="47"/>
                    <a:pt x="11" y="41"/>
                    <a:pt x="22" y="39"/>
                  </a:cubicBezTo>
                  <a:cubicBezTo>
                    <a:pt x="66" y="30"/>
                    <a:pt x="111" y="22"/>
                    <a:pt x="155" y="14"/>
                  </a:cubicBezTo>
                  <a:cubicBezTo>
                    <a:pt x="179" y="9"/>
                    <a:pt x="202" y="4"/>
                    <a:pt x="226" y="1"/>
                  </a:cubicBezTo>
                  <a:cubicBezTo>
                    <a:pt x="232" y="0"/>
                    <a:pt x="244" y="7"/>
                    <a:pt x="246" y="13"/>
                  </a:cubicBezTo>
                  <a:cubicBezTo>
                    <a:pt x="248" y="18"/>
                    <a:pt x="241" y="32"/>
                    <a:pt x="235" y="33"/>
                  </a:cubicBezTo>
                  <a:cubicBezTo>
                    <a:pt x="165" y="48"/>
                    <a:pt x="95" y="62"/>
                    <a:pt x="2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5" name="Freeform 105">
              <a:extLst>
                <a:ext uri="{FF2B5EF4-FFF2-40B4-BE49-F238E27FC236}">
                  <a16:creationId xmlns:a16="http://schemas.microsoft.com/office/drawing/2014/main" id="{6CA85A20-84D6-4E67-91A8-1C69DA8D1C10}"/>
                </a:ext>
              </a:extLst>
            </p:cNvPr>
            <p:cNvSpPr>
              <a:spLocks/>
            </p:cNvSpPr>
            <p:nvPr/>
          </p:nvSpPr>
          <p:spPr bwMode="auto">
            <a:xfrm>
              <a:off x="7061200" y="1970088"/>
              <a:ext cx="104775" cy="61913"/>
            </a:xfrm>
            <a:custGeom>
              <a:avLst/>
              <a:gdLst>
                <a:gd name="T0" fmla="*/ 243 w 253"/>
                <a:gd name="T1" fmla="*/ 0 h 75"/>
                <a:gd name="T2" fmla="*/ 234 w 253"/>
                <a:gd name="T3" fmla="*/ 37 h 75"/>
                <a:gd name="T4" fmla="*/ 12 w 253"/>
                <a:gd name="T5" fmla="*/ 75 h 75"/>
                <a:gd name="T6" fmla="*/ 20 w 253"/>
                <a:gd name="T7" fmla="*/ 38 h 75"/>
                <a:gd name="T8" fmla="*/ 243 w 253"/>
                <a:gd name="T9" fmla="*/ 0 h 75"/>
              </a:gdLst>
              <a:ahLst/>
              <a:cxnLst>
                <a:cxn ang="0">
                  <a:pos x="T0" y="T1"/>
                </a:cxn>
                <a:cxn ang="0">
                  <a:pos x="T2" y="T3"/>
                </a:cxn>
                <a:cxn ang="0">
                  <a:pos x="T4" y="T5"/>
                </a:cxn>
                <a:cxn ang="0">
                  <a:pos x="T6" y="T7"/>
                </a:cxn>
                <a:cxn ang="0">
                  <a:pos x="T8" y="T9"/>
                </a:cxn>
              </a:cxnLst>
              <a:rect l="0" t="0" r="r" b="b"/>
              <a:pathLst>
                <a:path w="253" h="75">
                  <a:moveTo>
                    <a:pt x="243" y="0"/>
                  </a:moveTo>
                  <a:cubicBezTo>
                    <a:pt x="253" y="22"/>
                    <a:pt x="252" y="34"/>
                    <a:pt x="234" y="37"/>
                  </a:cubicBezTo>
                  <a:cubicBezTo>
                    <a:pt x="160" y="50"/>
                    <a:pt x="86" y="62"/>
                    <a:pt x="12" y="75"/>
                  </a:cubicBezTo>
                  <a:cubicBezTo>
                    <a:pt x="1" y="56"/>
                    <a:pt x="0" y="42"/>
                    <a:pt x="20" y="38"/>
                  </a:cubicBezTo>
                  <a:cubicBezTo>
                    <a:pt x="94" y="25"/>
                    <a:pt x="168" y="13"/>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6" name="Freeform 106">
              <a:extLst>
                <a:ext uri="{FF2B5EF4-FFF2-40B4-BE49-F238E27FC236}">
                  <a16:creationId xmlns:a16="http://schemas.microsoft.com/office/drawing/2014/main" id="{4A0F0213-9D50-4A01-A1B7-99A91691EEEB}"/>
                </a:ext>
              </a:extLst>
            </p:cNvPr>
            <p:cNvSpPr>
              <a:spLocks/>
            </p:cNvSpPr>
            <p:nvPr/>
          </p:nvSpPr>
          <p:spPr bwMode="auto">
            <a:xfrm>
              <a:off x="6165850" y="2497138"/>
              <a:ext cx="57150" cy="184150"/>
            </a:xfrm>
            <a:custGeom>
              <a:avLst/>
              <a:gdLst>
                <a:gd name="T0" fmla="*/ 139 w 139"/>
                <a:gd name="T1" fmla="*/ 29 h 223"/>
                <a:gd name="T2" fmla="*/ 36 w 139"/>
                <a:gd name="T3" fmla="*/ 216 h 223"/>
                <a:gd name="T4" fmla="*/ 2 w 139"/>
                <a:gd name="T5" fmla="*/ 198 h 223"/>
                <a:gd name="T6" fmla="*/ 16 w 139"/>
                <a:gd name="T7" fmla="*/ 133 h 223"/>
                <a:gd name="T8" fmla="*/ 103 w 139"/>
                <a:gd name="T9" fmla="*/ 16 h 223"/>
                <a:gd name="T10" fmla="*/ 139 w 139"/>
                <a:gd name="T11" fmla="*/ 29 h 223"/>
              </a:gdLst>
              <a:ahLst/>
              <a:cxnLst>
                <a:cxn ang="0">
                  <a:pos x="T0" y="T1"/>
                </a:cxn>
                <a:cxn ang="0">
                  <a:pos x="T2" y="T3"/>
                </a:cxn>
                <a:cxn ang="0">
                  <a:pos x="T4" y="T5"/>
                </a:cxn>
                <a:cxn ang="0">
                  <a:pos x="T6" y="T7"/>
                </a:cxn>
                <a:cxn ang="0">
                  <a:pos x="T8" y="T9"/>
                </a:cxn>
                <a:cxn ang="0">
                  <a:pos x="T10" y="T11"/>
                </a:cxn>
              </a:cxnLst>
              <a:rect l="0" t="0" r="r" b="b"/>
              <a:pathLst>
                <a:path w="139" h="223">
                  <a:moveTo>
                    <a:pt x="139" y="29"/>
                  </a:moveTo>
                  <a:cubicBezTo>
                    <a:pt x="84" y="79"/>
                    <a:pt x="33" y="134"/>
                    <a:pt x="36" y="216"/>
                  </a:cubicBezTo>
                  <a:cubicBezTo>
                    <a:pt x="6" y="223"/>
                    <a:pt x="0" y="221"/>
                    <a:pt x="2" y="198"/>
                  </a:cubicBezTo>
                  <a:cubicBezTo>
                    <a:pt x="4" y="176"/>
                    <a:pt x="9" y="154"/>
                    <a:pt x="16" y="133"/>
                  </a:cubicBezTo>
                  <a:cubicBezTo>
                    <a:pt x="33" y="85"/>
                    <a:pt x="66" y="49"/>
                    <a:pt x="103" y="16"/>
                  </a:cubicBezTo>
                  <a:cubicBezTo>
                    <a:pt x="120" y="0"/>
                    <a:pt x="130" y="6"/>
                    <a:pt x="13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7" name="Freeform 107">
              <a:extLst>
                <a:ext uri="{FF2B5EF4-FFF2-40B4-BE49-F238E27FC236}">
                  <a16:creationId xmlns:a16="http://schemas.microsoft.com/office/drawing/2014/main" id="{4BB3EDC8-2E2B-4630-BC6C-95FCFC68FAAA}"/>
                </a:ext>
              </a:extLst>
            </p:cNvPr>
            <p:cNvSpPr>
              <a:spLocks/>
            </p:cNvSpPr>
            <p:nvPr/>
          </p:nvSpPr>
          <p:spPr bwMode="auto">
            <a:xfrm>
              <a:off x="6677025" y="2116138"/>
              <a:ext cx="100013" cy="66675"/>
            </a:xfrm>
            <a:custGeom>
              <a:avLst/>
              <a:gdLst>
                <a:gd name="T0" fmla="*/ 228 w 246"/>
                <a:gd name="T1" fmla="*/ 0 h 82"/>
                <a:gd name="T2" fmla="*/ 242 w 246"/>
                <a:gd name="T3" fmla="*/ 17 h 82"/>
                <a:gd name="T4" fmla="*/ 224 w 246"/>
                <a:gd name="T5" fmla="*/ 37 h 82"/>
                <a:gd name="T6" fmla="*/ 72 w 246"/>
                <a:gd name="T7" fmla="*/ 71 h 82"/>
                <a:gd name="T8" fmla="*/ 21 w 246"/>
                <a:gd name="T9" fmla="*/ 81 h 82"/>
                <a:gd name="T10" fmla="*/ 0 w 246"/>
                <a:gd name="T11" fmla="*/ 69 h 82"/>
                <a:gd name="T12" fmla="*/ 14 w 246"/>
                <a:gd name="T13" fmla="*/ 49 h 82"/>
                <a:gd name="T14" fmla="*/ 44 w 246"/>
                <a:gd name="T15" fmla="*/ 41 h 82"/>
                <a:gd name="T16" fmla="*/ 199 w 246"/>
                <a:gd name="T17" fmla="*/ 6 h 82"/>
                <a:gd name="T18" fmla="*/ 228 w 24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82">
                  <a:moveTo>
                    <a:pt x="228" y="0"/>
                  </a:moveTo>
                  <a:cubicBezTo>
                    <a:pt x="232" y="5"/>
                    <a:pt x="240" y="10"/>
                    <a:pt x="242" y="17"/>
                  </a:cubicBezTo>
                  <a:cubicBezTo>
                    <a:pt x="246" y="30"/>
                    <a:pt x="235" y="35"/>
                    <a:pt x="224" y="37"/>
                  </a:cubicBezTo>
                  <a:cubicBezTo>
                    <a:pt x="173" y="48"/>
                    <a:pt x="123" y="59"/>
                    <a:pt x="72" y="71"/>
                  </a:cubicBezTo>
                  <a:cubicBezTo>
                    <a:pt x="55" y="74"/>
                    <a:pt x="38" y="80"/>
                    <a:pt x="21" y="81"/>
                  </a:cubicBezTo>
                  <a:cubicBezTo>
                    <a:pt x="15" y="82"/>
                    <a:pt x="7" y="74"/>
                    <a:pt x="0" y="69"/>
                  </a:cubicBezTo>
                  <a:cubicBezTo>
                    <a:pt x="4" y="63"/>
                    <a:pt x="7" y="53"/>
                    <a:pt x="14" y="49"/>
                  </a:cubicBezTo>
                  <a:cubicBezTo>
                    <a:pt x="22" y="44"/>
                    <a:pt x="34" y="43"/>
                    <a:pt x="44" y="41"/>
                  </a:cubicBezTo>
                  <a:cubicBezTo>
                    <a:pt x="96" y="29"/>
                    <a:pt x="148" y="18"/>
                    <a:pt x="199" y="6"/>
                  </a:cubicBezTo>
                  <a:cubicBezTo>
                    <a:pt x="207" y="4"/>
                    <a:pt x="215" y="3"/>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8" name="Freeform 108">
              <a:extLst>
                <a:ext uri="{FF2B5EF4-FFF2-40B4-BE49-F238E27FC236}">
                  <a16:creationId xmlns:a16="http://schemas.microsoft.com/office/drawing/2014/main" id="{DD9B6324-BCE7-497B-9B0E-FC44AAACE667}"/>
                </a:ext>
              </a:extLst>
            </p:cNvPr>
            <p:cNvSpPr>
              <a:spLocks/>
            </p:cNvSpPr>
            <p:nvPr/>
          </p:nvSpPr>
          <p:spPr bwMode="auto">
            <a:xfrm>
              <a:off x="6867525" y="2039938"/>
              <a:ext cx="103188" cy="61913"/>
            </a:xfrm>
            <a:custGeom>
              <a:avLst/>
              <a:gdLst>
                <a:gd name="T0" fmla="*/ 11 w 252"/>
                <a:gd name="T1" fmla="*/ 76 h 76"/>
                <a:gd name="T2" fmla="*/ 20 w 252"/>
                <a:gd name="T3" fmla="*/ 40 h 76"/>
                <a:gd name="T4" fmla="*/ 227 w 252"/>
                <a:gd name="T5" fmla="*/ 1 h 76"/>
                <a:gd name="T6" fmla="*/ 247 w 252"/>
                <a:gd name="T7" fmla="*/ 13 h 76"/>
                <a:gd name="T8" fmla="*/ 232 w 252"/>
                <a:gd name="T9" fmla="*/ 35 h 76"/>
                <a:gd name="T10" fmla="*/ 69 w 252"/>
                <a:gd name="T11" fmla="*/ 66 h 76"/>
                <a:gd name="T12" fmla="*/ 11 w 25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2" h="76">
                  <a:moveTo>
                    <a:pt x="11" y="76"/>
                  </a:moveTo>
                  <a:cubicBezTo>
                    <a:pt x="0" y="57"/>
                    <a:pt x="0" y="44"/>
                    <a:pt x="20" y="40"/>
                  </a:cubicBezTo>
                  <a:cubicBezTo>
                    <a:pt x="89" y="26"/>
                    <a:pt x="158" y="13"/>
                    <a:pt x="227" y="1"/>
                  </a:cubicBezTo>
                  <a:cubicBezTo>
                    <a:pt x="233" y="0"/>
                    <a:pt x="245" y="7"/>
                    <a:pt x="247" y="13"/>
                  </a:cubicBezTo>
                  <a:cubicBezTo>
                    <a:pt x="252" y="24"/>
                    <a:pt x="245" y="32"/>
                    <a:pt x="232" y="35"/>
                  </a:cubicBezTo>
                  <a:cubicBezTo>
                    <a:pt x="178" y="45"/>
                    <a:pt x="123" y="56"/>
                    <a:pt x="69" y="66"/>
                  </a:cubicBezTo>
                  <a:cubicBezTo>
                    <a:pt x="50" y="70"/>
                    <a:pt x="30" y="73"/>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9" name="Freeform 109">
              <a:extLst>
                <a:ext uri="{FF2B5EF4-FFF2-40B4-BE49-F238E27FC236}">
                  <a16:creationId xmlns:a16="http://schemas.microsoft.com/office/drawing/2014/main" id="{C8C64B50-C695-4618-B886-562FA794E85E}"/>
                </a:ext>
              </a:extLst>
            </p:cNvPr>
            <p:cNvSpPr>
              <a:spLocks/>
            </p:cNvSpPr>
            <p:nvPr/>
          </p:nvSpPr>
          <p:spPr bwMode="auto">
            <a:xfrm>
              <a:off x="6296025" y="2322513"/>
              <a:ext cx="101600" cy="98425"/>
            </a:xfrm>
            <a:custGeom>
              <a:avLst/>
              <a:gdLst>
                <a:gd name="T0" fmla="*/ 19 w 245"/>
                <a:gd name="T1" fmla="*/ 120 h 120"/>
                <a:gd name="T2" fmla="*/ 18 w 245"/>
                <a:gd name="T3" fmla="*/ 84 h 120"/>
                <a:gd name="T4" fmla="*/ 217 w 245"/>
                <a:gd name="T5" fmla="*/ 2 h 120"/>
                <a:gd name="T6" fmla="*/ 239 w 245"/>
                <a:gd name="T7" fmla="*/ 11 h 120"/>
                <a:gd name="T8" fmla="*/ 227 w 245"/>
                <a:gd name="T9" fmla="*/ 35 h 120"/>
                <a:gd name="T10" fmla="*/ 171 w 245"/>
                <a:gd name="T11" fmla="*/ 56 h 120"/>
                <a:gd name="T12" fmla="*/ 19 w 245"/>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45" h="120">
                  <a:moveTo>
                    <a:pt x="19" y="120"/>
                  </a:moveTo>
                  <a:cubicBezTo>
                    <a:pt x="6" y="104"/>
                    <a:pt x="0" y="92"/>
                    <a:pt x="18" y="84"/>
                  </a:cubicBezTo>
                  <a:cubicBezTo>
                    <a:pt x="84" y="56"/>
                    <a:pt x="150" y="28"/>
                    <a:pt x="217" y="2"/>
                  </a:cubicBezTo>
                  <a:cubicBezTo>
                    <a:pt x="222" y="0"/>
                    <a:pt x="235" y="5"/>
                    <a:pt x="239" y="11"/>
                  </a:cubicBezTo>
                  <a:cubicBezTo>
                    <a:pt x="245" y="22"/>
                    <a:pt x="239" y="30"/>
                    <a:pt x="227" y="35"/>
                  </a:cubicBezTo>
                  <a:cubicBezTo>
                    <a:pt x="208" y="42"/>
                    <a:pt x="189" y="49"/>
                    <a:pt x="171" y="56"/>
                  </a:cubicBezTo>
                  <a:cubicBezTo>
                    <a:pt x="121" y="77"/>
                    <a:pt x="71" y="98"/>
                    <a:pt x="1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0" name="Freeform 110">
              <a:extLst>
                <a:ext uri="{FF2B5EF4-FFF2-40B4-BE49-F238E27FC236}">
                  <a16:creationId xmlns:a16="http://schemas.microsoft.com/office/drawing/2014/main" id="{FEE7CA43-AB5D-46CE-B435-91ED7CACDC46}"/>
                </a:ext>
              </a:extLst>
            </p:cNvPr>
            <p:cNvSpPr>
              <a:spLocks/>
            </p:cNvSpPr>
            <p:nvPr/>
          </p:nvSpPr>
          <p:spPr bwMode="auto">
            <a:xfrm>
              <a:off x="7839075" y="1689100"/>
              <a:ext cx="103188" cy="73025"/>
            </a:xfrm>
            <a:custGeom>
              <a:avLst/>
              <a:gdLst>
                <a:gd name="T0" fmla="*/ 241 w 251"/>
                <a:gd name="T1" fmla="*/ 2 h 88"/>
                <a:gd name="T2" fmla="*/ 228 w 251"/>
                <a:gd name="T3" fmla="*/ 36 h 88"/>
                <a:gd name="T4" fmla="*/ 31 w 251"/>
                <a:gd name="T5" fmla="*/ 85 h 88"/>
                <a:gd name="T6" fmla="*/ 3 w 251"/>
                <a:gd name="T7" fmla="*/ 72 h 88"/>
                <a:gd name="T8" fmla="*/ 21 w 251"/>
                <a:gd name="T9" fmla="*/ 51 h 88"/>
                <a:gd name="T10" fmla="*/ 222 w 251"/>
                <a:gd name="T11" fmla="*/ 1 h 88"/>
                <a:gd name="T12" fmla="*/ 241 w 251"/>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251" h="88">
                  <a:moveTo>
                    <a:pt x="241" y="2"/>
                  </a:moveTo>
                  <a:cubicBezTo>
                    <a:pt x="251" y="23"/>
                    <a:pt x="243" y="32"/>
                    <a:pt x="228" y="36"/>
                  </a:cubicBezTo>
                  <a:cubicBezTo>
                    <a:pt x="162" y="52"/>
                    <a:pt x="97" y="69"/>
                    <a:pt x="31" y="85"/>
                  </a:cubicBezTo>
                  <a:cubicBezTo>
                    <a:pt x="19" y="87"/>
                    <a:pt x="7" y="88"/>
                    <a:pt x="3" y="72"/>
                  </a:cubicBezTo>
                  <a:cubicBezTo>
                    <a:pt x="0" y="57"/>
                    <a:pt x="11" y="53"/>
                    <a:pt x="21" y="51"/>
                  </a:cubicBezTo>
                  <a:cubicBezTo>
                    <a:pt x="88" y="34"/>
                    <a:pt x="155" y="17"/>
                    <a:pt x="222" y="1"/>
                  </a:cubicBezTo>
                  <a:cubicBezTo>
                    <a:pt x="228" y="0"/>
                    <a:pt x="234" y="2"/>
                    <a:pt x="24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1" name="Freeform 111">
              <a:extLst>
                <a:ext uri="{FF2B5EF4-FFF2-40B4-BE49-F238E27FC236}">
                  <a16:creationId xmlns:a16="http://schemas.microsoft.com/office/drawing/2014/main" id="{CDE48E1F-49B0-4DC1-B56A-52871089CCBF}"/>
                </a:ext>
              </a:extLst>
            </p:cNvPr>
            <p:cNvSpPr>
              <a:spLocks/>
            </p:cNvSpPr>
            <p:nvPr/>
          </p:nvSpPr>
          <p:spPr bwMode="auto">
            <a:xfrm>
              <a:off x="8029575" y="1565275"/>
              <a:ext cx="100013" cy="92075"/>
            </a:xfrm>
            <a:custGeom>
              <a:avLst/>
              <a:gdLst>
                <a:gd name="T0" fmla="*/ 228 w 244"/>
                <a:gd name="T1" fmla="*/ 0 h 111"/>
                <a:gd name="T2" fmla="*/ 224 w 244"/>
                <a:gd name="T3" fmla="*/ 37 h 111"/>
                <a:gd name="T4" fmla="*/ 29 w 244"/>
                <a:gd name="T5" fmla="*/ 107 h 111"/>
                <a:gd name="T6" fmla="*/ 14 w 244"/>
                <a:gd name="T7" fmla="*/ 109 h 111"/>
                <a:gd name="T8" fmla="*/ 2 w 244"/>
                <a:gd name="T9" fmla="*/ 95 h 111"/>
                <a:gd name="T10" fmla="*/ 5 w 244"/>
                <a:gd name="T11" fmla="*/ 81 h 111"/>
                <a:gd name="T12" fmla="*/ 19 w 244"/>
                <a:gd name="T13" fmla="*/ 74 h 111"/>
                <a:gd name="T14" fmla="*/ 228 w 24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11">
                  <a:moveTo>
                    <a:pt x="228" y="0"/>
                  </a:moveTo>
                  <a:cubicBezTo>
                    <a:pt x="239" y="17"/>
                    <a:pt x="244" y="30"/>
                    <a:pt x="224" y="37"/>
                  </a:cubicBezTo>
                  <a:cubicBezTo>
                    <a:pt x="159" y="61"/>
                    <a:pt x="94" y="84"/>
                    <a:pt x="29" y="107"/>
                  </a:cubicBezTo>
                  <a:cubicBezTo>
                    <a:pt x="25" y="109"/>
                    <a:pt x="18" y="111"/>
                    <a:pt x="14" y="109"/>
                  </a:cubicBezTo>
                  <a:cubicBezTo>
                    <a:pt x="9" y="106"/>
                    <a:pt x="4" y="101"/>
                    <a:pt x="2" y="95"/>
                  </a:cubicBezTo>
                  <a:cubicBezTo>
                    <a:pt x="0" y="92"/>
                    <a:pt x="2" y="85"/>
                    <a:pt x="5" y="81"/>
                  </a:cubicBezTo>
                  <a:cubicBezTo>
                    <a:pt x="8" y="78"/>
                    <a:pt x="14" y="75"/>
                    <a:pt x="19" y="74"/>
                  </a:cubicBezTo>
                  <a:cubicBezTo>
                    <a:pt x="87" y="49"/>
                    <a:pt x="156" y="25"/>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2" name="Freeform 112">
              <a:extLst>
                <a:ext uri="{FF2B5EF4-FFF2-40B4-BE49-F238E27FC236}">
                  <a16:creationId xmlns:a16="http://schemas.microsoft.com/office/drawing/2014/main" id="{E9EA0E3A-7B55-4821-B665-867168373D15}"/>
                </a:ext>
              </a:extLst>
            </p:cNvPr>
            <p:cNvSpPr>
              <a:spLocks/>
            </p:cNvSpPr>
            <p:nvPr/>
          </p:nvSpPr>
          <p:spPr bwMode="auto">
            <a:xfrm>
              <a:off x="7735888" y="1001713"/>
              <a:ext cx="71438" cy="44450"/>
            </a:xfrm>
            <a:custGeom>
              <a:avLst/>
              <a:gdLst>
                <a:gd name="T0" fmla="*/ 172 w 172"/>
                <a:gd name="T1" fmla="*/ 45 h 54"/>
                <a:gd name="T2" fmla="*/ 157 w 172"/>
                <a:gd name="T3" fmla="*/ 53 h 54"/>
                <a:gd name="T4" fmla="*/ 0 w 172"/>
                <a:gd name="T5" fmla="*/ 16 h 54"/>
                <a:gd name="T6" fmla="*/ 16 w 172"/>
                <a:gd name="T7" fmla="*/ 0 h 54"/>
                <a:gd name="T8" fmla="*/ 171 w 172"/>
                <a:gd name="T9" fmla="*/ 33 h 54"/>
                <a:gd name="T10" fmla="*/ 172 w 172"/>
                <a:gd name="T11" fmla="*/ 45 h 54"/>
              </a:gdLst>
              <a:ahLst/>
              <a:cxnLst>
                <a:cxn ang="0">
                  <a:pos x="T0" y="T1"/>
                </a:cxn>
                <a:cxn ang="0">
                  <a:pos x="T2" y="T3"/>
                </a:cxn>
                <a:cxn ang="0">
                  <a:pos x="T4" y="T5"/>
                </a:cxn>
                <a:cxn ang="0">
                  <a:pos x="T6" y="T7"/>
                </a:cxn>
                <a:cxn ang="0">
                  <a:pos x="T8" y="T9"/>
                </a:cxn>
                <a:cxn ang="0">
                  <a:pos x="T10" y="T11"/>
                </a:cxn>
              </a:cxnLst>
              <a:rect l="0" t="0" r="r" b="b"/>
              <a:pathLst>
                <a:path w="172" h="54">
                  <a:moveTo>
                    <a:pt x="172" y="45"/>
                  </a:moveTo>
                  <a:cubicBezTo>
                    <a:pt x="167" y="48"/>
                    <a:pt x="161" y="54"/>
                    <a:pt x="157" y="53"/>
                  </a:cubicBezTo>
                  <a:cubicBezTo>
                    <a:pt x="105" y="45"/>
                    <a:pt x="54" y="35"/>
                    <a:pt x="0" y="16"/>
                  </a:cubicBezTo>
                  <a:cubicBezTo>
                    <a:pt x="8" y="8"/>
                    <a:pt x="12" y="0"/>
                    <a:pt x="16" y="0"/>
                  </a:cubicBezTo>
                  <a:cubicBezTo>
                    <a:pt x="69" y="3"/>
                    <a:pt x="120" y="19"/>
                    <a:pt x="171" y="33"/>
                  </a:cubicBezTo>
                  <a:cubicBezTo>
                    <a:pt x="172" y="37"/>
                    <a:pt x="172" y="41"/>
                    <a:pt x="17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3" name="Freeform 113">
              <a:extLst>
                <a:ext uri="{FF2B5EF4-FFF2-40B4-BE49-F238E27FC236}">
                  <a16:creationId xmlns:a16="http://schemas.microsoft.com/office/drawing/2014/main" id="{2E4423BD-43C3-408C-A3A3-E7C39526869A}"/>
                </a:ext>
              </a:extLst>
            </p:cNvPr>
            <p:cNvSpPr>
              <a:spLocks/>
            </p:cNvSpPr>
            <p:nvPr/>
          </p:nvSpPr>
          <p:spPr bwMode="auto">
            <a:xfrm>
              <a:off x="7480300" y="890588"/>
              <a:ext cx="71438" cy="44450"/>
            </a:xfrm>
            <a:custGeom>
              <a:avLst/>
              <a:gdLst>
                <a:gd name="T0" fmla="*/ 171 w 171"/>
                <a:gd name="T1" fmla="*/ 35 h 54"/>
                <a:gd name="T2" fmla="*/ 150 w 171"/>
                <a:gd name="T3" fmla="*/ 53 h 54"/>
                <a:gd name="T4" fmla="*/ 9 w 171"/>
                <a:gd name="T5" fmla="*/ 25 h 54"/>
                <a:gd name="T6" fmla="*/ 1 w 171"/>
                <a:gd name="T7" fmla="*/ 10 h 54"/>
                <a:gd name="T8" fmla="*/ 14 w 171"/>
                <a:gd name="T9" fmla="*/ 0 h 54"/>
                <a:gd name="T10" fmla="*/ 171 w 171"/>
                <a:gd name="T11" fmla="*/ 35 h 54"/>
              </a:gdLst>
              <a:ahLst/>
              <a:cxnLst>
                <a:cxn ang="0">
                  <a:pos x="T0" y="T1"/>
                </a:cxn>
                <a:cxn ang="0">
                  <a:pos x="T2" y="T3"/>
                </a:cxn>
                <a:cxn ang="0">
                  <a:pos x="T4" y="T5"/>
                </a:cxn>
                <a:cxn ang="0">
                  <a:pos x="T6" y="T7"/>
                </a:cxn>
                <a:cxn ang="0">
                  <a:pos x="T8" y="T9"/>
                </a:cxn>
                <a:cxn ang="0">
                  <a:pos x="T10" y="T11"/>
                </a:cxn>
              </a:cxnLst>
              <a:rect l="0" t="0" r="r" b="b"/>
              <a:pathLst>
                <a:path w="171" h="54">
                  <a:moveTo>
                    <a:pt x="171" y="35"/>
                  </a:moveTo>
                  <a:cubicBezTo>
                    <a:pt x="160" y="45"/>
                    <a:pt x="154" y="54"/>
                    <a:pt x="150" y="53"/>
                  </a:cubicBezTo>
                  <a:cubicBezTo>
                    <a:pt x="103" y="45"/>
                    <a:pt x="56" y="35"/>
                    <a:pt x="9" y="25"/>
                  </a:cubicBezTo>
                  <a:cubicBezTo>
                    <a:pt x="5" y="24"/>
                    <a:pt x="0" y="15"/>
                    <a:pt x="1" y="10"/>
                  </a:cubicBezTo>
                  <a:cubicBezTo>
                    <a:pt x="1" y="6"/>
                    <a:pt x="10" y="0"/>
                    <a:pt x="14" y="0"/>
                  </a:cubicBezTo>
                  <a:cubicBezTo>
                    <a:pt x="64" y="10"/>
                    <a:pt x="115" y="17"/>
                    <a:pt x="1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4" name="Freeform 114">
              <a:extLst>
                <a:ext uri="{FF2B5EF4-FFF2-40B4-BE49-F238E27FC236}">
                  <a16:creationId xmlns:a16="http://schemas.microsoft.com/office/drawing/2014/main" id="{6D125CAA-8086-4607-8EC4-E691CBEB2C99}"/>
                </a:ext>
              </a:extLst>
            </p:cNvPr>
            <p:cNvSpPr>
              <a:spLocks/>
            </p:cNvSpPr>
            <p:nvPr/>
          </p:nvSpPr>
          <p:spPr bwMode="auto">
            <a:xfrm>
              <a:off x="7610475" y="942975"/>
              <a:ext cx="68263" cy="46038"/>
            </a:xfrm>
            <a:custGeom>
              <a:avLst/>
              <a:gdLst>
                <a:gd name="T0" fmla="*/ 167 w 167"/>
                <a:gd name="T1" fmla="*/ 46 h 56"/>
                <a:gd name="T2" fmla="*/ 149 w 167"/>
                <a:gd name="T3" fmla="*/ 55 h 56"/>
                <a:gd name="T4" fmla="*/ 10 w 167"/>
                <a:gd name="T5" fmla="*/ 25 h 56"/>
                <a:gd name="T6" fmla="*/ 0 w 167"/>
                <a:gd name="T7" fmla="*/ 11 h 56"/>
                <a:gd name="T8" fmla="*/ 14 w 167"/>
                <a:gd name="T9" fmla="*/ 1 h 56"/>
                <a:gd name="T10" fmla="*/ 153 w 167"/>
                <a:gd name="T11" fmla="*/ 31 h 56"/>
                <a:gd name="T12" fmla="*/ 167 w 167"/>
                <a:gd name="T13" fmla="*/ 46 h 56"/>
              </a:gdLst>
              <a:ahLst/>
              <a:cxnLst>
                <a:cxn ang="0">
                  <a:pos x="T0" y="T1"/>
                </a:cxn>
                <a:cxn ang="0">
                  <a:pos x="T2" y="T3"/>
                </a:cxn>
                <a:cxn ang="0">
                  <a:pos x="T4" y="T5"/>
                </a:cxn>
                <a:cxn ang="0">
                  <a:pos x="T6" y="T7"/>
                </a:cxn>
                <a:cxn ang="0">
                  <a:pos x="T8" y="T9"/>
                </a:cxn>
                <a:cxn ang="0">
                  <a:pos x="T10" y="T11"/>
                </a:cxn>
                <a:cxn ang="0">
                  <a:pos x="T12" y="T13"/>
                </a:cxn>
              </a:cxnLst>
              <a:rect l="0" t="0" r="r" b="b"/>
              <a:pathLst>
                <a:path w="167" h="56">
                  <a:moveTo>
                    <a:pt x="167" y="46"/>
                  </a:moveTo>
                  <a:cubicBezTo>
                    <a:pt x="159" y="50"/>
                    <a:pt x="153" y="56"/>
                    <a:pt x="149" y="55"/>
                  </a:cubicBezTo>
                  <a:cubicBezTo>
                    <a:pt x="102" y="46"/>
                    <a:pt x="56" y="36"/>
                    <a:pt x="10" y="25"/>
                  </a:cubicBezTo>
                  <a:cubicBezTo>
                    <a:pt x="5" y="24"/>
                    <a:pt x="0" y="15"/>
                    <a:pt x="0" y="11"/>
                  </a:cubicBezTo>
                  <a:cubicBezTo>
                    <a:pt x="1" y="7"/>
                    <a:pt x="10" y="0"/>
                    <a:pt x="14" y="1"/>
                  </a:cubicBezTo>
                  <a:cubicBezTo>
                    <a:pt x="61" y="10"/>
                    <a:pt x="107" y="20"/>
                    <a:pt x="153" y="31"/>
                  </a:cubicBezTo>
                  <a:cubicBezTo>
                    <a:pt x="158" y="32"/>
                    <a:pt x="161" y="39"/>
                    <a:pt x="1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5" name="Freeform 115">
              <a:extLst>
                <a:ext uri="{FF2B5EF4-FFF2-40B4-BE49-F238E27FC236}">
                  <a16:creationId xmlns:a16="http://schemas.microsoft.com/office/drawing/2014/main" id="{128DDF03-060F-4DF4-AFA9-8067F61E9216}"/>
                </a:ext>
              </a:extLst>
            </p:cNvPr>
            <p:cNvSpPr>
              <a:spLocks/>
            </p:cNvSpPr>
            <p:nvPr/>
          </p:nvSpPr>
          <p:spPr bwMode="auto">
            <a:xfrm>
              <a:off x="7351713" y="835025"/>
              <a:ext cx="71438" cy="46038"/>
            </a:xfrm>
            <a:custGeom>
              <a:avLst/>
              <a:gdLst>
                <a:gd name="T0" fmla="*/ 8 w 175"/>
                <a:gd name="T1" fmla="*/ 0 h 57"/>
                <a:gd name="T2" fmla="*/ 175 w 175"/>
                <a:gd name="T3" fmla="*/ 41 h 57"/>
                <a:gd name="T4" fmla="*/ 151 w 175"/>
                <a:gd name="T5" fmla="*/ 56 h 57"/>
                <a:gd name="T6" fmla="*/ 14 w 175"/>
                <a:gd name="T7" fmla="*/ 27 h 57"/>
                <a:gd name="T8" fmla="*/ 0 w 175"/>
                <a:gd name="T9" fmla="*/ 10 h 57"/>
                <a:gd name="T10" fmla="*/ 8 w 175"/>
                <a:gd name="T11" fmla="*/ 0 h 57"/>
              </a:gdLst>
              <a:ahLst/>
              <a:cxnLst>
                <a:cxn ang="0">
                  <a:pos x="T0" y="T1"/>
                </a:cxn>
                <a:cxn ang="0">
                  <a:pos x="T2" y="T3"/>
                </a:cxn>
                <a:cxn ang="0">
                  <a:pos x="T4" y="T5"/>
                </a:cxn>
                <a:cxn ang="0">
                  <a:pos x="T6" y="T7"/>
                </a:cxn>
                <a:cxn ang="0">
                  <a:pos x="T8" y="T9"/>
                </a:cxn>
                <a:cxn ang="0">
                  <a:pos x="T10" y="T11"/>
                </a:cxn>
              </a:cxnLst>
              <a:rect l="0" t="0" r="r" b="b"/>
              <a:pathLst>
                <a:path w="175" h="57">
                  <a:moveTo>
                    <a:pt x="8" y="0"/>
                  </a:moveTo>
                  <a:cubicBezTo>
                    <a:pt x="61" y="10"/>
                    <a:pt x="115" y="19"/>
                    <a:pt x="175" y="41"/>
                  </a:cubicBezTo>
                  <a:cubicBezTo>
                    <a:pt x="162" y="50"/>
                    <a:pt x="155" y="57"/>
                    <a:pt x="151" y="56"/>
                  </a:cubicBezTo>
                  <a:cubicBezTo>
                    <a:pt x="105" y="47"/>
                    <a:pt x="60" y="38"/>
                    <a:pt x="14" y="27"/>
                  </a:cubicBezTo>
                  <a:cubicBezTo>
                    <a:pt x="8" y="25"/>
                    <a:pt x="5" y="16"/>
                    <a:pt x="0" y="10"/>
                  </a:cubicBezTo>
                  <a:cubicBezTo>
                    <a:pt x="3" y="7"/>
                    <a:pt x="5" y="3"/>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6" name="Freeform 116">
              <a:extLst>
                <a:ext uri="{FF2B5EF4-FFF2-40B4-BE49-F238E27FC236}">
                  <a16:creationId xmlns:a16="http://schemas.microsoft.com/office/drawing/2014/main" id="{90F20F5F-5F30-40DF-8B12-510DA71CE3AD}"/>
                </a:ext>
              </a:extLst>
            </p:cNvPr>
            <p:cNvSpPr>
              <a:spLocks/>
            </p:cNvSpPr>
            <p:nvPr/>
          </p:nvSpPr>
          <p:spPr bwMode="auto">
            <a:xfrm>
              <a:off x="7226300" y="760413"/>
              <a:ext cx="65088" cy="60325"/>
            </a:xfrm>
            <a:custGeom>
              <a:avLst/>
              <a:gdLst>
                <a:gd name="T0" fmla="*/ 160 w 160"/>
                <a:gd name="T1" fmla="*/ 56 h 74"/>
                <a:gd name="T2" fmla="*/ 135 w 160"/>
                <a:gd name="T3" fmla="*/ 70 h 74"/>
                <a:gd name="T4" fmla="*/ 15 w 160"/>
                <a:gd name="T5" fmla="*/ 28 h 74"/>
                <a:gd name="T6" fmla="*/ 8 w 160"/>
                <a:gd name="T7" fmla="*/ 25 h 74"/>
                <a:gd name="T8" fmla="*/ 0 w 160"/>
                <a:gd name="T9" fmla="*/ 9 h 74"/>
                <a:gd name="T10" fmla="*/ 19 w 160"/>
                <a:gd name="T11" fmla="*/ 2 h 74"/>
                <a:gd name="T12" fmla="*/ 74 w 160"/>
                <a:gd name="T13" fmla="*/ 22 h 74"/>
                <a:gd name="T14" fmla="*/ 138 w 160"/>
                <a:gd name="T15" fmla="*/ 43 h 74"/>
                <a:gd name="T16" fmla="*/ 160 w 160"/>
                <a:gd name="T1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4">
                  <a:moveTo>
                    <a:pt x="160" y="56"/>
                  </a:moveTo>
                  <a:cubicBezTo>
                    <a:pt x="156" y="74"/>
                    <a:pt x="145" y="74"/>
                    <a:pt x="135" y="70"/>
                  </a:cubicBezTo>
                  <a:cubicBezTo>
                    <a:pt x="95" y="57"/>
                    <a:pt x="55" y="43"/>
                    <a:pt x="15" y="28"/>
                  </a:cubicBezTo>
                  <a:cubicBezTo>
                    <a:pt x="13" y="28"/>
                    <a:pt x="9" y="27"/>
                    <a:pt x="8" y="25"/>
                  </a:cubicBezTo>
                  <a:cubicBezTo>
                    <a:pt x="5" y="20"/>
                    <a:pt x="2" y="14"/>
                    <a:pt x="0" y="9"/>
                  </a:cubicBezTo>
                  <a:cubicBezTo>
                    <a:pt x="6" y="6"/>
                    <a:pt x="13" y="0"/>
                    <a:pt x="19" y="2"/>
                  </a:cubicBezTo>
                  <a:cubicBezTo>
                    <a:pt x="38" y="7"/>
                    <a:pt x="56" y="16"/>
                    <a:pt x="74" y="22"/>
                  </a:cubicBezTo>
                  <a:cubicBezTo>
                    <a:pt x="96" y="30"/>
                    <a:pt x="117" y="36"/>
                    <a:pt x="138" y="43"/>
                  </a:cubicBezTo>
                  <a:cubicBezTo>
                    <a:pt x="146" y="46"/>
                    <a:pt x="153" y="52"/>
                    <a:pt x="16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7" name="Freeform 117">
              <a:extLst>
                <a:ext uri="{FF2B5EF4-FFF2-40B4-BE49-F238E27FC236}">
                  <a16:creationId xmlns:a16="http://schemas.microsoft.com/office/drawing/2014/main" id="{3698BF77-C4B8-4CA1-BBD2-7066B52F4A98}"/>
                </a:ext>
              </a:extLst>
            </p:cNvPr>
            <p:cNvSpPr>
              <a:spLocks/>
            </p:cNvSpPr>
            <p:nvPr/>
          </p:nvSpPr>
          <p:spPr bwMode="auto">
            <a:xfrm>
              <a:off x="8166100" y="1408113"/>
              <a:ext cx="42863" cy="109538"/>
            </a:xfrm>
            <a:custGeom>
              <a:avLst/>
              <a:gdLst>
                <a:gd name="T0" fmla="*/ 0 w 103"/>
                <a:gd name="T1" fmla="*/ 133 h 133"/>
                <a:gd name="T2" fmla="*/ 13 w 103"/>
                <a:gd name="T3" fmla="*/ 109 h 133"/>
                <a:gd name="T4" fmla="*/ 78 w 103"/>
                <a:gd name="T5" fmla="*/ 11 h 133"/>
                <a:gd name="T6" fmla="*/ 95 w 103"/>
                <a:gd name="T7" fmla="*/ 0 h 133"/>
                <a:gd name="T8" fmla="*/ 103 w 103"/>
                <a:gd name="T9" fmla="*/ 20 h 133"/>
                <a:gd name="T10" fmla="*/ 0 w 103"/>
                <a:gd name="T11" fmla="*/ 133 h 133"/>
              </a:gdLst>
              <a:ahLst/>
              <a:cxnLst>
                <a:cxn ang="0">
                  <a:pos x="T0" y="T1"/>
                </a:cxn>
                <a:cxn ang="0">
                  <a:pos x="T2" y="T3"/>
                </a:cxn>
                <a:cxn ang="0">
                  <a:pos x="T4" y="T5"/>
                </a:cxn>
                <a:cxn ang="0">
                  <a:pos x="T6" y="T7"/>
                </a:cxn>
                <a:cxn ang="0">
                  <a:pos x="T8" y="T9"/>
                </a:cxn>
                <a:cxn ang="0">
                  <a:pos x="T10" y="T11"/>
                </a:cxn>
              </a:cxnLst>
              <a:rect l="0" t="0" r="r" b="b"/>
              <a:pathLst>
                <a:path w="103" h="133">
                  <a:moveTo>
                    <a:pt x="0" y="133"/>
                  </a:moveTo>
                  <a:cubicBezTo>
                    <a:pt x="5" y="125"/>
                    <a:pt x="7" y="115"/>
                    <a:pt x="13" y="109"/>
                  </a:cubicBezTo>
                  <a:cubicBezTo>
                    <a:pt x="42" y="81"/>
                    <a:pt x="68" y="52"/>
                    <a:pt x="78" y="11"/>
                  </a:cubicBezTo>
                  <a:cubicBezTo>
                    <a:pt x="79" y="6"/>
                    <a:pt x="89" y="3"/>
                    <a:pt x="95" y="0"/>
                  </a:cubicBezTo>
                  <a:cubicBezTo>
                    <a:pt x="98" y="6"/>
                    <a:pt x="103" y="13"/>
                    <a:pt x="103" y="20"/>
                  </a:cubicBezTo>
                  <a:cubicBezTo>
                    <a:pt x="100" y="60"/>
                    <a:pt x="49" y="123"/>
                    <a:pt x="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8" name="Freeform 118">
              <a:extLst>
                <a:ext uri="{FF2B5EF4-FFF2-40B4-BE49-F238E27FC236}">
                  <a16:creationId xmlns:a16="http://schemas.microsoft.com/office/drawing/2014/main" id="{0B218B50-31E9-40C4-B27D-48B7BC23C9F2}"/>
                </a:ext>
              </a:extLst>
            </p:cNvPr>
            <p:cNvSpPr>
              <a:spLocks/>
            </p:cNvSpPr>
            <p:nvPr/>
          </p:nvSpPr>
          <p:spPr bwMode="auto">
            <a:xfrm>
              <a:off x="7864475" y="1058863"/>
              <a:ext cx="68263" cy="50800"/>
            </a:xfrm>
            <a:custGeom>
              <a:avLst/>
              <a:gdLst>
                <a:gd name="T0" fmla="*/ 0 w 168"/>
                <a:gd name="T1" fmla="*/ 8 h 61"/>
                <a:gd name="T2" fmla="*/ 30 w 168"/>
                <a:gd name="T3" fmla="*/ 2 h 61"/>
                <a:gd name="T4" fmla="*/ 152 w 168"/>
                <a:gd name="T5" fmla="*/ 34 h 61"/>
                <a:gd name="T6" fmla="*/ 168 w 168"/>
                <a:gd name="T7" fmla="*/ 53 h 61"/>
                <a:gd name="T8" fmla="*/ 148 w 168"/>
                <a:gd name="T9" fmla="*/ 60 h 61"/>
                <a:gd name="T10" fmla="*/ 14 w 168"/>
                <a:gd name="T11" fmla="*/ 24 h 61"/>
                <a:gd name="T12" fmla="*/ 0 w 168"/>
                <a:gd name="T13" fmla="*/ 8 h 61"/>
              </a:gdLst>
              <a:ahLst/>
              <a:cxnLst>
                <a:cxn ang="0">
                  <a:pos x="T0" y="T1"/>
                </a:cxn>
                <a:cxn ang="0">
                  <a:pos x="T2" y="T3"/>
                </a:cxn>
                <a:cxn ang="0">
                  <a:pos x="T4" y="T5"/>
                </a:cxn>
                <a:cxn ang="0">
                  <a:pos x="T6" y="T7"/>
                </a:cxn>
                <a:cxn ang="0">
                  <a:pos x="T8" y="T9"/>
                </a:cxn>
                <a:cxn ang="0">
                  <a:pos x="T10" y="T11"/>
                </a:cxn>
                <a:cxn ang="0">
                  <a:pos x="T12" y="T13"/>
                </a:cxn>
              </a:cxnLst>
              <a:rect l="0" t="0" r="r" b="b"/>
              <a:pathLst>
                <a:path w="168" h="61">
                  <a:moveTo>
                    <a:pt x="0" y="8"/>
                  </a:moveTo>
                  <a:cubicBezTo>
                    <a:pt x="14" y="5"/>
                    <a:pt x="23" y="0"/>
                    <a:pt x="30" y="2"/>
                  </a:cubicBezTo>
                  <a:cubicBezTo>
                    <a:pt x="71" y="12"/>
                    <a:pt x="112" y="22"/>
                    <a:pt x="152" y="34"/>
                  </a:cubicBezTo>
                  <a:cubicBezTo>
                    <a:pt x="159" y="36"/>
                    <a:pt x="163" y="46"/>
                    <a:pt x="168" y="53"/>
                  </a:cubicBezTo>
                  <a:cubicBezTo>
                    <a:pt x="161" y="55"/>
                    <a:pt x="154" y="61"/>
                    <a:pt x="148" y="60"/>
                  </a:cubicBezTo>
                  <a:cubicBezTo>
                    <a:pt x="103" y="49"/>
                    <a:pt x="59" y="36"/>
                    <a:pt x="14" y="24"/>
                  </a:cubicBezTo>
                  <a:cubicBezTo>
                    <a:pt x="11" y="23"/>
                    <a:pt x="9" y="1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9" name="Freeform 119">
              <a:extLst>
                <a:ext uri="{FF2B5EF4-FFF2-40B4-BE49-F238E27FC236}">
                  <a16:creationId xmlns:a16="http://schemas.microsoft.com/office/drawing/2014/main" id="{00BE6978-6634-4546-8E13-5CB53A7A5269}"/>
                </a:ext>
              </a:extLst>
            </p:cNvPr>
            <p:cNvSpPr>
              <a:spLocks/>
            </p:cNvSpPr>
            <p:nvPr/>
          </p:nvSpPr>
          <p:spPr bwMode="auto">
            <a:xfrm>
              <a:off x="7993063" y="1130300"/>
              <a:ext cx="66675" cy="58738"/>
            </a:xfrm>
            <a:custGeom>
              <a:avLst/>
              <a:gdLst>
                <a:gd name="T0" fmla="*/ 5 w 161"/>
                <a:gd name="T1" fmla="*/ 0 h 72"/>
                <a:gd name="T2" fmla="*/ 161 w 161"/>
                <a:gd name="T3" fmla="*/ 51 h 72"/>
                <a:gd name="T4" fmla="*/ 139 w 161"/>
                <a:gd name="T5" fmla="*/ 69 h 72"/>
                <a:gd name="T6" fmla="*/ 15 w 161"/>
                <a:gd name="T7" fmla="*/ 26 h 72"/>
                <a:gd name="T8" fmla="*/ 0 w 161"/>
                <a:gd name="T9" fmla="*/ 9 h 72"/>
                <a:gd name="T10" fmla="*/ 5 w 161"/>
                <a:gd name="T11" fmla="*/ 0 h 72"/>
              </a:gdLst>
              <a:ahLst/>
              <a:cxnLst>
                <a:cxn ang="0">
                  <a:pos x="T0" y="T1"/>
                </a:cxn>
                <a:cxn ang="0">
                  <a:pos x="T2" y="T3"/>
                </a:cxn>
                <a:cxn ang="0">
                  <a:pos x="T4" y="T5"/>
                </a:cxn>
                <a:cxn ang="0">
                  <a:pos x="T6" y="T7"/>
                </a:cxn>
                <a:cxn ang="0">
                  <a:pos x="T8" y="T9"/>
                </a:cxn>
                <a:cxn ang="0">
                  <a:pos x="T10" y="T11"/>
                </a:cxn>
              </a:cxnLst>
              <a:rect l="0" t="0" r="r" b="b"/>
              <a:pathLst>
                <a:path w="161" h="72">
                  <a:moveTo>
                    <a:pt x="5" y="0"/>
                  </a:moveTo>
                  <a:cubicBezTo>
                    <a:pt x="60" y="9"/>
                    <a:pt x="111" y="29"/>
                    <a:pt x="161" y="51"/>
                  </a:cubicBezTo>
                  <a:cubicBezTo>
                    <a:pt x="161" y="71"/>
                    <a:pt x="150" y="72"/>
                    <a:pt x="139" y="69"/>
                  </a:cubicBezTo>
                  <a:cubicBezTo>
                    <a:pt x="98" y="55"/>
                    <a:pt x="56" y="41"/>
                    <a:pt x="15" y="26"/>
                  </a:cubicBezTo>
                  <a:cubicBezTo>
                    <a:pt x="9" y="24"/>
                    <a:pt x="5" y="15"/>
                    <a:pt x="0" y="9"/>
                  </a:cubicBezTo>
                  <a:cubicBezTo>
                    <a:pt x="2" y="6"/>
                    <a:pt x="3" y="3"/>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0" name="Freeform 120">
              <a:extLst>
                <a:ext uri="{FF2B5EF4-FFF2-40B4-BE49-F238E27FC236}">
                  <a16:creationId xmlns:a16="http://schemas.microsoft.com/office/drawing/2014/main" id="{71271E2D-BF88-4402-8DC8-8DA21DB7A518}"/>
                </a:ext>
              </a:extLst>
            </p:cNvPr>
            <p:cNvSpPr>
              <a:spLocks/>
            </p:cNvSpPr>
            <p:nvPr/>
          </p:nvSpPr>
          <p:spPr bwMode="auto">
            <a:xfrm>
              <a:off x="8112125" y="1225550"/>
              <a:ext cx="63500" cy="79375"/>
            </a:xfrm>
            <a:custGeom>
              <a:avLst/>
              <a:gdLst>
                <a:gd name="T0" fmla="*/ 0 w 153"/>
                <a:gd name="T1" fmla="*/ 12 h 97"/>
                <a:gd name="T2" fmla="*/ 28 w 153"/>
                <a:gd name="T3" fmla="*/ 2 h 97"/>
                <a:gd name="T4" fmla="*/ 149 w 153"/>
                <a:gd name="T5" fmla="*/ 75 h 97"/>
                <a:gd name="T6" fmla="*/ 153 w 153"/>
                <a:gd name="T7" fmla="*/ 95 h 97"/>
                <a:gd name="T8" fmla="*/ 135 w 153"/>
                <a:gd name="T9" fmla="*/ 96 h 97"/>
                <a:gd name="T10" fmla="*/ 125 w 153"/>
                <a:gd name="T11" fmla="*/ 90 h 97"/>
                <a:gd name="T12" fmla="*/ 0 w 153"/>
                <a:gd name="T13" fmla="*/ 12 h 97"/>
              </a:gdLst>
              <a:ahLst/>
              <a:cxnLst>
                <a:cxn ang="0">
                  <a:pos x="T0" y="T1"/>
                </a:cxn>
                <a:cxn ang="0">
                  <a:pos x="T2" y="T3"/>
                </a:cxn>
                <a:cxn ang="0">
                  <a:pos x="T4" y="T5"/>
                </a:cxn>
                <a:cxn ang="0">
                  <a:pos x="T6" y="T7"/>
                </a:cxn>
                <a:cxn ang="0">
                  <a:pos x="T8" y="T9"/>
                </a:cxn>
                <a:cxn ang="0">
                  <a:pos x="T10" y="T11"/>
                </a:cxn>
                <a:cxn ang="0">
                  <a:pos x="T12" y="T13"/>
                </a:cxn>
              </a:cxnLst>
              <a:rect l="0" t="0" r="r" b="b"/>
              <a:pathLst>
                <a:path w="153" h="97">
                  <a:moveTo>
                    <a:pt x="0" y="12"/>
                  </a:moveTo>
                  <a:cubicBezTo>
                    <a:pt x="15" y="6"/>
                    <a:pt x="24" y="0"/>
                    <a:pt x="28" y="2"/>
                  </a:cubicBezTo>
                  <a:cubicBezTo>
                    <a:pt x="69" y="25"/>
                    <a:pt x="109" y="50"/>
                    <a:pt x="149" y="75"/>
                  </a:cubicBezTo>
                  <a:cubicBezTo>
                    <a:pt x="153" y="78"/>
                    <a:pt x="152" y="88"/>
                    <a:pt x="153" y="95"/>
                  </a:cubicBezTo>
                  <a:cubicBezTo>
                    <a:pt x="147" y="96"/>
                    <a:pt x="141" y="97"/>
                    <a:pt x="135" y="96"/>
                  </a:cubicBezTo>
                  <a:cubicBezTo>
                    <a:pt x="132" y="96"/>
                    <a:pt x="129" y="92"/>
                    <a:pt x="125" y="90"/>
                  </a:cubicBezTo>
                  <a:cubicBezTo>
                    <a:pt x="87" y="66"/>
                    <a:pt x="48" y="41"/>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1" name="Freeform 121">
              <a:extLst>
                <a:ext uri="{FF2B5EF4-FFF2-40B4-BE49-F238E27FC236}">
                  <a16:creationId xmlns:a16="http://schemas.microsoft.com/office/drawing/2014/main" id="{A6BE3D59-AC66-43BA-A734-4C8D557399F3}"/>
                </a:ext>
              </a:extLst>
            </p:cNvPr>
            <p:cNvSpPr>
              <a:spLocks/>
            </p:cNvSpPr>
            <p:nvPr/>
          </p:nvSpPr>
          <p:spPr bwMode="auto">
            <a:xfrm>
              <a:off x="7593013" y="354013"/>
              <a:ext cx="38100" cy="28575"/>
            </a:xfrm>
            <a:custGeom>
              <a:avLst/>
              <a:gdLst>
                <a:gd name="T0" fmla="*/ 0 w 94"/>
                <a:gd name="T1" fmla="*/ 17 h 35"/>
                <a:gd name="T2" fmla="*/ 87 w 94"/>
                <a:gd name="T3" fmla="*/ 4 h 35"/>
                <a:gd name="T4" fmla="*/ 94 w 94"/>
                <a:gd name="T5" fmla="*/ 18 h 35"/>
                <a:gd name="T6" fmla="*/ 16 w 94"/>
                <a:gd name="T7" fmla="*/ 34 h 35"/>
                <a:gd name="T8" fmla="*/ 0 w 94"/>
                <a:gd name="T9" fmla="*/ 17 h 35"/>
              </a:gdLst>
              <a:ahLst/>
              <a:cxnLst>
                <a:cxn ang="0">
                  <a:pos x="T0" y="T1"/>
                </a:cxn>
                <a:cxn ang="0">
                  <a:pos x="T2" y="T3"/>
                </a:cxn>
                <a:cxn ang="0">
                  <a:pos x="T4" y="T5"/>
                </a:cxn>
                <a:cxn ang="0">
                  <a:pos x="T6" y="T7"/>
                </a:cxn>
                <a:cxn ang="0">
                  <a:pos x="T8" y="T9"/>
                </a:cxn>
              </a:cxnLst>
              <a:rect l="0" t="0" r="r" b="b"/>
              <a:pathLst>
                <a:path w="94" h="35">
                  <a:moveTo>
                    <a:pt x="0" y="17"/>
                  </a:moveTo>
                  <a:cubicBezTo>
                    <a:pt x="33" y="4"/>
                    <a:pt x="60" y="0"/>
                    <a:pt x="87" y="4"/>
                  </a:cubicBezTo>
                  <a:cubicBezTo>
                    <a:pt x="90" y="5"/>
                    <a:pt x="91" y="13"/>
                    <a:pt x="94" y="18"/>
                  </a:cubicBezTo>
                  <a:cubicBezTo>
                    <a:pt x="69" y="35"/>
                    <a:pt x="42" y="33"/>
                    <a:pt x="16" y="34"/>
                  </a:cubicBezTo>
                  <a:cubicBezTo>
                    <a:pt x="13" y="35"/>
                    <a:pt x="8" y="2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2" name="Freeform 122">
              <a:extLst>
                <a:ext uri="{FF2B5EF4-FFF2-40B4-BE49-F238E27FC236}">
                  <a16:creationId xmlns:a16="http://schemas.microsoft.com/office/drawing/2014/main" id="{F016317D-CA6A-4780-A1BC-3A99A663BFCB}"/>
                </a:ext>
              </a:extLst>
            </p:cNvPr>
            <p:cNvSpPr>
              <a:spLocks/>
            </p:cNvSpPr>
            <p:nvPr/>
          </p:nvSpPr>
          <p:spPr bwMode="auto">
            <a:xfrm>
              <a:off x="7985125" y="242888"/>
              <a:ext cx="38100" cy="31750"/>
            </a:xfrm>
            <a:custGeom>
              <a:avLst/>
              <a:gdLst>
                <a:gd name="T0" fmla="*/ 85 w 92"/>
                <a:gd name="T1" fmla="*/ 0 h 39"/>
                <a:gd name="T2" fmla="*/ 61 w 92"/>
                <a:gd name="T3" fmla="*/ 31 h 39"/>
                <a:gd name="T4" fmla="*/ 0 w 92"/>
                <a:gd name="T5" fmla="*/ 13 h 39"/>
                <a:gd name="T6" fmla="*/ 85 w 92"/>
                <a:gd name="T7" fmla="*/ 0 h 39"/>
              </a:gdLst>
              <a:ahLst/>
              <a:cxnLst>
                <a:cxn ang="0">
                  <a:pos x="T0" y="T1"/>
                </a:cxn>
                <a:cxn ang="0">
                  <a:pos x="T2" y="T3"/>
                </a:cxn>
                <a:cxn ang="0">
                  <a:pos x="T4" y="T5"/>
                </a:cxn>
                <a:cxn ang="0">
                  <a:pos x="T6" y="T7"/>
                </a:cxn>
              </a:cxnLst>
              <a:rect l="0" t="0" r="r" b="b"/>
              <a:pathLst>
                <a:path w="92" h="39">
                  <a:moveTo>
                    <a:pt x="85" y="0"/>
                  </a:moveTo>
                  <a:cubicBezTo>
                    <a:pt x="92" y="29"/>
                    <a:pt x="75" y="29"/>
                    <a:pt x="61" y="31"/>
                  </a:cubicBezTo>
                  <a:cubicBezTo>
                    <a:pt x="13" y="39"/>
                    <a:pt x="13" y="39"/>
                    <a:pt x="0" y="13"/>
                  </a:cubicBezTo>
                  <a:cubicBezTo>
                    <a:pt x="29" y="9"/>
                    <a:pt x="55" y="5"/>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3" name="Freeform 123">
              <a:extLst>
                <a:ext uri="{FF2B5EF4-FFF2-40B4-BE49-F238E27FC236}">
                  <a16:creationId xmlns:a16="http://schemas.microsoft.com/office/drawing/2014/main" id="{4A7B8A27-88BB-41DF-88F4-3E7E349C584D}"/>
                </a:ext>
              </a:extLst>
            </p:cNvPr>
            <p:cNvSpPr>
              <a:spLocks/>
            </p:cNvSpPr>
            <p:nvPr/>
          </p:nvSpPr>
          <p:spPr bwMode="auto">
            <a:xfrm>
              <a:off x="7529513" y="376238"/>
              <a:ext cx="36513" cy="26988"/>
            </a:xfrm>
            <a:custGeom>
              <a:avLst/>
              <a:gdLst>
                <a:gd name="T0" fmla="*/ 0 w 90"/>
                <a:gd name="T1" fmla="*/ 13 h 34"/>
                <a:gd name="T2" fmla="*/ 77 w 90"/>
                <a:gd name="T3" fmla="*/ 1 h 34"/>
                <a:gd name="T4" fmla="*/ 89 w 90"/>
                <a:gd name="T5" fmla="*/ 9 h 34"/>
                <a:gd name="T6" fmla="*/ 84 w 90"/>
                <a:gd name="T7" fmla="*/ 22 h 34"/>
                <a:gd name="T8" fmla="*/ 11 w 90"/>
                <a:gd name="T9" fmla="*/ 34 h 34"/>
                <a:gd name="T10" fmla="*/ 0 w 90"/>
                <a:gd name="T11" fmla="*/ 13 h 34"/>
              </a:gdLst>
              <a:ahLst/>
              <a:cxnLst>
                <a:cxn ang="0">
                  <a:pos x="T0" y="T1"/>
                </a:cxn>
                <a:cxn ang="0">
                  <a:pos x="T2" y="T3"/>
                </a:cxn>
                <a:cxn ang="0">
                  <a:pos x="T4" y="T5"/>
                </a:cxn>
                <a:cxn ang="0">
                  <a:pos x="T6" y="T7"/>
                </a:cxn>
                <a:cxn ang="0">
                  <a:pos x="T8" y="T9"/>
                </a:cxn>
                <a:cxn ang="0">
                  <a:pos x="T10" y="T11"/>
                </a:cxn>
              </a:cxnLst>
              <a:rect l="0" t="0" r="r" b="b"/>
              <a:pathLst>
                <a:path w="90" h="34">
                  <a:moveTo>
                    <a:pt x="0" y="13"/>
                  </a:moveTo>
                  <a:cubicBezTo>
                    <a:pt x="29" y="8"/>
                    <a:pt x="53" y="4"/>
                    <a:pt x="77" y="1"/>
                  </a:cubicBezTo>
                  <a:cubicBezTo>
                    <a:pt x="81" y="0"/>
                    <a:pt x="87" y="5"/>
                    <a:pt x="89" y="9"/>
                  </a:cubicBezTo>
                  <a:cubicBezTo>
                    <a:pt x="90" y="12"/>
                    <a:pt x="87" y="21"/>
                    <a:pt x="84" y="22"/>
                  </a:cubicBezTo>
                  <a:cubicBezTo>
                    <a:pt x="60" y="26"/>
                    <a:pt x="36" y="31"/>
                    <a:pt x="11" y="34"/>
                  </a:cubicBezTo>
                  <a:cubicBezTo>
                    <a:pt x="9" y="34"/>
                    <a:pt x="6" y="24"/>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4" name="Freeform 124">
              <a:extLst>
                <a:ext uri="{FF2B5EF4-FFF2-40B4-BE49-F238E27FC236}">
                  <a16:creationId xmlns:a16="http://schemas.microsoft.com/office/drawing/2014/main" id="{FAEAAECE-E43B-4DEB-A714-FD15024B5C2F}"/>
                </a:ext>
              </a:extLst>
            </p:cNvPr>
            <p:cNvSpPr>
              <a:spLocks/>
            </p:cNvSpPr>
            <p:nvPr/>
          </p:nvSpPr>
          <p:spPr bwMode="auto">
            <a:xfrm>
              <a:off x="7466013" y="393700"/>
              <a:ext cx="38100" cy="34925"/>
            </a:xfrm>
            <a:custGeom>
              <a:avLst/>
              <a:gdLst>
                <a:gd name="T0" fmla="*/ 96 w 96"/>
                <a:gd name="T1" fmla="*/ 20 h 44"/>
                <a:gd name="T2" fmla="*/ 0 w 96"/>
                <a:gd name="T3" fmla="*/ 38 h 44"/>
                <a:gd name="T4" fmla="*/ 96 w 96"/>
                <a:gd name="T5" fmla="*/ 20 h 44"/>
              </a:gdLst>
              <a:ahLst/>
              <a:cxnLst>
                <a:cxn ang="0">
                  <a:pos x="T0" y="T1"/>
                </a:cxn>
                <a:cxn ang="0">
                  <a:pos x="T2" y="T3"/>
                </a:cxn>
                <a:cxn ang="0">
                  <a:pos x="T4" y="T5"/>
                </a:cxn>
              </a:cxnLst>
              <a:rect l="0" t="0" r="r" b="b"/>
              <a:pathLst>
                <a:path w="96" h="44">
                  <a:moveTo>
                    <a:pt x="96" y="20"/>
                  </a:moveTo>
                  <a:cubicBezTo>
                    <a:pt x="61" y="38"/>
                    <a:pt x="33" y="44"/>
                    <a:pt x="0" y="38"/>
                  </a:cubicBezTo>
                  <a:cubicBezTo>
                    <a:pt x="15" y="9"/>
                    <a:pt x="58" y="0"/>
                    <a:pt x="9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5" name="Freeform 125">
              <a:extLst>
                <a:ext uri="{FF2B5EF4-FFF2-40B4-BE49-F238E27FC236}">
                  <a16:creationId xmlns:a16="http://schemas.microsoft.com/office/drawing/2014/main" id="{52851D8B-5297-49B4-A9A2-B825AC809E95}"/>
                </a:ext>
              </a:extLst>
            </p:cNvPr>
            <p:cNvSpPr>
              <a:spLocks/>
            </p:cNvSpPr>
            <p:nvPr/>
          </p:nvSpPr>
          <p:spPr bwMode="auto">
            <a:xfrm>
              <a:off x="7400925" y="419100"/>
              <a:ext cx="34925" cy="33338"/>
            </a:xfrm>
            <a:custGeom>
              <a:avLst/>
              <a:gdLst>
                <a:gd name="T0" fmla="*/ 84 w 84"/>
                <a:gd name="T1" fmla="*/ 8 h 41"/>
                <a:gd name="T2" fmla="*/ 82 w 84"/>
                <a:gd name="T3" fmla="*/ 23 h 41"/>
                <a:gd name="T4" fmla="*/ 10 w 84"/>
                <a:gd name="T5" fmla="*/ 41 h 41"/>
                <a:gd name="T6" fmla="*/ 0 w 84"/>
                <a:gd name="T7" fmla="*/ 31 h 41"/>
                <a:gd name="T8" fmla="*/ 6 w 84"/>
                <a:gd name="T9" fmla="*/ 18 h 41"/>
                <a:gd name="T10" fmla="*/ 84 w 84"/>
                <a:gd name="T11" fmla="*/ 8 h 41"/>
              </a:gdLst>
              <a:ahLst/>
              <a:cxnLst>
                <a:cxn ang="0">
                  <a:pos x="T0" y="T1"/>
                </a:cxn>
                <a:cxn ang="0">
                  <a:pos x="T2" y="T3"/>
                </a:cxn>
                <a:cxn ang="0">
                  <a:pos x="T4" y="T5"/>
                </a:cxn>
                <a:cxn ang="0">
                  <a:pos x="T6" y="T7"/>
                </a:cxn>
                <a:cxn ang="0">
                  <a:pos x="T8" y="T9"/>
                </a:cxn>
                <a:cxn ang="0">
                  <a:pos x="T10" y="T11"/>
                </a:cxn>
              </a:cxnLst>
              <a:rect l="0" t="0" r="r" b="b"/>
              <a:pathLst>
                <a:path w="84" h="41">
                  <a:moveTo>
                    <a:pt x="84" y="8"/>
                  </a:moveTo>
                  <a:cubicBezTo>
                    <a:pt x="83" y="14"/>
                    <a:pt x="84" y="23"/>
                    <a:pt x="82" y="23"/>
                  </a:cubicBezTo>
                  <a:cubicBezTo>
                    <a:pt x="58" y="30"/>
                    <a:pt x="34" y="36"/>
                    <a:pt x="10" y="41"/>
                  </a:cubicBezTo>
                  <a:cubicBezTo>
                    <a:pt x="7" y="41"/>
                    <a:pt x="1" y="35"/>
                    <a:pt x="0" y="31"/>
                  </a:cubicBezTo>
                  <a:cubicBezTo>
                    <a:pt x="0" y="27"/>
                    <a:pt x="3" y="19"/>
                    <a:pt x="6" y="18"/>
                  </a:cubicBezTo>
                  <a:cubicBezTo>
                    <a:pt x="31" y="11"/>
                    <a:pt x="56" y="0"/>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6" name="Freeform 126">
              <a:extLst>
                <a:ext uri="{FF2B5EF4-FFF2-40B4-BE49-F238E27FC236}">
                  <a16:creationId xmlns:a16="http://schemas.microsoft.com/office/drawing/2014/main" id="{50D7990F-8C08-47C0-B72B-0B2C552F1C7E}"/>
                </a:ext>
              </a:extLst>
            </p:cNvPr>
            <p:cNvSpPr>
              <a:spLocks/>
            </p:cNvSpPr>
            <p:nvPr/>
          </p:nvSpPr>
          <p:spPr bwMode="auto">
            <a:xfrm>
              <a:off x="7337425" y="447675"/>
              <a:ext cx="36513" cy="41275"/>
            </a:xfrm>
            <a:custGeom>
              <a:avLst/>
              <a:gdLst>
                <a:gd name="T0" fmla="*/ 0 w 89"/>
                <a:gd name="T1" fmla="*/ 27 h 49"/>
                <a:gd name="T2" fmla="*/ 82 w 89"/>
                <a:gd name="T3" fmla="*/ 3 h 49"/>
                <a:gd name="T4" fmla="*/ 66 w 89"/>
                <a:gd name="T5" fmla="*/ 29 h 49"/>
                <a:gd name="T6" fmla="*/ 0 w 89"/>
                <a:gd name="T7" fmla="*/ 27 h 49"/>
              </a:gdLst>
              <a:ahLst/>
              <a:cxnLst>
                <a:cxn ang="0">
                  <a:pos x="T0" y="T1"/>
                </a:cxn>
                <a:cxn ang="0">
                  <a:pos x="T2" y="T3"/>
                </a:cxn>
                <a:cxn ang="0">
                  <a:pos x="T4" y="T5"/>
                </a:cxn>
                <a:cxn ang="0">
                  <a:pos x="T6" y="T7"/>
                </a:cxn>
              </a:cxnLst>
              <a:rect l="0" t="0" r="r" b="b"/>
              <a:pathLst>
                <a:path w="89" h="49">
                  <a:moveTo>
                    <a:pt x="0" y="27"/>
                  </a:moveTo>
                  <a:cubicBezTo>
                    <a:pt x="26" y="9"/>
                    <a:pt x="53" y="0"/>
                    <a:pt x="82" y="3"/>
                  </a:cubicBezTo>
                  <a:cubicBezTo>
                    <a:pt x="89" y="22"/>
                    <a:pt x="78" y="27"/>
                    <a:pt x="66" y="29"/>
                  </a:cubicBezTo>
                  <a:cubicBezTo>
                    <a:pt x="44" y="33"/>
                    <a:pt x="21" y="49"/>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7" name="Freeform 127">
              <a:extLst>
                <a:ext uri="{FF2B5EF4-FFF2-40B4-BE49-F238E27FC236}">
                  <a16:creationId xmlns:a16="http://schemas.microsoft.com/office/drawing/2014/main" id="{CE249E05-B187-42C5-AAB0-83232879111E}"/>
                </a:ext>
              </a:extLst>
            </p:cNvPr>
            <p:cNvSpPr>
              <a:spLocks/>
            </p:cNvSpPr>
            <p:nvPr/>
          </p:nvSpPr>
          <p:spPr bwMode="auto">
            <a:xfrm>
              <a:off x="8183563" y="182563"/>
              <a:ext cx="34925" cy="31750"/>
            </a:xfrm>
            <a:custGeom>
              <a:avLst/>
              <a:gdLst>
                <a:gd name="T0" fmla="*/ 85 w 85"/>
                <a:gd name="T1" fmla="*/ 22 h 38"/>
                <a:gd name="T2" fmla="*/ 4 w 85"/>
                <a:gd name="T3" fmla="*/ 37 h 38"/>
                <a:gd name="T4" fmla="*/ 0 w 85"/>
                <a:gd name="T5" fmla="*/ 19 h 38"/>
                <a:gd name="T6" fmla="*/ 53 w 85"/>
                <a:gd name="T7" fmla="*/ 6 h 38"/>
                <a:gd name="T8" fmla="*/ 85 w 85"/>
                <a:gd name="T9" fmla="*/ 22 h 38"/>
              </a:gdLst>
              <a:ahLst/>
              <a:cxnLst>
                <a:cxn ang="0">
                  <a:pos x="T0" y="T1"/>
                </a:cxn>
                <a:cxn ang="0">
                  <a:pos x="T2" y="T3"/>
                </a:cxn>
                <a:cxn ang="0">
                  <a:pos x="T4" y="T5"/>
                </a:cxn>
                <a:cxn ang="0">
                  <a:pos x="T6" y="T7"/>
                </a:cxn>
                <a:cxn ang="0">
                  <a:pos x="T8" y="T9"/>
                </a:cxn>
              </a:cxnLst>
              <a:rect l="0" t="0" r="r" b="b"/>
              <a:pathLst>
                <a:path w="85" h="38">
                  <a:moveTo>
                    <a:pt x="85" y="22"/>
                  </a:moveTo>
                  <a:cubicBezTo>
                    <a:pt x="60" y="37"/>
                    <a:pt x="32" y="38"/>
                    <a:pt x="4" y="37"/>
                  </a:cubicBezTo>
                  <a:cubicBezTo>
                    <a:pt x="3" y="37"/>
                    <a:pt x="0" y="19"/>
                    <a:pt x="0" y="19"/>
                  </a:cubicBezTo>
                  <a:cubicBezTo>
                    <a:pt x="18" y="14"/>
                    <a:pt x="35" y="9"/>
                    <a:pt x="53" y="6"/>
                  </a:cubicBezTo>
                  <a:cubicBezTo>
                    <a:pt x="64" y="4"/>
                    <a:pt x="78" y="0"/>
                    <a:pt x="8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8" name="Freeform 128">
              <a:extLst>
                <a:ext uri="{FF2B5EF4-FFF2-40B4-BE49-F238E27FC236}">
                  <a16:creationId xmlns:a16="http://schemas.microsoft.com/office/drawing/2014/main" id="{DDF00BDF-30C9-433B-AD90-B5857F7E8C25}"/>
                </a:ext>
              </a:extLst>
            </p:cNvPr>
            <p:cNvSpPr>
              <a:spLocks/>
            </p:cNvSpPr>
            <p:nvPr/>
          </p:nvSpPr>
          <p:spPr bwMode="auto">
            <a:xfrm>
              <a:off x="8245475" y="165100"/>
              <a:ext cx="38100" cy="31750"/>
            </a:xfrm>
            <a:custGeom>
              <a:avLst/>
              <a:gdLst>
                <a:gd name="T0" fmla="*/ 90 w 90"/>
                <a:gd name="T1" fmla="*/ 12 h 38"/>
                <a:gd name="T2" fmla="*/ 0 w 90"/>
                <a:gd name="T3" fmla="*/ 19 h 38"/>
                <a:gd name="T4" fmla="*/ 78 w 90"/>
                <a:gd name="T5" fmla="*/ 0 h 38"/>
                <a:gd name="T6" fmla="*/ 90 w 90"/>
                <a:gd name="T7" fmla="*/ 12 h 38"/>
              </a:gdLst>
              <a:ahLst/>
              <a:cxnLst>
                <a:cxn ang="0">
                  <a:pos x="T0" y="T1"/>
                </a:cxn>
                <a:cxn ang="0">
                  <a:pos x="T2" y="T3"/>
                </a:cxn>
                <a:cxn ang="0">
                  <a:pos x="T4" y="T5"/>
                </a:cxn>
                <a:cxn ang="0">
                  <a:pos x="T6" y="T7"/>
                </a:cxn>
              </a:cxnLst>
              <a:rect l="0" t="0" r="r" b="b"/>
              <a:pathLst>
                <a:path w="90" h="38">
                  <a:moveTo>
                    <a:pt x="90" y="12"/>
                  </a:moveTo>
                  <a:cubicBezTo>
                    <a:pt x="53" y="36"/>
                    <a:pt x="21" y="38"/>
                    <a:pt x="0" y="19"/>
                  </a:cubicBezTo>
                  <a:cubicBezTo>
                    <a:pt x="24" y="0"/>
                    <a:pt x="51" y="2"/>
                    <a:pt x="78" y="0"/>
                  </a:cubicBezTo>
                  <a:cubicBezTo>
                    <a:pt x="81" y="0"/>
                    <a:pt x="86" y="8"/>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9" name="Freeform 129">
              <a:extLst>
                <a:ext uri="{FF2B5EF4-FFF2-40B4-BE49-F238E27FC236}">
                  <a16:creationId xmlns:a16="http://schemas.microsoft.com/office/drawing/2014/main" id="{5522D37A-8116-49B4-A1B5-DA6C72D04C05}"/>
                </a:ext>
              </a:extLst>
            </p:cNvPr>
            <p:cNvSpPr>
              <a:spLocks/>
            </p:cNvSpPr>
            <p:nvPr/>
          </p:nvSpPr>
          <p:spPr bwMode="auto">
            <a:xfrm>
              <a:off x="8116888" y="207963"/>
              <a:ext cx="36513" cy="25400"/>
            </a:xfrm>
            <a:custGeom>
              <a:avLst/>
              <a:gdLst>
                <a:gd name="T0" fmla="*/ 87 w 87"/>
                <a:gd name="T1" fmla="*/ 16 h 32"/>
                <a:gd name="T2" fmla="*/ 62 w 87"/>
                <a:gd name="T3" fmla="*/ 27 h 32"/>
                <a:gd name="T4" fmla="*/ 7 w 87"/>
                <a:gd name="T5" fmla="*/ 32 h 32"/>
                <a:gd name="T6" fmla="*/ 1 w 87"/>
                <a:gd name="T7" fmla="*/ 24 h 32"/>
                <a:gd name="T8" fmla="*/ 6 w 87"/>
                <a:gd name="T9" fmla="*/ 11 h 32"/>
                <a:gd name="T10" fmla="*/ 87 w 87"/>
                <a:gd name="T11" fmla="*/ 16 h 32"/>
              </a:gdLst>
              <a:ahLst/>
              <a:cxnLst>
                <a:cxn ang="0">
                  <a:pos x="T0" y="T1"/>
                </a:cxn>
                <a:cxn ang="0">
                  <a:pos x="T2" y="T3"/>
                </a:cxn>
                <a:cxn ang="0">
                  <a:pos x="T4" y="T5"/>
                </a:cxn>
                <a:cxn ang="0">
                  <a:pos x="T6" y="T7"/>
                </a:cxn>
                <a:cxn ang="0">
                  <a:pos x="T8" y="T9"/>
                </a:cxn>
                <a:cxn ang="0">
                  <a:pos x="T10" y="T11"/>
                </a:cxn>
              </a:cxnLst>
              <a:rect l="0" t="0" r="r" b="b"/>
              <a:pathLst>
                <a:path w="87" h="32">
                  <a:moveTo>
                    <a:pt x="87" y="16"/>
                  </a:moveTo>
                  <a:cubicBezTo>
                    <a:pt x="79" y="20"/>
                    <a:pt x="71" y="25"/>
                    <a:pt x="62" y="27"/>
                  </a:cubicBezTo>
                  <a:cubicBezTo>
                    <a:pt x="44" y="30"/>
                    <a:pt x="25" y="31"/>
                    <a:pt x="7" y="32"/>
                  </a:cubicBezTo>
                  <a:cubicBezTo>
                    <a:pt x="5" y="32"/>
                    <a:pt x="0" y="27"/>
                    <a:pt x="1" y="24"/>
                  </a:cubicBezTo>
                  <a:cubicBezTo>
                    <a:pt x="1" y="19"/>
                    <a:pt x="3" y="13"/>
                    <a:pt x="6" y="11"/>
                  </a:cubicBezTo>
                  <a:cubicBezTo>
                    <a:pt x="17" y="2"/>
                    <a:pt x="67" y="0"/>
                    <a:pt x="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0" name="Freeform 130">
              <a:extLst>
                <a:ext uri="{FF2B5EF4-FFF2-40B4-BE49-F238E27FC236}">
                  <a16:creationId xmlns:a16="http://schemas.microsoft.com/office/drawing/2014/main" id="{C0A34A80-9120-49CD-B6D3-227FACB9FA62}"/>
                </a:ext>
              </a:extLst>
            </p:cNvPr>
            <p:cNvSpPr>
              <a:spLocks/>
            </p:cNvSpPr>
            <p:nvPr/>
          </p:nvSpPr>
          <p:spPr bwMode="auto">
            <a:xfrm>
              <a:off x="7920038" y="263525"/>
              <a:ext cx="38100" cy="26988"/>
            </a:xfrm>
            <a:custGeom>
              <a:avLst/>
              <a:gdLst>
                <a:gd name="T0" fmla="*/ 95 w 95"/>
                <a:gd name="T1" fmla="*/ 15 h 32"/>
                <a:gd name="T2" fmla="*/ 9 w 95"/>
                <a:gd name="T3" fmla="*/ 30 h 32"/>
                <a:gd name="T4" fmla="*/ 20 w 95"/>
                <a:gd name="T5" fmla="*/ 6 h 32"/>
                <a:gd name="T6" fmla="*/ 82 w 95"/>
                <a:gd name="T7" fmla="*/ 1 h 32"/>
                <a:gd name="T8" fmla="*/ 95 w 95"/>
                <a:gd name="T9" fmla="*/ 15 h 32"/>
              </a:gdLst>
              <a:ahLst/>
              <a:cxnLst>
                <a:cxn ang="0">
                  <a:pos x="T0" y="T1"/>
                </a:cxn>
                <a:cxn ang="0">
                  <a:pos x="T2" y="T3"/>
                </a:cxn>
                <a:cxn ang="0">
                  <a:pos x="T4" y="T5"/>
                </a:cxn>
                <a:cxn ang="0">
                  <a:pos x="T6" y="T7"/>
                </a:cxn>
                <a:cxn ang="0">
                  <a:pos x="T8" y="T9"/>
                </a:cxn>
              </a:cxnLst>
              <a:rect l="0" t="0" r="r" b="b"/>
              <a:pathLst>
                <a:path w="95" h="32">
                  <a:moveTo>
                    <a:pt x="95" y="15"/>
                  </a:moveTo>
                  <a:cubicBezTo>
                    <a:pt x="64" y="32"/>
                    <a:pt x="36" y="32"/>
                    <a:pt x="9" y="30"/>
                  </a:cubicBezTo>
                  <a:cubicBezTo>
                    <a:pt x="0" y="14"/>
                    <a:pt x="9" y="8"/>
                    <a:pt x="20" y="6"/>
                  </a:cubicBezTo>
                  <a:cubicBezTo>
                    <a:pt x="41" y="3"/>
                    <a:pt x="62" y="1"/>
                    <a:pt x="82" y="1"/>
                  </a:cubicBezTo>
                  <a:cubicBezTo>
                    <a:pt x="85" y="0"/>
                    <a:pt x="89" y="7"/>
                    <a:pt x="9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1" name="Freeform 131">
              <a:extLst>
                <a:ext uri="{FF2B5EF4-FFF2-40B4-BE49-F238E27FC236}">
                  <a16:creationId xmlns:a16="http://schemas.microsoft.com/office/drawing/2014/main" id="{E6C9CAF6-B720-41E0-8D22-09D44E7F57E8}"/>
                </a:ext>
              </a:extLst>
            </p:cNvPr>
            <p:cNvSpPr>
              <a:spLocks/>
            </p:cNvSpPr>
            <p:nvPr/>
          </p:nvSpPr>
          <p:spPr bwMode="auto">
            <a:xfrm>
              <a:off x="7854950" y="280988"/>
              <a:ext cx="36513" cy="31750"/>
            </a:xfrm>
            <a:custGeom>
              <a:avLst/>
              <a:gdLst>
                <a:gd name="T0" fmla="*/ 0 w 90"/>
                <a:gd name="T1" fmla="*/ 28 h 39"/>
                <a:gd name="T2" fmla="*/ 16 w 90"/>
                <a:gd name="T3" fmla="*/ 9 h 39"/>
                <a:gd name="T4" fmla="*/ 75 w 90"/>
                <a:gd name="T5" fmla="*/ 0 h 39"/>
                <a:gd name="T6" fmla="*/ 89 w 90"/>
                <a:gd name="T7" fmla="*/ 10 h 39"/>
                <a:gd name="T8" fmla="*/ 81 w 90"/>
                <a:gd name="T9" fmla="*/ 24 h 39"/>
                <a:gd name="T10" fmla="*/ 0 w 90"/>
                <a:gd name="T11" fmla="*/ 28 h 39"/>
              </a:gdLst>
              <a:ahLst/>
              <a:cxnLst>
                <a:cxn ang="0">
                  <a:pos x="T0" y="T1"/>
                </a:cxn>
                <a:cxn ang="0">
                  <a:pos x="T2" y="T3"/>
                </a:cxn>
                <a:cxn ang="0">
                  <a:pos x="T4" y="T5"/>
                </a:cxn>
                <a:cxn ang="0">
                  <a:pos x="T6" y="T7"/>
                </a:cxn>
                <a:cxn ang="0">
                  <a:pos x="T8" y="T9"/>
                </a:cxn>
                <a:cxn ang="0">
                  <a:pos x="T10" y="T11"/>
                </a:cxn>
              </a:cxnLst>
              <a:rect l="0" t="0" r="r" b="b"/>
              <a:pathLst>
                <a:path w="90" h="39">
                  <a:moveTo>
                    <a:pt x="0" y="28"/>
                  </a:moveTo>
                  <a:cubicBezTo>
                    <a:pt x="8" y="19"/>
                    <a:pt x="11" y="10"/>
                    <a:pt x="16" y="9"/>
                  </a:cubicBezTo>
                  <a:cubicBezTo>
                    <a:pt x="36" y="5"/>
                    <a:pt x="55" y="2"/>
                    <a:pt x="75" y="0"/>
                  </a:cubicBezTo>
                  <a:cubicBezTo>
                    <a:pt x="80" y="0"/>
                    <a:pt x="88" y="5"/>
                    <a:pt x="89" y="10"/>
                  </a:cubicBezTo>
                  <a:cubicBezTo>
                    <a:pt x="90" y="14"/>
                    <a:pt x="85" y="23"/>
                    <a:pt x="81" y="24"/>
                  </a:cubicBezTo>
                  <a:cubicBezTo>
                    <a:pt x="56" y="30"/>
                    <a:pt x="31" y="39"/>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2" name="Freeform 132">
              <a:extLst>
                <a:ext uri="{FF2B5EF4-FFF2-40B4-BE49-F238E27FC236}">
                  <a16:creationId xmlns:a16="http://schemas.microsoft.com/office/drawing/2014/main" id="{D21DB0E7-AB19-4EAA-B7EE-E39AA0DA3CA9}"/>
                </a:ext>
              </a:extLst>
            </p:cNvPr>
            <p:cNvSpPr>
              <a:spLocks/>
            </p:cNvSpPr>
            <p:nvPr/>
          </p:nvSpPr>
          <p:spPr bwMode="auto">
            <a:xfrm>
              <a:off x="7791450" y="292100"/>
              <a:ext cx="36513" cy="33338"/>
            </a:xfrm>
            <a:custGeom>
              <a:avLst/>
              <a:gdLst>
                <a:gd name="T0" fmla="*/ 90 w 90"/>
                <a:gd name="T1" fmla="*/ 26 h 41"/>
                <a:gd name="T2" fmla="*/ 9 w 90"/>
                <a:gd name="T3" fmla="*/ 41 h 41"/>
                <a:gd name="T4" fmla="*/ 1 w 90"/>
                <a:gd name="T5" fmla="*/ 29 h 41"/>
                <a:gd name="T6" fmla="*/ 6 w 90"/>
                <a:gd name="T7" fmla="*/ 20 h 41"/>
                <a:gd name="T8" fmla="*/ 85 w 90"/>
                <a:gd name="T9" fmla="*/ 14 h 41"/>
                <a:gd name="T10" fmla="*/ 90 w 90"/>
                <a:gd name="T11" fmla="*/ 26 h 41"/>
              </a:gdLst>
              <a:ahLst/>
              <a:cxnLst>
                <a:cxn ang="0">
                  <a:pos x="T0" y="T1"/>
                </a:cxn>
                <a:cxn ang="0">
                  <a:pos x="T2" y="T3"/>
                </a:cxn>
                <a:cxn ang="0">
                  <a:pos x="T4" y="T5"/>
                </a:cxn>
                <a:cxn ang="0">
                  <a:pos x="T6" y="T7"/>
                </a:cxn>
                <a:cxn ang="0">
                  <a:pos x="T8" y="T9"/>
                </a:cxn>
                <a:cxn ang="0">
                  <a:pos x="T10" y="T11"/>
                </a:cxn>
              </a:cxnLst>
              <a:rect l="0" t="0" r="r" b="b"/>
              <a:pathLst>
                <a:path w="90" h="41">
                  <a:moveTo>
                    <a:pt x="90" y="26"/>
                  </a:moveTo>
                  <a:cubicBezTo>
                    <a:pt x="65" y="40"/>
                    <a:pt x="37" y="41"/>
                    <a:pt x="9" y="41"/>
                  </a:cubicBezTo>
                  <a:cubicBezTo>
                    <a:pt x="6" y="41"/>
                    <a:pt x="2" y="34"/>
                    <a:pt x="1" y="29"/>
                  </a:cubicBezTo>
                  <a:cubicBezTo>
                    <a:pt x="0" y="27"/>
                    <a:pt x="3" y="20"/>
                    <a:pt x="6" y="20"/>
                  </a:cubicBezTo>
                  <a:cubicBezTo>
                    <a:pt x="32" y="15"/>
                    <a:pt x="57" y="0"/>
                    <a:pt x="85" y="14"/>
                  </a:cubicBezTo>
                  <a:cubicBezTo>
                    <a:pt x="87" y="15"/>
                    <a:pt x="87" y="19"/>
                    <a:pt x="9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3" name="Freeform 133">
              <a:extLst>
                <a:ext uri="{FF2B5EF4-FFF2-40B4-BE49-F238E27FC236}">
                  <a16:creationId xmlns:a16="http://schemas.microsoft.com/office/drawing/2014/main" id="{7D72A775-BFCA-4238-B2BD-3E91D1A46A66}"/>
                </a:ext>
              </a:extLst>
            </p:cNvPr>
            <p:cNvSpPr>
              <a:spLocks/>
            </p:cNvSpPr>
            <p:nvPr/>
          </p:nvSpPr>
          <p:spPr bwMode="auto">
            <a:xfrm>
              <a:off x="7659688" y="334963"/>
              <a:ext cx="36513" cy="31750"/>
            </a:xfrm>
            <a:custGeom>
              <a:avLst/>
              <a:gdLst>
                <a:gd name="T0" fmla="*/ 0 w 87"/>
                <a:gd name="T1" fmla="*/ 17 h 37"/>
                <a:gd name="T2" fmla="*/ 76 w 87"/>
                <a:gd name="T3" fmla="*/ 2 h 37"/>
                <a:gd name="T4" fmla="*/ 86 w 87"/>
                <a:gd name="T5" fmla="*/ 11 h 37"/>
                <a:gd name="T6" fmla="*/ 83 w 87"/>
                <a:gd name="T7" fmla="*/ 21 h 37"/>
                <a:gd name="T8" fmla="*/ 4 w 87"/>
                <a:gd name="T9" fmla="*/ 29 h 37"/>
                <a:gd name="T10" fmla="*/ 0 w 87"/>
                <a:gd name="T11" fmla="*/ 17 h 37"/>
              </a:gdLst>
              <a:ahLst/>
              <a:cxnLst>
                <a:cxn ang="0">
                  <a:pos x="T0" y="T1"/>
                </a:cxn>
                <a:cxn ang="0">
                  <a:pos x="T2" y="T3"/>
                </a:cxn>
                <a:cxn ang="0">
                  <a:pos x="T4" y="T5"/>
                </a:cxn>
                <a:cxn ang="0">
                  <a:pos x="T6" y="T7"/>
                </a:cxn>
                <a:cxn ang="0">
                  <a:pos x="T8" y="T9"/>
                </a:cxn>
                <a:cxn ang="0">
                  <a:pos x="T10" y="T11"/>
                </a:cxn>
              </a:cxnLst>
              <a:rect l="0" t="0" r="r" b="b"/>
              <a:pathLst>
                <a:path w="87" h="37">
                  <a:moveTo>
                    <a:pt x="0" y="17"/>
                  </a:moveTo>
                  <a:cubicBezTo>
                    <a:pt x="24" y="0"/>
                    <a:pt x="50" y="3"/>
                    <a:pt x="76" y="2"/>
                  </a:cubicBezTo>
                  <a:cubicBezTo>
                    <a:pt x="79" y="2"/>
                    <a:pt x="84" y="7"/>
                    <a:pt x="86" y="11"/>
                  </a:cubicBezTo>
                  <a:cubicBezTo>
                    <a:pt x="87" y="13"/>
                    <a:pt x="85" y="19"/>
                    <a:pt x="83" y="21"/>
                  </a:cubicBezTo>
                  <a:cubicBezTo>
                    <a:pt x="72" y="31"/>
                    <a:pt x="18" y="37"/>
                    <a:pt x="4" y="29"/>
                  </a:cubicBezTo>
                  <a:cubicBezTo>
                    <a:pt x="2" y="27"/>
                    <a:pt x="2" y="22"/>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4" name="Freeform 134">
              <a:extLst>
                <a:ext uri="{FF2B5EF4-FFF2-40B4-BE49-F238E27FC236}">
                  <a16:creationId xmlns:a16="http://schemas.microsoft.com/office/drawing/2014/main" id="{A338310B-B811-4348-A3A3-6FB4A2C6F2C2}"/>
                </a:ext>
              </a:extLst>
            </p:cNvPr>
            <p:cNvSpPr>
              <a:spLocks/>
            </p:cNvSpPr>
            <p:nvPr/>
          </p:nvSpPr>
          <p:spPr bwMode="auto">
            <a:xfrm>
              <a:off x="8440738" y="79375"/>
              <a:ext cx="34925" cy="36513"/>
            </a:xfrm>
            <a:custGeom>
              <a:avLst/>
              <a:gdLst>
                <a:gd name="T0" fmla="*/ 85 w 85"/>
                <a:gd name="T1" fmla="*/ 11 h 44"/>
                <a:gd name="T2" fmla="*/ 73 w 85"/>
                <a:gd name="T3" fmla="*/ 28 h 44"/>
                <a:gd name="T4" fmla="*/ 16 w 85"/>
                <a:gd name="T5" fmla="*/ 43 h 44"/>
                <a:gd name="T6" fmla="*/ 1 w 85"/>
                <a:gd name="T7" fmla="*/ 35 h 44"/>
                <a:gd name="T8" fmla="*/ 8 w 85"/>
                <a:gd name="T9" fmla="*/ 20 h 44"/>
                <a:gd name="T10" fmla="*/ 78 w 85"/>
                <a:gd name="T11" fmla="*/ 0 h 44"/>
                <a:gd name="T12" fmla="*/ 85 w 85"/>
                <a:gd name="T13" fmla="*/ 11 h 44"/>
              </a:gdLst>
              <a:ahLst/>
              <a:cxnLst>
                <a:cxn ang="0">
                  <a:pos x="T0" y="T1"/>
                </a:cxn>
                <a:cxn ang="0">
                  <a:pos x="T2" y="T3"/>
                </a:cxn>
                <a:cxn ang="0">
                  <a:pos x="T4" y="T5"/>
                </a:cxn>
                <a:cxn ang="0">
                  <a:pos x="T6" y="T7"/>
                </a:cxn>
                <a:cxn ang="0">
                  <a:pos x="T8" y="T9"/>
                </a:cxn>
                <a:cxn ang="0">
                  <a:pos x="T10" y="T11"/>
                </a:cxn>
                <a:cxn ang="0">
                  <a:pos x="T12" y="T13"/>
                </a:cxn>
              </a:cxnLst>
              <a:rect l="0" t="0" r="r" b="b"/>
              <a:pathLst>
                <a:path w="85" h="44">
                  <a:moveTo>
                    <a:pt x="85" y="11"/>
                  </a:moveTo>
                  <a:cubicBezTo>
                    <a:pt x="81" y="17"/>
                    <a:pt x="79" y="26"/>
                    <a:pt x="73" y="28"/>
                  </a:cubicBezTo>
                  <a:cubicBezTo>
                    <a:pt x="55" y="34"/>
                    <a:pt x="35" y="39"/>
                    <a:pt x="16" y="43"/>
                  </a:cubicBezTo>
                  <a:cubicBezTo>
                    <a:pt x="11" y="44"/>
                    <a:pt x="3" y="39"/>
                    <a:pt x="1" y="35"/>
                  </a:cubicBezTo>
                  <a:cubicBezTo>
                    <a:pt x="0" y="31"/>
                    <a:pt x="4" y="21"/>
                    <a:pt x="8" y="20"/>
                  </a:cubicBezTo>
                  <a:cubicBezTo>
                    <a:pt x="31" y="12"/>
                    <a:pt x="55" y="7"/>
                    <a:pt x="78" y="0"/>
                  </a:cubicBezTo>
                  <a:cubicBezTo>
                    <a:pt x="81" y="4"/>
                    <a:pt x="83" y="7"/>
                    <a:pt x="8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5" name="Freeform 135">
              <a:extLst>
                <a:ext uri="{FF2B5EF4-FFF2-40B4-BE49-F238E27FC236}">
                  <a16:creationId xmlns:a16="http://schemas.microsoft.com/office/drawing/2014/main" id="{3B099DDE-66F0-4F52-891B-815ECFF19CA2}"/>
                </a:ext>
              </a:extLst>
            </p:cNvPr>
            <p:cNvSpPr>
              <a:spLocks/>
            </p:cNvSpPr>
            <p:nvPr/>
          </p:nvSpPr>
          <p:spPr bwMode="auto">
            <a:xfrm>
              <a:off x="8375650" y="111125"/>
              <a:ext cx="36513" cy="38100"/>
            </a:xfrm>
            <a:custGeom>
              <a:avLst/>
              <a:gdLst>
                <a:gd name="T0" fmla="*/ 86 w 86"/>
                <a:gd name="T1" fmla="*/ 14 h 47"/>
                <a:gd name="T2" fmla="*/ 0 w 86"/>
                <a:gd name="T3" fmla="*/ 29 h 47"/>
                <a:gd name="T4" fmla="*/ 86 w 86"/>
                <a:gd name="T5" fmla="*/ 14 h 47"/>
              </a:gdLst>
              <a:ahLst/>
              <a:cxnLst>
                <a:cxn ang="0">
                  <a:pos x="T0" y="T1"/>
                </a:cxn>
                <a:cxn ang="0">
                  <a:pos x="T2" y="T3"/>
                </a:cxn>
                <a:cxn ang="0">
                  <a:pos x="T4" y="T5"/>
                </a:cxn>
              </a:cxnLst>
              <a:rect l="0" t="0" r="r" b="b"/>
              <a:pathLst>
                <a:path w="86" h="47">
                  <a:moveTo>
                    <a:pt x="86" y="14"/>
                  </a:moveTo>
                  <a:cubicBezTo>
                    <a:pt x="64" y="40"/>
                    <a:pt x="23" y="47"/>
                    <a:pt x="0" y="29"/>
                  </a:cubicBezTo>
                  <a:cubicBezTo>
                    <a:pt x="24" y="6"/>
                    <a:pt x="60" y="0"/>
                    <a:pt x="8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6" name="Freeform 136">
              <a:extLst>
                <a:ext uri="{FF2B5EF4-FFF2-40B4-BE49-F238E27FC236}">
                  <a16:creationId xmlns:a16="http://schemas.microsoft.com/office/drawing/2014/main" id="{1857310E-E6F4-43EA-8187-2D8B0F25864F}"/>
                </a:ext>
              </a:extLst>
            </p:cNvPr>
            <p:cNvSpPr>
              <a:spLocks/>
            </p:cNvSpPr>
            <p:nvPr/>
          </p:nvSpPr>
          <p:spPr bwMode="auto">
            <a:xfrm>
              <a:off x="7208838" y="523875"/>
              <a:ext cx="36513" cy="41275"/>
            </a:xfrm>
            <a:custGeom>
              <a:avLst/>
              <a:gdLst>
                <a:gd name="T0" fmla="*/ 0 w 92"/>
                <a:gd name="T1" fmla="*/ 35 h 51"/>
                <a:gd name="T2" fmla="*/ 74 w 92"/>
                <a:gd name="T3" fmla="*/ 1 h 51"/>
                <a:gd name="T4" fmla="*/ 90 w 92"/>
                <a:gd name="T5" fmla="*/ 8 h 51"/>
                <a:gd name="T6" fmla="*/ 87 w 92"/>
                <a:gd name="T7" fmla="*/ 22 h 51"/>
                <a:gd name="T8" fmla="*/ 19 w 92"/>
                <a:gd name="T9" fmla="*/ 50 h 51"/>
                <a:gd name="T10" fmla="*/ 0 w 92"/>
                <a:gd name="T11" fmla="*/ 35 h 51"/>
              </a:gdLst>
              <a:ahLst/>
              <a:cxnLst>
                <a:cxn ang="0">
                  <a:pos x="T0" y="T1"/>
                </a:cxn>
                <a:cxn ang="0">
                  <a:pos x="T2" y="T3"/>
                </a:cxn>
                <a:cxn ang="0">
                  <a:pos x="T4" y="T5"/>
                </a:cxn>
                <a:cxn ang="0">
                  <a:pos x="T6" y="T7"/>
                </a:cxn>
                <a:cxn ang="0">
                  <a:pos x="T8" y="T9"/>
                </a:cxn>
                <a:cxn ang="0">
                  <a:pos x="T10" y="T11"/>
                </a:cxn>
              </a:cxnLst>
              <a:rect l="0" t="0" r="r" b="b"/>
              <a:pathLst>
                <a:path w="92" h="51">
                  <a:moveTo>
                    <a:pt x="0" y="35"/>
                  </a:moveTo>
                  <a:cubicBezTo>
                    <a:pt x="30" y="21"/>
                    <a:pt x="52" y="10"/>
                    <a:pt x="74" y="1"/>
                  </a:cubicBezTo>
                  <a:cubicBezTo>
                    <a:pt x="78" y="0"/>
                    <a:pt x="86" y="4"/>
                    <a:pt x="90" y="8"/>
                  </a:cubicBezTo>
                  <a:cubicBezTo>
                    <a:pt x="92" y="10"/>
                    <a:pt x="90" y="20"/>
                    <a:pt x="87" y="22"/>
                  </a:cubicBezTo>
                  <a:cubicBezTo>
                    <a:pt x="65" y="32"/>
                    <a:pt x="42" y="41"/>
                    <a:pt x="19" y="50"/>
                  </a:cubicBezTo>
                  <a:cubicBezTo>
                    <a:pt x="17" y="51"/>
                    <a:pt x="12" y="44"/>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7" name="Freeform 137">
              <a:extLst>
                <a:ext uri="{FF2B5EF4-FFF2-40B4-BE49-F238E27FC236}">
                  <a16:creationId xmlns:a16="http://schemas.microsoft.com/office/drawing/2014/main" id="{A2DB54FB-B9A2-443B-AF5E-76077A32C86A}"/>
                </a:ext>
              </a:extLst>
            </p:cNvPr>
            <p:cNvSpPr>
              <a:spLocks/>
            </p:cNvSpPr>
            <p:nvPr/>
          </p:nvSpPr>
          <p:spPr bwMode="auto">
            <a:xfrm>
              <a:off x="7723188" y="317500"/>
              <a:ext cx="39688" cy="25400"/>
            </a:xfrm>
            <a:custGeom>
              <a:avLst/>
              <a:gdLst>
                <a:gd name="T0" fmla="*/ 0 w 98"/>
                <a:gd name="T1" fmla="*/ 12 h 32"/>
                <a:gd name="T2" fmla="*/ 85 w 98"/>
                <a:gd name="T3" fmla="*/ 0 h 32"/>
                <a:gd name="T4" fmla="*/ 80 w 98"/>
                <a:gd name="T5" fmla="*/ 26 h 32"/>
                <a:gd name="T6" fmla="*/ 14 w 98"/>
                <a:gd name="T7" fmla="*/ 32 h 32"/>
                <a:gd name="T8" fmla="*/ 0 w 98"/>
                <a:gd name="T9" fmla="*/ 12 h 32"/>
              </a:gdLst>
              <a:ahLst/>
              <a:cxnLst>
                <a:cxn ang="0">
                  <a:pos x="T0" y="T1"/>
                </a:cxn>
                <a:cxn ang="0">
                  <a:pos x="T2" y="T3"/>
                </a:cxn>
                <a:cxn ang="0">
                  <a:pos x="T4" y="T5"/>
                </a:cxn>
                <a:cxn ang="0">
                  <a:pos x="T6" y="T7"/>
                </a:cxn>
                <a:cxn ang="0">
                  <a:pos x="T8" y="T9"/>
                </a:cxn>
              </a:cxnLst>
              <a:rect l="0" t="0" r="r" b="b"/>
              <a:pathLst>
                <a:path w="98" h="32">
                  <a:moveTo>
                    <a:pt x="0" y="12"/>
                  </a:moveTo>
                  <a:cubicBezTo>
                    <a:pt x="34" y="7"/>
                    <a:pt x="61" y="3"/>
                    <a:pt x="85" y="0"/>
                  </a:cubicBezTo>
                  <a:cubicBezTo>
                    <a:pt x="98" y="16"/>
                    <a:pt x="92" y="24"/>
                    <a:pt x="80" y="26"/>
                  </a:cubicBezTo>
                  <a:cubicBezTo>
                    <a:pt x="58" y="30"/>
                    <a:pt x="36" y="31"/>
                    <a:pt x="14" y="32"/>
                  </a:cubicBezTo>
                  <a:cubicBezTo>
                    <a:pt x="11" y="32"/>
                    <a:pt x="9" y="2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8" name="Freeform 138">
              <a:extLst>
                <a:ext uri="{FF2B5EF4-FFF2-40B4-BE49-F238E27FC236}">
                  <a16:creationId xmlns:a16="http://schemas.microsoft.com/office/drawing/2014/main" id="{3CDA2BE7-DE1E-4BA8-87E2-C788093931C5}"/>
                </a:ext>
              </a:extLst>
            </p:cNvPr>
            <p:cNvSpPr>
              <a:spLocks/>
            </p:cNvSpPr>
            <p:nvPr/>
          </p:nvSpPr>
          <p:spPr bwMode="auto">
            <a:xfrm>
              <a:off x="8312150" y="139700"/>
              <a:ext cx="34925" cy="31750"/>
            </a:xfrm>
            <a:custGeom>
              <a:avLst/>
              <a:gdLst>
                <a:gd name="T0" fmla="*/ 87 w 87"/>
                <a:gd name="T1" fmla="*/ 9 h 38"/>
                <a:gd name="T2" fmla="*/ 75 w 87"/>
                <a:gd name="T3" fmla="*/ 26 h 38"/>
                <a:gd name="T4" fmla="*/ 17 w 87"/>
                <a:gd name="T5" fmla="*/ 37 h 38"/>
                <a:gd name="T6" fmla="*/ 0 w 87"/>
                <a:gd name="T7" fmla="*/ 26 h 38"/>
                <a:gd name="T8" fmla="*/ 12 w 87"/>
                <a:gd name="T9" fmla="*/ 12 h 38"/>
                <a:gd name="T10" fmla="*/ 80 w 87"/>
                <a:gd name="T11" fmla="*/ 0 h 38"/>
                <a:gd name="T12" fmla="*/ 87 w 87"/>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87" y="9"/>
                  </a:moveTo>
                  <a:cubicBezTo>
                    <a:pt x="83" y="15"/>
                    <a:pt x="80" y="25"/>
                    <a:pt x="75" y="26"/>
                  </a:cubicBezTo>
                  <a:cubicBezTo>
                    <a:pt x="56" y="31"/>
                    <a:pt x="37" y="35"/>
                    <a:pt x="17" y="37"/>
                  </a:cubicBezTo>
                  <a:cubicBezTo>
                    <a:pt x="12" y="38"/>
                    <a:pt x="6" y="30"/>
                    <a:pt x="0" y="26"/>
                  </a:cubicBezTo>
                  <a:cubicBezTo>
                    <a:pt x="4" y="21"/>
                    <a:pt x="7" y="13"/>
                    <a:pt x="12" y="12"/>
                  </a:cubicBezTo>
                  <a:cubicBezTo>
                    <a:pt x="34" y="7"/>
                    <a:pt x="57" y="4"/>
                    <a:pt x="80" y="0"/>
                  </a:cubicBezTo>
                  <a:cubicBezTo>
                    <a:pt x="82" y="3"/>
                    <a:pt x="84" y="6"/>
                    <a:pt x="8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9" name="Freeform 139">
              <a:extLst>
                <a:ext uri="{FF2B5EF4-FFF2-40B4-BE49-F238E27FC236}">
                  <a16:creationId xmlns:a16="http://schemas.microsoft.com/office/drawing/2014/main" id="{8889037F-8255-4461-9C53-C83FD3A93166}"/>
                </a:ext>
              </a:extLst>
            </p:cNvPr>
            <p:cNvSpPr>
              <a:spLocks/>
            </p:cNvSpPr>
            <p:nvPr/>
          </p:nvSpPr>
          <p:spPr bwMode="auto">
            <a:xfrm>
              <a:off x="8051800" y="220663"/>
              <a:ext cx="36513" cy="33338"/>
            </a:xfrm>
            <a:custGeom>
              <a:avLst/>
              <a:gdLst>
                <a:gd name="T0" fmla="*/ 88 w 88"/>
                <a:gd name="T1" fmla="*/ 16 h 42"/>
                <a:gd name="T2" fmla="*/ 77 w 88"/>
                <a:gd name="T3" fmla="*/ 31 h 42"/>
                <a:gd name="T4" fmla="*/ 15 w 88"/>
                <a:gd name="T5" fmla="*/ 42 h 42"/>
                <a:gd name="T6" fmla="*/ 1 w 88"/>
                <a:gd name="T7" fmla="*/ 32 h 42"/>
                <a:gd name="T8" fmla="*/ 6 w 88"/>
                <a:gd name="T9" fmla="*/ 19 h 42"/>
                <a:gd name="T10" fmla="*/ 88 w 88"/>
                <a:gd name="T11" fmla="*/ 16 h 42"/>
              </a:gdLst>
              <a:ahLst/>
              <a:cxnLst>
                <a:cxn ang="0">
                  <a:pos x="T0" y="T1"/>
                </a:cxn>
                <a:cxn ang="0">
                  <a:pos x="T2" y="T3"/>
                </a:cxn>
                <a:cxn ang="0">
                  <a:pos x="T4" y="T5"/>
                </a:cxn>
                <a:cxn ang="0">
                  <a:pos x="T6" y="T7"/>
                </a:cxn>
                <a:cxn ang="0">
                  <a:pos x="T8" y="T9"/>
                </a:cxn>
                <a:cxn ang="0">
                  <a:pos x="T10" y="T11"/>
                </a:cxn>
              </a:cxnLst>
              <a:rect l="0" t="0" r="r" b="b"/>
              <a:pathLst>
                <a:path w="88" h="42">
                  <a:moveTo>
                    <a:pt x="88" y="16"/>
                  </a:moveTo>
                  <a:cubicBezTo>
                    <a:pt x="83" y="22"/>
                    <a:pt x="81" y="31"/>
                    <a:pt x="77" y="31"/>
                  </a:cubicBezTo>
                  <a:cubicBezTo>
                    <a:pt x="56" y="36"/>
                    <a:pt x="36" y="40"/>
                    <a:pt x="15" y="42"/>
                  </a:cubicBezTo>
                  <a:cubicBezTo>
                    <a:pt x="11" y="42"/>
                    <a:pt x="4" y="36"/>
                    <a:pt x="1" y="32"/>
                  </a:cubicBezTo>
                  <a:cubicBezTo>
                    <a:pt x="0" y="29"/>
                    <a:pt x="4" y="19"/>
                    <a:pt x="6" y="19"/>
                  </a:cubicBezTo>
                  <a:cubicBezTo>
                    <a:pt x="32" y="14"/>
                    <a:pt x="58" y="0"/>
                    <a:pt x="8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70" name="Freeform 140">
              <a:extLst>
                <a:ext uri="{FF2B5EF4-FFF2-40B4-BE49-F238E27FC236}">
                  <a16:creationId xmlns:a16="http://schemas.microsoft.com/office/drawing/2014/main" id="{72DF127F-68F6-4681-94BC-566794CA0C8C}"/>
                </a:ext>
              </a:extLst>
            </p:cNvPr>
            <p:cNvSpPr>
              <a:spLocks/>
            </p:cNvSpPr>
            <p:nvPr/>
          </p:nvSpPr>
          <p:spPr bwMode="auto">
            <a:xfrm>
              <a:off x="7273925" y="479425"/>
              <a:ext cx="33338" cy="36513"/>
            </a:xfrm>
            <a:custGeom>
              <a:avLst/>
              <a:gdLst>
                <a:gd name="T0" fmla="*/ 0 w 81"/>
                <a:gd name="T1" fmla="*/ 44 h 44"/>
                <a:gd name="T2" fmla="*/ 81 w 81"/>
                <a:gd name="T3" fmla="*/ 9 h 44"/>
                <a:gd name="T4" fmla="*/ 0 w 81"/>
                <a:gd name="T5" fmla="*/ 44 h 44"/>
              </a:gdLst>
              <a:ahLst/>
              <a:cxnLst>
                <a:cxn ang="0">
                  <a:pos x="T0" y="T1"/>
                </a:cxn>
                <a:cxn ang="0">
                  <a:pos x="T2" y="T3"/>
                </a:cxn>
                <a:cxn ang="0">
                  <a:pos x="T4" y="T5"/>
                </a:cxn>
              </a:cxnLst>
              <a:rect l="0" t="0" r="r" b="b"/>
              <a:pathLst>
                <a:path w="81" h="44">
                  <a:moveTo>
                    <a:pt x="0" y="44"/>
                  </a:moveTo>
                  <a:cubicBezTo>
                    <a:pt x="5" y="15"/>
                    <a:pt x="43" y="0"/>
                    <a:pt x="81" y="9"/>
                  </a:cubicBezTo>
                  <a:cubicBezTo>
                    <a:pt x="72" y="31"/>
                    <a:pt x="52" y="40"/>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71" name="Freeform 141">
              <a:extLst>
                <a:ext uri="{FF2B5EF4-FFF2-40B4-BE49-F238E27FC236}">
                  <a16:creationId xmlns:a16="http://schemas.microsoft.com/office/drawing/2014/main" id="{CE9ECDD2-4DEB-4A65-BC20-2B6D430FEB77}"/>
                </a:ext>
              </a:extLst>
            </p:cNvPr>
            <p:cNvSpPr>
              <a:spLocks/>
            </p:cNvSpPr>
            <p:nvPr/>
          </p:nvSpPr>
          <p:spPr bwMode="auto">
            <a:xfrm>
              <a:off x="7169150" y="588963"/>
              <a:ext cx="20638" cy="68263"/>
            </a:xfrm>
            <a:custGeom>
              <a:avLst/>
              <a:gdLst>
                <a:gd name="T0" fmla="*/ 40 w 53"/>
                <a:gd name="T1" fmla="*/ 0 h 84"/>
                <a:gd name="T2" fmla="*/ 47 w 53"/>
                <a:gd name="T3" fmla="*/ 4 h 84"/>
                <a:gd name="T4" fmla="*/ 51 w 53"/>
                <a:gd name="T5" fmla="*/ 20 h 84"/>
                <a:gd name="T6" fmla="*/ 16 w 53"/>
                <a:gd name="T7" fmla="*/ 76 h 84"/>
                <a:gd name="T8" fmla="*/ 2 w 53"/>
                <a:gd name="T9" fmla="*/ 60 h 84"/>
                <a:gd name="T10" fmla="*/ 40 w 53"/>
                <a:gd name="T11" fmla="*/ 0 h 84"/>
              </a:gdLst>
              <a:ahLst/>
              <a:cxnLst>
                <a:cxn ang="0">
                  <a:pos x="T0" y="T1"/>
                </a:cxn>
                <a:cxn ang="0">
                  <a:pos x="T2" y="T3"/>
                </a:cxn>
                <a:cxn ang="0">
                  <a:pos x="T4" y="T5"/>
                </a:cxn>
                <a:cxn ang="0">
                  <a:pos x="T6" y="T7"/>
                </a:cxn>
                <a:cxn ang="0">
                  <a:pos x="T8" y="T9"/>
                </a:cxn>
                <a:cxn ang="0">
                  <a:pos x="T10" y="T11"/>
                </a:cxn>
              </a:cxnLst>
              <a:rect l="0" t="0" r="r" b="b"/>
              <a:pathLst>
                <a:path w="53" h="84">
                  <a:moveTo>
                    <a:pt x="40" y="0"/>
                  </a:moveTo>
                  <a:cubicBezTo>
                    <a:pt x="45" y="2"/>
                    <a:pt x="47" y="3"/>
                    <a:pt x="47" y="4"/>
                  </a:cubicBezTo>
                  <a:cubicBezTo>
                    <a:pt x="49" y="9"/>
                    <a:pt x="53" y="17"/>
                    <a:pt x="51" y="20"/>
                  </a:cubicBezTo>
                  <a:cubicBezTo>
                    <a:pt x="41" y="40"/>
                    <a:pt x="31" y="61"/>
                    <a:pt x="16" y="76"/>
                  </a:cubicBezTo>
                  <a:cubicBezTo>
                    <a:pt x="8" y="84"/>
                    <a:pt x="0" y="70"/>
                    <a:pt x="2" y="60"/>
                  </a:cubicBezTo>
                  <a:cubicBezTo>
                    <a:pt x="6" y="36"/>
                    <a:pt x="18" y="1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72" name="Freeform 142">
              <a:extLst>
                <a:ext uri="{FF2B5EF4-FFF2-40B4-BE49-F238E27FC236}">
                  <a16:creationId xmlns:a16="http://schemas.microsoft.com/office/drawing/2014/main" id="{C66E6D6F-5DE3-46C9-AA47-F499DBE5E742}"/>
                </a:ext>
              </a:extLst>
            </p:cNvPr>
            <p:cNvSpPr>
              <a:spLocks/>
            </p:cNvSpPr>
            <p:nvPr/>
          </p:nvSpPr>
          <p:spPr bwMode="auto">
            <a:xfrm>
              <a:off x="8502650" y="38100"/>
              <a:ext cx="34925" cy="39688"/>
            </a:xfrm>
            <a:custGeom>
              <a:avLst/>
              <a:gdLst>
                <a:gd name="T0" fmla="*/ 0 w 88"/>
                <a:gd name="T1" fmla="*/ 42 h 48"/>
                <a:gd name="T2" fmla="*/ 85 w 88"/>
                <a:gd name="T3" fmla="*/ 0 h 48"/>
                <a:gd name="T4" fmla="*/ 86 w 88"/>
                <a:gd name="T5" fmla="*/ 23 h 48"/>
                <a:gd name="T6" fmla="*/ 0 w 88"/>
                <a:gd name="T7" fmla="*/ 42 h 48"/>
              </a:gdLst>
              <a:ahLst/>
              <a:cxnLst>
                <a:cxn ang="0">
                  <a:pos x="T0" y="T1"/>
                </a:cxn>
                <a:cxn ang="0">
                  <a:pos x="T2" y="T3"/>
                </a:cxn>
                <a:cxn ang="0">
                  <a:pos x="T4" y="T5"/>
                </a:cxn>
                <a:cxn ang="0">
                  <a:pos x="T6" y="T7"/>
                </a:cxn>
              </a:cxnLst>
              <a:rect l="0" t="0" r="r" b="b"/>
              <a:pathLst>
                <a:path w="88" h="48">
                  <a:moveTo>
                    <a:pt x="0" y="42"/>
                  </a:moveTo>
                  <a:cubicBezTo>
                    <a:pt x="23" y="11"/>
                    <a:pt x="55" y="14"/>
                    <a:pt x="85" y="0"/>
                  </a:cubicBezTo>
                  <a:cubicBezTo>
                    <a:pt x="85" y="12"/>
                    <a:pt x="88" y="20"/>
                    <a:pt x="86" y="23"/>
                  </a:cubicBezTo>
                  <a:cubicBezTo>
                    <a:pt x="72" y="38"/>
                    <a:pt x="30" y="48"/>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73" name="Freeform 143">
              <a:extLst>
                <a:ext uri="{FF2B5EF4-FFF2-40B4-BE49-F238E27FC236}">
                  <a16:creationId xmlns:a16="http://schemas.microsoft.com/office/drawing/2014/main" id="{C772672F-AEEB-4FC2-B0E5-60FCA665116B}"/>
                </a:ext>
              </a:extLst>
            </p:cNvPr>
            <p:cNvSpPr>
              <a:spLocks/>
            </p:cNvSpPr>
            <p:nvPr/>
          </p:nvSpPr>
          <p:spPr bwMode="auto">
            <a:xfrm>
              <a:off x="7185025" y="700088"/>
              <a:ext cx="15875" cy="30163"/>
            </a:xfrm>
            <a:custGeom>
              <a:avLst/>
              <a:gdLst>
                <a:gd name="T0" fmla="*/ 34 w 38"/>
                <a:gd name="T1" fmla="*/ 33 h 36"/>
                <a:gd name="T2" fmla="*/ 27 w 38"/>
                <a:gd name="T3" fmla="*/ 36 h 36"/>
                <a:gd name="T4" fmla="*/ 1 w 38"/>
                <a:gd name="T5" fmla="*/ 10 h 36"/>
                <a:gd name="T6" fmla="*/ 13 w 38"/>
                <a:gd name="T7" fmla="*/ 1 h 36"/>
                <a:gd name="T8" fmla="*/ 34 w 38"/>
                <a:gd name="T9" fmla="*/ 33 h 36"/>
              </a:gdLst>
              <a:ahLst/>
              <a:cxnLst>
                <a:cxn ang="0">
                  <a:pos x="T0" y="T1"/>
                </a:cxn>
                <a:cxn ang="0">
                  <a:pos x="T2" y="T3"/>
                </a:cxn>
                <a:cxn ang="0">
                  <a:pos x="T4" y="T5"/>
                </a:cxn>
                <a:cxn ang="0">
                  <a:pos x="T6" y="T7"/>
                </a:cxn>
                <a:cxn ang="0">
                  <a:pos x="T8" y="T9"/>
                </a:cxn>
              </a:cxnLst>
              <a:rect l="0" t="0" r="r" b="b"/>
              <a:pathLst>
                <a:path w="38" h="36">
                  <a:moveTo>
                    <a:pt x="34" y="33"/>
                  </a:moveTo>
                  <a:cubicBezTo>
                    <a:pt x="29" y="35"/>
                    <a:pt x="28" y="36"/>
                    <a:pt x="27" y="36"/>
                  </a:cubicBezTo>
                  <a:cubicBezTo>
                    <a:pt x="11" y="34"/>
                    <a:pt x="0" y="27"/>
                    <a:pt x="1" y="10"/>
                  </a:cubicBezTo>
                  <a:cubicBezTo>
                    <a:pt x="2" y="7"/>
                    <a:pt x="10" y="0"/>
                    <a:pt x="13" y="1"/>
                  </a:cubicBezTo>
                  <a:cubicBezTo>
                    <a:pt x="27" y="6"/>
                    <a:pt x="38" y="14"/>
                    <a:pt x="3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grpSp>
      <p:grpSp>
        <p:nvGrpSpPr>
          <p:cNvPr id="74" name="Group 73">
            <a:extLst>
              <a:ext uri="{FF2B5EF4-FFF2-40B4-BE49-F238E27FC236}">
                <a16:creationId xmlns:a16="http://schemas.microsoft.com/office/drawing/2014/main" id="{7B2A6F9E-F0E9-4622-ACDE-CB82326B5637}"/>
              </a:ext>
            </a:extLst>
          </p:cNvPr>
          <p:cNvGrpSpPr/>
          <p:nvPr userDrawn="1"/>
        </p:nvGrpSpPr>
        <p:grpSpPr>
          <a:xfrm>
            <a:off x="8963902" y="3275801"/>
            <a:ext cx="923584" cy="1433229"/>
            <a:chOff x="7478257" y="2193205"/>
            <a:chExt cx="452893" cy="700189"/>
          </a:xfrm>
          <a:solidFill>
            <a:srgbClr val="39A935"/>
          </a:solidFill>
        </p:grpSpPr>
        <p:sp>
          <p:nvSpPr>
            <p:cNvPr id="75" name="Oval 74">
              <a:extLst>
                <a:ext uri="{FF2B5EF4-FFF2-40B4-BE49-F238E27FC236}">
                  <a16:creationId xmlns:a16="http://schemas.microsoft.com/office/drawing/2014/main" id="{5A0418DE-2F1D-4FFD-B28F-98DC2FEF1A72}"/>
                </a:ext>
              </a:extLst>
            </p:cNvPr>
            <p:cNvSpPr/>
            <p:nvPr/>
          </p:nvSpPr>
          <p:spPr>
            <a:xfrm>
              <a:off x="7478257" y="2786413"/>
              <a:ext cx="452893" cy="106981"/>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6" name="Freeform 17">
              <a:extLst>
                <a:ext uri="{FF2B5EF4-FFF2-40B4-BE49-F238E27FC236}">
                  <a16:creationId xmlns:a16="http://schemas.microsoft.com/office/drawing/2014/main" id="{E2FE26E6-6248-47C3-9AD0-8A58E5F104C0}"/>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grpSp>
        <p:nvGrpSpPr>
          <p:cNvPr id="77" name="Group 76">
            <a:extLst>
              <a:ext uri="{FF2B5EF4-FFF2-40B4-BE49-F238E27FC236}">
                <a16:creationId xmlns:a16="http://schemas.microsoft.com/office/drawing/2014/main" id="{B854ABA0-5487-4821-B2F2-349225F2294D}"/>
              </a:ext>
            </a:extLst>
          </p:cNvPr>
          <p:cNvGrpSpPr/>
          <p:nvPr userDrawn="1"/>
        </p:nvGrpSpPr>
        <p:grpSpPr>
          <a:xfrm>
            <a:off x="4839227" y="1989441"/>
            <a:ext cx="818063" cy="1269481"/>
            <a:chOff x="7478257" y="2193205"/>
            <a:chExt cx="452893" cy="700189"/>
          </a:xfrm>
          <a:solidFill>
            <a:srgbClr val="9AC9ED"/>
          </a:solidFill>
        </p:grpSpPr>
        <p:sp>
          <p:nvSpPr>
            <p:cNvPr id="78" name="Oval 77">
              <a:extLst>
                <a:ext uri="{FF2B5EF4-FFF2-40B4-BE49-F238E27FC236}">
                  <a16:creationId xmlns:a16="http://schemas.microsoft.com/office/drawing/2014/main" id="{4C5AABC9-36F0-408A-898D-9413B94E35B6}"/>
                </a:ext>
              </a:extLst>
            </p:cNvPr>
            <p:cNvSpPr/>
            <p:nvPr/>
          </p:nvSpPr>
          <p:spPr>
            <a:xfrm>
              <a:off x="7478257" y="2786413"/>
              <a:ext cx="452893" cy="106981"/>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9" name="Freeform 17">
              <a:extLst>
                <a:ext uri="{FF2B5EF4-FFF2-40B4-BE49-F238E27FC236}">
                  <a16:creationId xmlns:a16="http://schemas.microsoft.com/office/drawing/2014/main" id="{7003277C-2D44-4FB9-8071-68E3F805B6AB}"/>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grpSp>
        <p:nvGrpSpPr>
          <p:cNvPr id="80" name="Group 79">
            <a:extLst>
              <a:ext uri="{FF2B5EF4-FFF2-40B4-BE49-F238E27FC236}">
                <a16:creationId xmlns:a16="http://schemas.microsoft.com/office/drawing/2014/main" id="{40B7FA44-8389-46FF-A2DC-574DD85B98DA}"/>
              </a:ext>
            </a:extLst>
          </p:cNvPr>
          <p:cNvGrpSpPr/>
          <p:nvPr userDrawn="1"/>
        </p:nvGrpSpPr>
        <p:grpSpPr>
          <a:xfrm>
            <a:off x="9578891" y="1124417"/>
            <a:ext cx="696498" cy="1080835"/>
            <a:chOff x="7478257" y="2193205"/>
            <a:chExt cx="452893" cy="700189"/>
          </a:xfrm>
          <a:solidFill>
            <a:srgbClr val="009F97"/>
          </a:solidFill>
        </p:grpSpPr>
        <p:sp>
          <p:nvSpPr>
            <p:cNvPr id="81" name="Oval 80">
              <a:extLst>
                <a:ext uri="{FF2B5EF4-FFF2-40B4-BE49-F238E27FC236}">
                  <a16:creationId xmlns:a16="http://schemas.microsoft.com/office/drawing/2014/main" id="{45A559E3-C492-4D22-9072-FDAE059F2E68}"/>
                </a:ext>
              </a:extLst>
            </p:cNvPr>
            <p:cNvSpPr/>
            <p:nvPr/>
          </p:nvSpPr>
          <p:spPr>
            <a:xfrm>
              <a:off x="7478257" y="2786413"/>
              <a:ext cx="452893" cy="106981"/>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82" name="Freeform 17">
              <a:extLst>
                <a:ext uri="{FF2B5EF4-FFF2-40B4-BE49-F238E27FC236}">
                  <a16:creationId xmlns:a16="http://schemas.microsoft.com/office/drawing/2014/main"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sp>
        <p:nvSpPr>
          <p:cNvPr id="83" name="TextBox 82">
            <a:extLst>
              <a:ext uri="{FF2B5EF4-FFF2-40B4-BE49-F238E27FC236}">
                <a16:creationId xmlns:a16="http://schemas.microsoft.com/office/drawing/2014/main" id="{B67F2147-4484-40D5-B546-A8F47DFE51AF}"/>
              </a:ext>
            </a:extLst>
          </p:cNvPr>
          <p:cNvSpPr txBox="1"/>
          <p:nvPr userDrawn="1"/>
        </p:nvSpPr>
        <p:spPr>
          <a:xfrm>
            <a:off x="2232613" y="4008985"/>
            <a:ext cx="818063" cy="707886"/>
          </a:xfrm>
          <a:prstGeom prst="rect">
            <a:avLst/>
          </a:prstGeom>
          <a:noFill/>
        </p:spPr>
        <p:txBody>
          <a:bodyPr wrap="square" rtlCol="0">
            <a:spAutoFit/>
          </a:bodyPr>
          <a:lstStyle/>
          <a:p>
            <a:pPr algn="ctr">
              <a:defRPr/>
            </a:pPr>
            <a:r>
              <a:rPr lang="en-US" sz="4000" dirty="0">
                <a:solidFill>
                  <a:srgbClr val="282F39"/>
                </a:solidFill>
                <a:latin typeface="Noto Sans" panose="020B0502040504020204" pitchFamily="34"/>
                <a:ea typeface="Noto Sans" panose="020B0502040504020204" pitchFamily="34"/>
                <a:cs typeface="Noto Sans" panose="020B0502040504020204" pitchFamily="34"/>
              </a:rPr>
              <a:t>01</a:t>
            </a:r>
            <a:endParaRPr lang="en-GB" sz="40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4" name="TextBox 83">
            <a:extLst>
              <a:ext uri="{FF2B5EF4-FFF2-40B4-BE49-F238E27FC236}">
                <a16:creationId xmlns:a16="http://schemas.microsoft.com/office/drawing/2014/main" id="{34D2F6EE-113C-450F-8387-5A25F3043BEA}"/>
              </a:ext>
            </a:extLst>
          </p:cNvPr>
          <p:cNvSpPr txBox="1"/>
          <p:nvPr userDrawn="1"/>
        </p:nvSpPr>
        <p:spPr>
          <a:xfrm>
            <a:off x="9001458" y="3397835"/>
            <a:ext cx="818063" cy="646331"/>
          </a:xfrm>
          <a:prstGeom prst="rect">
            <a:avLst/>
          </a:prstGeom>
          <a:noFill/>
        </p:spPr>
        <p:txBody>
          <a:bodyPr wrap="square" rtlCol="0">
            <a:spAutoFit/>
          </a:bodyPr>
          <a:lstStyle/>
          <a:p>
            <a:pPr algn="ctr">
              <a:defRPr/>
            </a:pPr>
            <a:r>
              <a:rPr lang="en-US" sz="3600" dirty="0">
                <a:solidFill>
                  <a:srgbClr val="282F39"/>
                </a:solidFill>
                <a:latin typeface="Noto Sans" panose="020B0502040504020204" pitchFamily="34"/>
                <a:ea typeface="Noto Sans" panose="020B0502040504020204" pitchFamily="34"/>
                <a:cs typeface="Noto Sans" panose="020B0502040504020204" pitchFamily="34"/>
              </a:rPr>
              <a:t>02</a:t>
            </a:r>
            <a:endParaRPr lang="en-GB" sz="36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5" name="TextBox 84">
            <a:extLst>
              <a:ext uri="{FF2B5EF4-FFF2-40B4-BE49-F238E27FC236}">
                <a16:creationId xmlns:a16="http://schemas.microsoft.com/office/drawing/2014/main" id="{2A81A2BA-1F7F-4BD4-80CB-D4E689347B7E}"/>
              </a:ext>
            </a:extLst>
          </p:cNvPr>
          <p:cNvSpPr txBox="1"/>
          <p:nvPr userDrawn="1"/>
        </p:nvSpPr>
        <p:spPr>
          <a:xfrm>
            <a:off x="4843331" y="2090362"/>
            <a:ext cx="818063" cy="584775"/>
          </a:xfrm>
          <a:prstGeom prst="rect">
            <a:avLst/>
          </a:prstGeom>
          <a:noFill/>
        </p:spPr>
        <p:txBody>
          <a:bodyPr wrap="square" rtlCol="0">
            <a:spAutoFit/>
          </a:bodyPr>
          <a:lstStyle/>
          <a:p>
            <a:pPr algn="ctr">
              <a:defRPr/>
            </a:pPr>
            <a:r>
              <a:rPr lang="en-US" sz="3200" dirty="0">
                <a:solidFill>
                  <a:srgbClr val="282F39"/>
                </a:solidFill>
                <a:latin typeface="Noto Sans" panose="020B0502040504020204" pitchFamily="34"/>
                <a:ea typeface="Noto Sans" panose="020B0502040504020204" pitchFamily="34"/>
                <a:cs typeface="Noto Sans" panose="020B0502040504020204" pitchFamily="34"/>
              </a:rPr>
              <a:t>03</a:t>
            </a:r>
            <a:endParaRPr lang="en-GB" sz="32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6" name="TextBox 85">
            <a:extLst>
              <a:ext uri="{FF2B5EF4-FFF2-40B4-BE49-F238E27FC236}">
                <a16:creationId xmlns:a16="http://schemas.microsoft.com/office/drawing/2014/main" id="{5887FBB0-9FCD-4095-A184-DBD7FB1DD22E}"/>
              </a:ext>
            </a:extLst>
          </p:cNvPr>
          <p:cNvSpPr txBox="1"/>
          <p:nvPr userDrawn="1"/>
        </p:nvSpPr>
        <p:spPr>
          <a:xfrm>
            <a:off x="9507428" y="1191193"/>
            <a:ext cx="818063" cy="523220"/>
          </a:xfrm>
          <a:prstGeom prst="rect">
            <a:avLst/>
          </a:prstGeom>
          <a:noFill/>
        </p:spPr>
        <p:txBody>
          <a:bodyPr wrap="square" rtlCol="0">
            <a:spAutoFit/>
          </a:bodyPr>
          <a:lstStyle/>
          <a:p>
            <a:pPr algn="ctr">
              <a:defRPr/>
            </a:pPr>
            <a:r>
              <a:rPr lang="en-US" sz="2800" dirty="0">
                <a:solidFill>
                  <a:srgbClr val="282F39"/>
                </a:solidFill>
                <a:latin typeface="Noto Sans" panose="020B0502040504020204" pitchFamily="34"/>
                <a:ea typeface="Noto Sans" panose="020B0502040504020204" pitchFamily="34"/>
                <a:cs typeface="Noto Sans" panose="020B0502040504020204" pitchFamily="34"/>
              </a:rPr>
              <a:t>04</a:t>
            </a:r>
            <a:endParaRPr lang="en-GB" sz="28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7" name="TextBox 86">
            <a:extLst>
              <a:ext uri="{FF2B5EF4-FFF2-40B4-BE49-F238E27FC236}">
                <a16:creationId xmlns:a16="http://schemas.microsoft.com/office/drawing/2014/main" id="{BF02C3D4-8338-4FF8-A1C8-C6390D4E80A8}"/>
              </a:ext>
            </a:extLst>
          </p:cNvPr>
          <p:cNvSpPr txBox="1"/>
          <p:nvPr userDrawn="1"/>
        </p:nvSpPr>
        <p:spPr>
          <a:xfrm>
            <a:off x="520430" y="4490049"/>
            <a:ext cx="1528329" cy="1015663"/>
          </a:xfrm>
          <a:prstGeom prst="rect">
            <a:avLst/>
          </a:prstGeom>
          <a:noFill/>
        </p:spPr>
        <p:txBody>
          <a:bodyPr wrap="square" rtlCol="0">
            <a:spAutoFit/>
          </a:bodyPr>
          <a:lstStyle/>
          <a:p>
            <a:pPr algn="just">
              <a:defRPr/>
            </a:pPr>
            <a:r>
              <a:rPr lang="en-US" sz="1200" b="1"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200" b="1"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
        <p:nvSpPr>
          <p:cNvPr id="88" name="TextBox 87">
            <a:extLst>
              <a:ext uri="{FF2B5EF4-FFF2-40B4-BE49-F238E27FC236}">
                <a16:creationId xmlns:a16="http://schemas.microsoft.com/office/drawing/2014/main" id="{9054FD7B-D1AA-4AA9-9961-99A55CE36CA8}"/>
              </a:ext>
            </a:extLst>
          </p:cNvPr>
          <p:cNvSpPr txBox="1"/>
          <p:nvPr userDrawn="1"/>
        </p:nvSpPr>
        <p:spPr>
          <a:xfrm>
            <a:off x="3260130" y="2248392"/>
            <a:ext cx="1528329" cy="1015663"/>
          </a:xfrm>
          <a:prstGeom prst="rect">
            <a:avLst/>
          </a:prstGeom>
          <a:noFill/>
        </p:spPr>
        <p:txBody>
          <a:bodyPr wrap="square" rtlCol="0">
            <a:spAutoFit/>
          </a:bodyPr>
          <a:lstStyle/>
          <a:p>
            <a:pPr algn="just">
              <a:defRPr/>
            </a:pPr>
            <a:r>
              <a:rPr lang="en-US" sz="1200" b="1"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200" b="1"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
        <p:nvSpPr>
          <p:cNvPr id="89" name="TextBox 88">
            <a:extLst>
              <a:ext uri="{FF2B5EF4-FFF2-40B4-BE49-F238E27FC236}">
                <a16:creationId xmlns:a16="http://schemas.microsoft.com/office/drawing/2014/main" id="{3C1B6BF5-2395-48D1-8167-2E655E71AE64}"/>
              </a:ext>
            </a:extLst>
          </p:cNvPr>
          <p:cNvSpPr txBox="1"/>
          <p:nvPr userDrawn="1"/>
        </p:nvSpPr>
        <p:spPr>
          <a:xfrm>
            <a:off x="10065566" y="3591928"/>
            <a:ext cx="1528329" cy="1015663"/>
          </a:xfrm>
          <a:prstGeom prst="rect">
            <a:avLst/>
          </a:prstGeom>
          <a:noFill/>
        </p:spPr>
        <p:txBody>
          <a:bodyPr wrap="square" rtlCol="0">
            <a:spAutoFit/>
          </a:bodyPr>
          <a:lstStyle/>
          <a:p>
            <a:pPr algn="just">
              <a:defRPr/>
            </a:pPr>
            <a:r>
              <a:rPr lang="en-US" sz="1200" b="1"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200" b="1"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
        <p:nvSpPr>
          <p:cNvPr id="90" name="TextBox 89">
            <a:extLst>
              <a:ext uri="{FF2B5EF4-FFF2-40B4-BE49-F238E27FC236}">
                <a16:creationId xmlns:a16="http://schemas.microsoft.com/office/drawing/2014/main" id="{33BF5552-C7F7-49A5-894F-2B394E6519A3}"/>
              </a:ext>
            </a:extLst>
          </p:cNvPr>
          <p:cNvSpPr txBox="1"/>
          <p:nvPr userDrawn="1"/>
        </p:nvSpPr>
        <p:spPr>
          <a:xfrm>
            <a:off x="10334287" y="1634289"/>
            <a:ext cx="1528329" cy="1015663"/>
          </a:xfrm>
          <a:prstGeom prst="rect">
            <a:avLst/>
          </a:prstGeom>
          <a:noFill/>
        </p:spPr>
        <p:txBody>
          <a:bodyPr wrap="square" rtlCol="0">
            <a:spAutoFit/>
          </a:bodyPr>
          <a:lstStyle/>
          <a:p>
            <a:pPr algn="just">
              <a:defRPr/>
            </a:pPr>
            <a:r>
              <a:rPr lang="en-US" sz="1200" b="1"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200" b="1"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
        <p:nvSpPr>
          <p:cNvPr id="91" name="Rectangle 90">
            <a:extLst>
              <a:ext uri="{FF2B5EF4-FFF2-40B4-BE49-F238E27FC236}">
                <a16:creationId xmlns:a16="http://schemas.microsoft.com/office/drawing/2014/main" id="{0F1C02BF-ADCA-4784-82C1-18A60CAAAFAC}"/>
              </a:ext>
            </a:extLst>
          </p:cNvPr>
          <p:cNvSpPr/>
          <p:nvPr userDrawn="1"/>
        </p:nvSpPr>
        <p:spPr>
          <a:xfrm>
            <a:off x="600099" y="4394598"/>
            <a:ext cx="1388903" cy="67987"/>
          </a:xfrm>
          <a:prstGeom prst="rect">
            <a:avLst/>
          </a:prstGeom>
          <a:solidFill>
            <a:srgbClr val="0047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830A12B6-2C82-4BF0-A17A-4930AA6602B9}"/>
              </a:ext>
            </a:extLst>
          </p:cNvPr>
          <p:cNvSpPr/>
          <p:nvPr userDrawn="1"/>
        </p:nvSpPr>
        <p:spPr>
          <a:xfrm>
            <a:off x="3375609" y="2163939"/>
            <a:ext cx="1388903" cy="67987"/>
          </a:xfrm>
          <a:prstGeom prst="rect">
            <a:avLst/>
          </a:prstGeom>
          <a:solidFill>
            <a:srgbClr val="9AC9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B04BB237-9E0E-4CAD-9DCF-40C7C26E38F5}"/>
              </a:ext>
            </a:extLst>
          </p:cNvPr>
          <p:cNvSpPr/>
          <p:nvPr userDrawn="1"/>
        </p:nvSpPr>
        <p:spPr>
          <a:xfrm>
            <a:off x="10135280" y="3537559"/>
            <a:ext cx="1388903" cy="67987"/>
          </a:xfrm>
          <a:prstGeom prst="rect">
            <a:avLst/>
          </a:prstGeom>
          <a:solidFill>
            <a:srgbClr val="39A9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46CE52EB-9596-4C92-8DBD-E4BF8F7C3889}"/>
              </a:ext>
            </a:extLst>
          </p:cNvPr>
          <p:cNvSpPr/>
          <p:nvPr userDrawn="1"/>
        </p:nvSpPr>
        <p:spPr>
          <a:xfrm>
            <a:off x="10405769" y="1562721"/>
            <a:ext cx="1388903" cy="67987"/>
          </a:xfrm>
          <a:prstGeom prst="rect">
            <a:avLst/>
          </a:prstGeom>
          <a:solidFill>
            <a:srgbClr val="009F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474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833120" y="391110"/>
            <a:ext cx="10535920" cy="918243"/>
          </a:xfrm>
          <a:noFill/>
          <a:ln>
            <a:noFill/>
          </a:ln>
        </p:spPr>
        <p:txBody>
          <a:bodyPr anchor="ctr">
            <a:normAutofit/>
          </a:bodyPr>
          <a:lstStyle>
            <a:lvl1pPr algn="l">
              <a:defRPr sz="3200" b="1">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0" name="TextBox 9">
            <a:extLst>
              <a:ext uri="{FF2B5EF4-FFF2-40B4-BE49-F238E27FC236}">
                <a16:creationId xmlns:a16="http://schemas.microsoft.com/office/drawing/2014/main" id="{2F7B1626-D0E9-4FA1-9502-7AD74661DEA5}"/>
              </a:ext>
            </a:extLst>
          </p:cNvPr>
          <p:cNvSpPr txBox="1"/>
          <p:nvPr userDrawn="1"/>
        </p:nvSpPr>
        <p:spPr>
          <a:xfrm>
            <a:off x="1991758" y="1881979"/>
            <a:ext cx="1981204"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Image can be reused for other slides.</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11" name="TextBox 10">
            <a:extLst>
              <a:ext uri="{FF2B5EF4-FFF2-40B4-BE49-F238E27FC236}">
                <a16:creationId xmlns:a16="http://schemas.microsoft.com/office/drawing/2014/main" id="{F66AA0D0-8F21-4ED8-8F67-CFC9FC1BB31B}"/>
              </a:ext>
            </a:extLst>
          </p:cNvPr>
          <p:cNvSpPr txBox="1"/>
          <p:nvPr userDrawn="1"/>
        </p:nvSpPr>
        <p:spPr>
          <a:xfrm>
            <a:off x="1981901" y="3312123"/>
            <a:ext cx="198120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Lorem Ipsum is simply dummy text of the printing and typesetting industry. </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12" name="TextBox 11">
            <a:extLst>
              <a:ext uri="{FF2B5EF4-FFF2-40B4-BE49-F238E27FC236}">
                <a16:creationId xmlns:a16="http://schemas.microsoft.com/office/drawing/2014/main" id="{7D24C0DE-A38B-4D87-A5E0-9BCEE2E057DD}"/>
              </a:ext>
            </a:extLst>
          </p:cNvPr>
          <p:cNvSpPr txBox="1"/>
          <p:nvPr userDrawn="1"/>
        </p:nvSpPr>
        <p:spPr>
          <a:xfrm>
            <a:off x="1981901" y="4886923"/>
            <a:ext cx="198120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Lorem Ipsum is simply dummy text of the printing and typesetting industry. </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grpSp>
        <p:nvGrpSpPr>
          <p:cNvPr id="13" name="Group 12">
            <a:extLst>
              <a:ext uri="{FF2B5EF4-FFF2-40B4-BE49-F238E27FC236}">
                <a16:creationId xmlns:a16="http://schemas.microsoft.com/office/drawing/2014/main" id="{EC9FF2CD-E50C-416F-9B77-BC5796984499}"/>
              </a:ext>
            </a:extLst>
          </p:cNvPr>
          <p:cNvGrpSpPr/>
          <p:nvPr userDrawn="1"/>
        </p:nvGrpSpPr>
        <p:grpSpPr>
          <a:xfrm>
            <a:off x="755401" y="1799474"/>
            <a:ext cx="986589" cy="793267"/>
            <a:chOff x="2974206" y="2316971"/>
            <a:chExt cx="2877954" cy="2314021"/>
          </a:xfrm>
          <a:solidFill>
            <a:schemeClr val="tx1"/>
          </a:solidFill>
        </p:grpSpPr>
        <p:sp>
          <p:nvSpPr>
            <p:cNvPr id="14" name="Rectangle: Rounded Corners 26">
              <a:extLst>
                <a:ext uri="{FF2B5EF4-FFF2-40B4-BE49-F238E27FC236}">
                  <a16:creationId xmlns:a16="http://schemas.microsoft.com/office/drawing/2014/main" id="{6064CAAD-3A28-4FBF-A599-B759DA75A853}"/>
                </a:ext>
              </a:extLst>
            </p:cNvPr>
            <p:cNvSpPr/>
            <p:nvPr/>
          </p:nvSpPr>
          <p:spPr>
            <a:xfrm>
              <a:off x="3925436" y="2316971"/>
              <a:ext cx="975494" cy="720186"/>
            </a:xfrm>
            <a:prstGeom prst="roundRect">
              <a:avLst>
                <a:gd name="adj" fmla="val 14204"/>
              </a:avLst>
            </a:prstGeom>
            <a:solidFill>
              <a:schemeClr val="bg1"/>
            </a:solidFill>
            <a:ln w="8890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27">
              <a:extLst>
                <a:ext uri="{FF2B5EF4-FFF2-40B4-BE49-F238E27FC236}">
                  <a16:creationId xmlns:a16="http://schemas.microsoft.com/office/drawing/2014/main" id="{B6A8BAFF-2007-4C07-9BB1-7AF96D9A4EF3}"/>
                </a:ext>
              </a:extLst>
            </p:cNvPr>
            <p:cNvSpPr/>
            <p:nvPr/>
          </p:nvSpPr>
          <p:spPr>
            <a:xfrm>
              <a:off x="2974206" y="2677064"/>
              <a:ext cx="2877954" cy="1953928"/>
            </a:xfrm>
            <a:prstGeom prst="roundRect">
              <a:avLst>
                <a:gd name="adj" fmla="val 14204"/>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FE488EFA-6E93-48DC-822A-76EE0A9448E2}"/>
                </a:ext>
              </a:extLst>
            </p:cNvPr>
            <p:cNvGrpSpPr/>
            <p:nvPr/>
          </p:nvGrpSpPr>
          <p:grpSpPr>
            <a:xfrm>
              <a:off x="3827646" y="3068491"/>
              <a:ext cx="1171074" cy="1171074"/>
              <a:chOff x="6725496" y="1329527"/>
              <a:chExt cx="861774" cy="861774"/>
            </a:xfrm>
            <a:grpFill/>
          </p:grpSpPr>
          <p:sp>
            <p:nvSpPr>
              <p:cNvPr id="17" name="Rectangle: Rounded Corners 30">
                <a:extLst>
                  <a:ext uri="{FF2B5EF4-FFF2-40B4-BE49-F238E27FC236}">
                    <a16:creationId xmlns:a16="http://schemas.microsoft.com/office/drawing/2014/main" id="{902AEBC6-651F-4013-9246-BC890CFD1C4F}"/>
                  </a:ext>
                </a:extLst>
              </p:cNvPr>
              <p:cNvSpPr/>
              <p:nvPr/>
            </p:nvSpPr>
            <p:spPr>
              <a:xfrm>
                <a:off x="7026442" y="1329527"/>
                <a:ext cx="259882" cy="861774"/>
              </a:xfrm>
              <a:prstGeom prst="roundRect">
                <a:avLst>
                  <a:gd name="adj" fmla="val 14204"/>
                </a:avLst>
              </a:prstGeom>
              <a:solidFill>
                <a:schemeClr val="bg1"/>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31">
                <a:extLst>
                  <a:ext uri="{FF2B5EF4-FFF2-40B4-BE49-F238E27FC236}">
                    <a16:creationId xmlns:a16="http://schemas.microsoft.com/office/drawing/2014/main" id="{9446EDD3-86F2-463C-B60A-1C0ACDDECB0E}"/>
                  </a:ext>
                </a:extLst>
              </p:cNvPr>
              <p:cNvSpPr/>
              <p:nvPr/>
            </p:nvSpPr>
            <p:spPr>
              <a:xfrm rot="5400000">
                <a:off x="7026442" y="1329527"/>
                <a:ext cx="259882" cy="861774"/>
              </a:xfrm>
              <a:prstGeom prst="roundRect">
                <a:avLst>
                  <a:gd name="adj" fmla="val 14204"/>
                </a:avLst>
              </a:prstGeom>
              <a:solidFill>
                <a:schemeClr val="bg1"/>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116D3F7A-6571-466D-8D8C-6193768C4230}"/>
              </a:ext>
            </a:extLst>
          </p:cNvPr>
          <p:cNvGrpSpPr/>
          <p:nvPr userDrawn="1"/>
        </p:nvGrpSpPr>
        <p:grpSpPr>
          <a:xfrm>
            <a:off x="817658" y="5006747"/>
            <a:ext cx="1084398" cy="776014"/>
            <a:chOff x="3994808" y="1703384"/>
            <a:chExt cx="5081816" cy="3636634"/>
          </a:xfrm>
          <a:solidFill>
            <a:schemeClr val="tx1"/>
          </a:solidFill>
        </p:grpSpPr>
        <p:sp>
          <p:nvSpPr>
            <p:cNvPr id="20" name="Freeform 5">
              <a:extLst>
                <a:ext uri="{FF2B5EF4-FFF2-40B4-BE49-F238E27FC236}">
                  <a16:creationId xmlns:a16="http://schemas.microsoft.com/office/drawing/2014/main" id="{3052A539-AD56-4601-8EEE-4705AD662C93}"/>
                </a:ext>
              </a:extLst>
            </p:cNvPr>
            <p:cNvSpPr>
              <a:spLocks/>
            </p:cNvSpPr>
            <p:nvPr/>
          </p:nvSpPr>
          <p:spPr bwMode="auto">
            <a:xfrm>
              <a:off x="6326272" y="4245538"/>
              <a:ext cx="484275" cy="621791"/>
            </a:xfrm>
            <a:custGeom>
              <a:avLst/>
              <a:gdLst>
                <a:gd name="T0" fmla="*/ 508 w 537"/>
                <a:gd name="T1" fmla="*/ 5 h 666"/>
                <a:gd name="T2" fmla="*/ 336 w 537"/>
                <a:gd name="T3" fmla="*/ 45 h 666"/>
                <a:gd name="T4" fmla="*/ 323 w 537"/>
                <a:gd name="T5" fmla="*/ 49 h 666"/>
                <a:gd name="T6" fmla="*/ 330 w 537"/>
                <a:gd name="T7" fmla="*/ 57 h 666"/>
                <a:gd name="T8" fmla="*/ 329 w 537"/>
                <a:gd name="T9" fmla="*/ 103 h 666"/>
                <a:gd name="T10" fmla="*/ 221 w 537"/>
                <a:gd name="T11" fmla="*/ 170 h 666"/>
                <a:gd name="T12" fmla="*/ 74 w 537"/>
                <a:gd name="T13" fmla="*/ 256 h 666"/>
                <a:gd name="T14" fmla="*/ 13 w 537"/>
                <a:gd name="T15" fmla="*/ 436 h 666"/>
                <a:gd name="T16" fmla="*/ 142 w 537"/>
                <a:gd name="T17" fmla="*/ 654 h 666"/>
                <a:gd name="T18" fmla="*/ 174 w 537"/>
                <a:gd name="T19" fmla="*/ 653 h 666"/>
                <a:gd name="T20" fmla="*/ 210 w 537"/>
                <a:gd name="T21" fmla="*/ 607 h 666"/>
                <a:gd name="T22" fmla="*/ 186 w 537"/>
                <a:gd name="T23" fmla="*/ 558 h 666"/>
                <a:gd name="T24" fmla="*/ 244 w 537"/>
                <a:gd name="T25" fmla="*/ 356 h 666"/>
                <a:gd name="T26" fmla="*/ 403 w 537"/>
                <a:gd name="T27" fmla="*/ 278 h 666"/>
                <a:gd name="T28" fmla="*/ 528 w 537"/>
                <a:gd name="T29" fmla="*/ 125 h 666"/>
                <a:gd name="T30" fmla="*/ 537 w 537"/>
                <a:gd name="T31" fmla="*/ 26 h 666"/>
                <a:gd name="T32" fmla="*/ 508 w 537"/>
                <a:gd name="T33" fmla="*/ 5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7" h="666">
                  <a:moveTo>
                    <a:pt x="508" y="5"/>
                  </a:moveTo>
                  <a:cubicBezTo>
                    <a:pt x="451" y="18"/>
                    <a:pt x="393" y="31"/>
                    <a:pt x="336" y="45"/>
                  </a:cubicBezTo>
                  <a:cubicBezTo>
                    <a:pt x="332" y="45"/>
                    <a:pt x="329" y="47"/>
                    <a:pt x="323" y="49"/>
                  </a:cubicBezTo>
                  <a:cubicBezTo>
                    <a:pt x="326" y="52"/>
                    <a:pt x="328" y="55"/>
                    <a:pt x="330" y="57"/>
                  </a:cubicBezTo>
                  <a:cubicBezTo>
                    <a:pt x="347" y="76"/>
                    <a:pt x="349" y="89"/>
                    <a:pt x="329" y="103"/>
                  </a:cubicBezTo>
                  <a:cubicBezTo>
                    <a:pt x="294" y="128"/>
                    <a:pt x="257" y="149"/>
                    <a:pt x="221" y="170"/>
                  </a:cubicBezTo>
                  <a:cubicBezTo>
                    <a:pt x="172" y="199"/>
                    <a:pt x="119" y="222"/>
                    <a:pt x="74" y="256"/>
                  </a:cubicBezTo>
                  <a:cubicBezTo>
                    <a:pt x="17" y="300"/>
                    <a:pt x="0" y="364"/>
                    <a:pt x="13" y="436"/>
                  </a:cubicBezTo>
                  <a:cubicBezTo>
                    <a:pt x="30" y="525"/>
                    <a:pt x="79" y="593"/>
                    <a:pt x="142" y="654"/>
                  </a:cubicBezTo>
                  <a:cubicBezTo>
                    <a:pt x="154" y="666"/>
                    <a:pt x="163" y="666"/>
                    <a:pt x="174" y="653"/>
                  </a:cubicBezTo>
                  <a:cubicBezTo>
                    <a:pt x="186" y="637"/>
                    <a:pt x="207" y="624"/>
                    <a:pt x="210" y="607"/>
                  </a:cubicBezTo>
                  <a:cubicBezTo>
                    <a:pt x="212" y="592"/>
                    <a:pt x="195" y="574"/>
                    <a:pt x="186" y="558"/>
                  </a:cubicBezTo>
                  <a:cubicBezTo>
                    <a:pt x="142" y="476"/>
                    <a:pt x="163" y="400"/>
                    <a:pt x="244" y="356"/>
                  </a:cubicBezTo>
                  <a:cubicBezTo>
                    <a:pt x="296" y="327"/>
                    <a:pt x="350" y="303"/>
                    <a:pt x="403" y="278"/>
                  </a:cubicBezTo>
                  <a:cubicBezTo>
                    <a:pt x="468" y="247"/>
                    <a:pt x="515" y="199"/>
                    <a:pt x="528" y="125"/>
                  </a:cubicBezTo>
                  <a:cubicBezTo>
                    <a:pt x="533" y="93"/>
                    <a:pt x="536" y="59"/>
                    <a:pt x="537" y="26"/>
                  </a:cubicBezTo>
                  <a:cubicBezTo>
                    <a:pt x="537" y="4"/>
                    <a:pt x="530" y="0"/>
                    <a:pt x="50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7A578B45-F88D-4463-A903-74FBF7DF4B32}"/>
                </a:ext>
              </a:extLst>
            </p:cNvPr>
            <p:cNvSpPr>
              <a:spLocks/>
            </p:cNvSpPr>
            <p:nvPr/>
          </p:nvSpPr>
          <p:spPr bwMode="auto">
            <a:xfrm>
              <a:off x="6426397" y="4523652"/>
              <a:ext cx="333067" cy="426160"/>
            </a:xfrm>
            <a:custGeom>
              <a:avLst/>
              <a:gdLst>
                <a:gd name="T0" fmla="*/ 317 w 369"/>
                <a:gd name="T1" fmla="*/ 12 h 457"/>
                <a:gd name="T2" fmla="*/ 193 w 369"/>
                <a:gd name="T3" fmla="*/ 80 h 457"/>
                <a:gd name="T4" fmla="*/ 187 w 369"/>
                <a:gd name="T5" fmla="*/ 106 h 457"/>
                <a:gd name="T6" fmla="*/ 198 w 369"/>
                <a:gd name="T7" fmla="*/ 214 h 457"/>
                <a:gd name="T8" fmla="*/ 61 w 369"/>
                <a:gd name="T9" fmla="*/ 404 h 457"/>
                <a:gd name="T10" fmla="*/ 12 w 369"/>
                <a:gd name="T11" fmla="*/ 443 h 457"/>
                <a:gd name="T12" fmla="*/ 0 w 369"/>
                <a:gd name="T13" fmla="*/ 456 h 457"/>
                <a:gd name="T14" fmla="*/ 98 w 369"/>
                <a:gd name="T15" fmla="*/ 437 h 457"/>
                <a:gd name="T16" fmla="*/ 328 w 369"/>
                <a:gd name="T17" fmla="*/ 217 h 457"/>
                <a:gd name="T18" fmla="*/ 344 w 369"/>
                <a:gd name="T19" fmla="*/ 22 h 457"/>
                <a:gd name="T20" fmla="*/ 317 w 369"/>
                <a:gd name="T21" fmla="*/ 1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457">
                  <a:moveTo>
                    <a:pt x="317" y="12"/>
                  </a:moveTo>
                  <a:cubicBezTo>
                    <a:pt x="277" y="37"/>
                    <a:pt x="235" y="58"/>
                    <a:pt x="193" y="80"/>
                  </a:cubicBezTo>
                  <a:cubicBezTo>
                    <a:pt x="180" y="87"/>
                    <a:pt x="177" y="92"/>
                    <a:pt x="187" y="106"/>
                  </a:cubicBezTo>
                  <a:cubicBezTo>
                    <a:pt x="212" y="139"/>
                    <a:pt x="209" y="178"/>
                    <a:pt x="198" y="214"/>
                  </a:cubicBezTo>
                  <a:cubicBezTo>
                    <a:pt x="175" y="293"/>
                    <a:pt x="122" y="352"/>
                    <a:pt x="61" y="404"/>
                  </a:cubicBezTo>
                  <a:cubicBezTo>
                    <a:pt x="46" y="418"/>
                    <a:pt x="28" y="430"/>
                    <a:pt x="12" y="443"/>
                  </a:cubicBezTo>
                  <a:cubicBezTo>
                    <a:pt x="8" y="446"/>
                    <a:pt x="6" y="450"/>
                    <a:pt x="0" y="456"/>
                  </a:cubicBezTo>
                  <a:cubicBezTo>
                    <a:pt x="37" y="457"/>
                    <a:pt x="68" y="449"/>
                    <a:pt x="98" y="437"/>
                  </a:cubicBezTo>
                  <a:cubicBezTo>
                    <a:pt x="203" y="393"/>
                    <a:pt x="279" y="318"/>
                    <a:pt x="328" y="217"/>
                  </a:cubicBezTo>
                  <a:cubicBezTo>
                    <a:pt x="358" y="155"/>
                    <a:pt x="369" y="89"/>
                    <a:pt x="344" y="22"/>
                  </a:cubicBezTo>
                  <a:cubicBezTo>
                    <a:pt x="339" y="8"/>
                    <a:pt x="335" y="0"/>
                    <a:pt x="3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FF602FCF-BC87-42ED-8E03-D704A0B6043D}"/>
                </a:ext>
              </a:extLst>
            </p:cNvPr>
            <p:cNvSpPr>
              <a:spLocks/>
            </p:cNvSpPr>
            <p:nvPr/>
          </p:nvSpPr>
          <p:spPr bwMode="auto">
            <a:xfrm>
              <a:off x="6512218" y="4940295"/>
              <a:ext cx="63345" cy="399723"/>
            </a:xfrm>
            <a:custGeom>
              <a:avLst/>
              <a:gdLst>
                <a:gd name="T0" fmla="*/ 0 w 69"/>
                <a:gd name="T1" fmla="*/ 45 h 429"/>
                <a:gd name="T2" fmla="*/ 13 w 69"/>
                <a:gd name="T3" fmla="*/ 348 h 429"/>
                <a:gd name="T4" fmla="*/ 25 w 69"/>
                <a:gd name="T5" fmla="*/ 418 h 429"/>
                <a:gd name="T6" fmla="*/ 31 w 69"/>
                <a:gd name="T7" fmla="*/ 429 h 429"/>
                <a:gd name="T8" fmla="*/ 65 w 69"/>
                <a:gd name="T9" fmla="*/ 0 h 429"/>
                <a:gd name="T10" fmla="*/ 4 w 69"/>
                <a:gd name="T11" fmla="*/ 33 h 429"/>
                <a:gd name="T12" fmla="*/ 0 w 69"/>
                <a:gd name="T13" fmla="*/ 45 h 429"/>
              </a:gdLst>
              <a:ahLst/>
              <a:cxnLst>
                <a:cxn ang="0">
                  <a:pos x="T0" y="T1"/>
                </a:cxn>
                <a:cxn ang="0">
                  <a:pos x="T2" y="T3"/>
                </a:cxn>
                <a:cxn ang="0">
                  <a:pos x="T4" y="T5"/>
                </a:cxn>
                <a:cxn ang="0">
                  <a:pos x="T6" y="T7"/>
                </a:cxn>
                <a:cxn ang="0">
                  <a:pos x="T8" y="T9"/>
                </a:cxn>
                <a:cxn ang="0">
                  <a:pos x="T10" y="T11"/>
                </a:cxn>
                <a:cxn ang="0">
                  <a:pos x="T12" y="T13"/>
                </a:cxn>
              </a:cxnLst>
              <a:rect l="0" t="0" r="r" b="b"/>
              <a:pathLst>
                <a:path w="69" h="429">
                  <a:moveTo>
                    <a:pt x="0" y="45"/>
                  </a:moveTo>
                  <a:cubicBezTo>
                    <a:pt x="4" y="146"/>
                    <a:pt x="8" y="247"/>
                    <a:pt x="13" y="348"/>
                  </a:cubicBezTo>
                  <a:cubicBezTo>
                    <a:pt x="15" y="371"/>
                    <a:pt x="21" y="395"/>
                    <a:pt x="25" y="418"/>
                  </a:cubicBezTo>
                  <a:cubicBezTo>
                    <a:pt x="26" y="422"/>
                    <a:pt x="29" y="425"/>
                    <a:pt x="31" y="429"/>
                  </a:cubicBezTo>
                  <a:cubicBezTo>
                    <a:pt x="69" y="290"/>
                    <a:pt x="59" y="148"/>
                    <a:pt x="65" y="0"/>
                  </a:cubicBezTo>
                  <a:cubicBezTo>
                    <a:pt x="41" y="13"/>
                    <a:pt x="22" y="22"/>
                    <a:pt x="4" y="33"/>
                  </a:cubicBezTo>
                  <a:cubicBezTo>
                    <a:pt x="1" y="34"/>
                    <a:pt x="0" y="4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8">
              <a:extLst>
                <a:ext uri="{FF2B5EF4-FFF2-40B4-BE49-F238E27FC236}">
                  <a16:creationId xmlns:a16="http://schemas.microsoft.com/office/drawing/2014/main" id="{EE77D767-D62D-49CD-A389-43F1740CC02E}"/>
                </a:ext>
              </a:extLst>
            </p:cNvPr>
            <p:cNvSpPr>
              <a:spLocks/>
            </p:cNvSpPr>
            <p:nvPr/>
          </p:nvSpPr>
          <p:spPr bwMode="auto">
            <a:xfrm>
              <a:off x="6495871" y="4621997"/>
              <a:ext cx="93994" cy="144873"/>
            </a:xfrm>
            <a:custGeom>
              <a:avLst/>
              <a:gdLst>
                <a:gd name="T0" fmla="*/ 83 w 104"/>
                <a:gd name="T1" fmla="*/ 0 h 155"/>
                <a:gd name="T2" fmla="*/ 57 w 104"/>
                <a:gd name="T3" fmla="*/ 155 h 155"/>
                <a:gd name="T4" fmla="*/ 83 w 104"/>
                <a:gd name="T5" fmla="*/ 0 h 155"/>
              </a:gdLst>
              <a:ahLst/>
              <a:cxnLst>
                <a:cxn ang="0">
                  <a:pos x="T0" y="T1"/>
                </a:cxn>
                <a:cxn ang="0">
                  <a:pos x="T2" y="T3"/>
                </a:cxn>
                <a:cxn ang="0">
                  <a:pos x="T4" y="T5"/>
                </a:cxn>
              </a:cxnLst>
              <a:rect l="0" t="0" r="r" b="b"/>
              <a:pathLst>
                <a:path w="104" h="155">
                  <a:moveTo>
                    <a:pt x="83" y="0"/>
                  </a:moveTo>
                  <a:cubicBezTo>
                    <a:pt x="26" y="18"/>
                    <a:pt x="0" y="95"/>
                    <a:pt x="57" y="155"/>
                  </a:cubicBezTo>
                  <a:cubicBezTo>
                    <a:pt x="88" y="131"/>
                    <a:pt x="104" y="39"/>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9">
              <a:extLst>
                <a:ext uri="{FF2B5EF4-FFF2-40B4-BE49-F238E27FC236}">
                  <a16:creationId xmlns:a16="http://schemas.microsoft.com/office/drawing/2014/main" id="{C1145931-40ED-4A0F-9751-89B23DB263F2}"/>
                </a:ext>
              </a:extLst>
            </p:cNvPr>
            <p:cNvSpPr>
              <a:spLocks/>
            </p:cNvSpPr>
            <p:nvPr/>
          </p:nvSpPr>
          <p:spPr bwMode="auto">
            <a:xfrm>
              <a:off x="6504045" y="4297354"/>
              <a:ext cx="79691" cy="54988"/>
            </a:xfrm>
            <a:custGeom>
              <a:avLst/>
              <a:gdLst>
                <a:gd name="T0" fmla="*/ 87 w 89"/>
                <a:gd name="T1" fmla="*/ 13 h 58"/>
                <a:gd name="T2" fmla="*/ 75 w 89"/>
                <a:gd name="T3" fmla="*/ 1 h 58"/>
                <a:gd name="T4" fmla="*/ 12 w 89"/>
                <a:gd name="T5" fmla="*/ 14 h 58"/>
                <a:gd name="T6" fmla="*/ 0 w 89"/>
                <a:gd name="T7" fmla="*/ 26 h 58"/>
                <a:gd name="T8" fmla="*/ 9 w 89"/>
                <a:gd name="T9" fmla="*/ 44 h 58"/>
                <a:gd name="T10" fmla="*/ 33 w 89"/>
                <a:gd name="T11" fmla="*/ 57 h 58"/>
                <a:gd name="T12" fmla="*/ 87 w 89"/>
                <a:gd name="T13" fmla="*/ 13 h 58"/>
              </a:gdLst>
              <a:ahLst/>
              <a:cxnLst>
                <a:cxn ang="0">
                  <a:pos x="T0" y="T1"/>
                </a:cxn>
                <a:cxn ang="0">
                  <a:pos x="T2" y="T3"/>
                </a:cxn>
                <a:cxn ang="0">
                  <a:pos x="T4" y="T5"/>
                </a:cxn>
                <a:cxn ang="0">
                  <a:pos x="T6" y="T7"/>
                </a:cxn>
                <a:cxn ang="0">
                  <a:pos x="T8" y="T9"/>
                </a:cxn>
                <a:cxn ang="0">
                  <a:pos x="T10" y="T11"/>
                </a:cxn>
                <a:cxn ang="0">
                  <a:pos x="T12" y="T13"/>
                </a:cxn>
              </a:cxnLst>
              <a:rect l="0" t="0" r="r" b="b"/>
              <a:pathLst>
                <a:path w="89" h="58">
                  <a:moveTo>
                    <a:pt x="87" y="13"/>
                  </a:moveTo>
                  <a:cubicBezTo>
                    <a:pt x="86" y="9"/>
                    <a:pt x="78" y="0"/>
                    <a:pt x="75" y="1"/>
                  </a:cubicBezTo>
                  <a:cubicBezTo>
                    <a:pt x="54" y="4"/>
                    <a:pt x="33" y="8"/>
                    <a:pt x="12" y="14"/>
                  </a:cubicBezTo>
                  <a:cubicBezTo>
                    <a:pt x="7" y="15"/>
                    <a:pt x="0" y="22"/>
                    <a:pt x="0" y="26"/>
                  </a:cubicBezTo>
                  <a:cubicBezTo>
                    <a:pt x="0" y="32"/>
                    <a:pt x="4" y="40"/>
                    <a:pt x="9" y="44"/>
                  </a:cubicBezTo>
                  <a:cubicBezTo>
                    <a:pt x="17" y="51"/>
                    <a:pt x="27" y="54"/>
                    <a:pt x="33" y="57"/>
                  </a:cubicBezTo>
                  <a:cubicBezTo>
                    <a:pt x="57" y="58"/>
                    <a:pt x="89" y="31"/>
                    <a:pt x="8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F73403AD-DF2B-430F-B63C-D7FA473AB823}"/>
                </a:ext>
              </a:extLst>
            </p:cNvPr>
            <p:cNvSpPr>
              <a:spLocks/>
            </p:cNvSpPr>
            <p:nvPr/>
          </p:nvSpPr>
          <p:spPr bwMode="auto">
            <a:xfrm>
              <a:off x="6579648" y="4907513"/>
              <a:ext cx="75605" cy="45471"/>
            </a:xfrm>
            <a:custGeom>
              <a:avLst/>
              <a:gdLst>
                <a:gd name="T0" fmla="*/ 0 w 84"/>
                <a:gd name="T1" fmla="*/ 32 h 49"/>
                <a:gd name="T2" fmla="*/ 84 w 84"/>
                <a:gd name="T3" fmla="*/ 49 h 49"/>
                <a:gd name="T4" fmla="*/ 0 w 84"/>
                <a:gd name="T5" fmla="*/ 32 h 49"/>
              </a:gdLst>
              <a:ahLst/>
              <a:cxnLst>
                <a:cxn ang="0">
                  <a:pos x="T0" y="T1"/>
                </a:cxn>
                <a:cxn ang="0">
                  <a:pos x="T2" y="T3"/>
                </a:cxn>
                <a:cxn ang="0">
                  <a:pos x="T4" y="T5"/>
                </a:cxn>
              </a:cxnLst>
              <a:rect l="0" t="0" r="r" b="b"/>
              <a:pathLst>
                <a:path w="84" h="49">
                  <a:moveTo>
                    <a:pt x="0" y="32"/>
                  </a:moveTo>
                  <a:cubicBezTo>
                    <a:pt x="30" y="38"/>
                    <a:pt x="56" y="43"/>
                    <a:pt x="84" y="49"/>
                  </a:cubicBezTo>
                  <a:cubicBezTo>
                    <a:pt x="67" y="8"/>
                    <a:pt x="31" y="0"/>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1">
              <a:extLst>
                <a:ext uri="{FF2B5EF4-FFF2-40B4-BE49-F238E27FC236}">
                  <a16:creationId xmlns:a16="http://schemas.microsoft.com/office/drawing/2014/main" id="{2497D063-684D-4544-80E0-5D16F53AAAEF}"/>
                </a:ext>
              </a:extLst>
            </p:cNvPr>
            <p:cNvSpPr>
              <a:spLocks noEditPoints="1"/>
            </p:cNvSpPr>
            <p:nvPr/>
          </p:nvSpPr>
          <p:spPr bwMode="auto">
            <a:xfrm>
              <a:off x="6023856" y="2387566"/>
              <a:ext cx="1252575" cy="1369422"/>
            </a:xfrm>
            <a:custGeom>
              <a:avLst/>
              <a:gdLst>
                <a:gd name="T0" fmla="*/ 1120 w 1390"/>
                <a:gd name="T1" fmla="*/ 36 h 1468"/>
                <a:gd name="T2" fmla="*/ 911 w 1390"/>
                <a:gd name="T3" fmla="*/ 39 h 1468"/>
                <a:gd name="T4" fmla="*/ 728 w 1390"/>
                <a:gd name="T5" fmla="*/ 185 h 1468"/>
                <a:gd name="T6" fmla="*/ 710 w 1390"/>
                <a:gd name="T7" fmla="*/ 215 h 1468"/>
                <a:gd name="T8" fmla="*/ 754 w 1390"/>
                <a:gd name="T9" fmla="*/ 290 h 1468"/>
                <a:gd name="T10" fmla="*/ 884 w 1390"/>
                <a:gd name="T11" fmla="*/ 313 h 1468"/>
                <a:gd name="T12" fmla="*/ 1032 w 1390"/>
                <a:gd name="T13" fmla="*/ 313 h 1468"/>
                <a:gd name="T14" fmla="*/ 1065 w 1390"/>
                <a:gd name="T15" fmla="*/ 314 h 1468"/>
                <a:gd name="T16" fmla="*/ 1148 w 1390"/>
                <a:gd name="T17" fmla="*/ 387 h 1468"/>
                <a:gd name="T18" fmla="*/ 1078 w 1390"/>
                <a:gd name="T19" fmla="*/ 598 h 1468"/>
                <a:gd name="T20" fmla="*/ 856 w 1390"/>
                <a:gd name="T21" fmla="*/ 741 h 1468"/>
                <a:gd name="T22" fmla="*/ 625 w 1390"/>
                <a:gd name="T23" fmla="*/ 831 h 1468"/>
                <a:gd name="T24" fmla="*/ 429 w 1390"/>
                <a:gd name="T25" fmla="*/ 895 h 1468"/>
                <a:gd name="T26" fmla="*/ 211 w 1390"/>
                <a:gd name="T27" fmla="*/ 984 h 1468"/>
                <a:gd name="T28" fmla="*/ 97 w 1390"/>
                <a:gd name="T29" fmla="*/ 1059 h 1468"/>
                <a:gd name="T30" fmla="*/ 61 w 1390"/>
                <a:gd name="T31" fmla="*/ 1332 h 1468"/>
                <a:gd name="T32" fmla="*/ 218 w 1390"/>
                <a:gd name="T33" fmla="*/ 1465 h 1468"/>
                <a:gd name="T34" fmla="*/ 243 w 1390"/>
                <a:gd name="T35" fmla="*/ 1465 h 1468"/>
                <a:gd name="T36" fmla="*/ 463 w 1390"/>
                <a:gd name="T37" fmla="*/ 1374 h 1468"/>
                <a:gd name="T38" fmla="*/ 500 w 1390"/>
                <a:gd name="T39" fmla="*/ 1359 h 1468"/>
                <a:gd name="T40" fmla="*/ 498 w 1390"/>
                <a:gd name="T41" fmla="*/ 1354 h 1468"/>
                <a:gd name="T42" fmla="*/ 374 w 1390"/>
                <a:gd name="T43" fmla="*/ 1309 h 1468"/>
                <a:gd name="T44" fmla="*/ 255 w 1390"/>
                <a:gd name="T45" fmla="*/ 1239 h 1468"/>
                <a:gd name="T46" fmla="*/ 260 w 1390"/>
                <a:gd name="T47" fmla="*/ 1179 h 1468"/>
                <a:gd name="T48" fmla="*/ 368 w 1390"/>
                <a:gd name="T49" fmla="*/ 1133 h 1468"/>
                <a:gd name="T50" fmla="*/ 631 w 1390"/>
                <a:gd name="T51" fmla="*/ 1058 h 1468"/>
                <a:gd name="T52" fmla="*/ 917 w 1390"/>
                <a:gd name="T53" fmla="*/ 965 h 1468"/>
                <a:gd name="T54" fmla="*/ 1256 w 1390"/>
                <a:gd name="T55" fmla="*/ 740 h 1468"/>
                <a:gd name="T56" fmla="*/ 1368 w 1390"/>
                <a:gd name="T57" fmla="*/ 544 h 1468"/>
                <a:gd name="T58" fmla="*/ 1375 w 1390"/>
                <a:gd name="T59" fmla="*/ 359 h 1468"/>
                <a:gd name="T60" fmla="*/ 1120 w 1390"/>
                <a:gd name="T61" fmla="*/ 36 h 1468"/>
                <a:gd name="T62" fmla="*/ 889 w 1390"/>
                <a:gd name="T63" fmla="*/ 177 h 1468"/>
                <a:gd name="T64" fmla="*/ 855 w 1390"/>
                <a:gd name="T65" fmla="*/ 141 h 1468"/>
                <a:gd name="T66" fmla="*/ 891 w 1390"/>
                <a:gd name="T67" fmla="*/ 105 h 1468"/>
                <a:gd name="T68" fmla="*/ 926 w 1390"/>
                <a:gd name="T69" fmla="*/ 141 h 1468"/>
                <a:gd name="T70" fmla="*/ 889 w 1390"/>
                <a:gd name="T71" fmla="*/ 177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0" h="1468">
                  <a:moveTo>
                    <a:pt x="1120" y="36"/>
                  </a:moveTo>
                  <a:cubicBezTo>
                    <a:pt x="1052" y="1"/>
                    <a:pt x="980" y="0"/>
                    <a:pt x="911" y="39"/>
                  </a:cubicBezTo>
                  <a:cubicBezTo>
                    <a:pt x="842" y="78"/>
                    <a:pt x="778" y="122"/>
                    <a:pt x="728" y="185"/>
                  </a:cubicBezTo>
                  <a:cubicBezTo>
                    <a:pt x="721" y="194"/>
                    <a:pt x="715" y="204"/>
                    <a:pt x="710" y="215"/>
                  </a:cubicBezTo>
                  <a:cubicBezTo>
                    <a:pt x="697" y="250"/>
                    <a:pt x="712" y="279"/>
                    <a:pt x="754" y="290"/>
                  </a:cubicBezTo>
                  <a:cubicBezTo>
                    <a:pt x="797" y="301"/>
                    <a:pt x="840" y="310"/>
                    <a:pt x="884" y="313"/>
                  </a:cubicBezTo>
                  <a:cubicBezTo>
                    <a:pt x="933" y="317"/>
                    <a:pt x="982" y="314"/>
                    <a:pt x="1032" y="313"/>
                  </a:cubicBezTo>
                  <a:cubicBezTo>
                    <a:pt x="1043" y="313"/>
                    <a:pt x="1054" y="313"/>
                    <a:pt x="1065" y="314"/>
                  </a:cubicBezTo>
                  <a:cubicBezTo>
                    <a:pt x="1110" y="316"/>
                    <a:pt x="1139" y="344"/>
                    <a:pt x="1148" y="387"/>
                  </a:cubicBezTo>
                  <a:cubicBezTo>
                    <a:pt x="1164" y="471"/>
                    <a:pt x="1136" y="540"/>
                    <a:pt x="1078" y="598"/>
                  </a:cubicBezTo>
                  <a:cubicBezTo>
                    <a:pt x="1014" y="661"/>
                    <a:pt x="937" y="706"/>
                    <a:pt x="856" y="741"/>
                  </a:cubicBezTo>
                  <a:cubicBezTo>
                    <a:pt x="780" y="774"/>
                    <a:pt x="703" y="803"/>
                    <a:pt x="625" y="831"/>
                  </a:cubicBezTo>
                  <a:cubicBezTo>
                    <a:pt x="561" y="855"/>
                    <a:pt x="494" y="872"/>
                    <a:pt x="429" y="895"/>
                  </a:cubicBezTo>
                  <a:cubicBezTo>
                    <a:pt x="356" y="923"/>
                    <a:pt x="282" y="951"/>
                    <a:pt x="211" y="984"/>
                  </a:cubicBezTo>
                  <a:cubicBezTo>
                    <a:pt x="170" y="1003"/>
                    <a:pt x="132" y="1031"/>
                    <a:pt x="97" y="1059"/>
                  </a:cubicBezTo>
                  <a:cubicBezTo>
                    <a:pt x="0" y="1136"/>
                    <a:pt x="6" y="1244"/>
                    <a:pt x="61" y="1332"/>
                  </a:cubicBezTo>
                  <a:cubicBezTo>
                    <a:pt x="99" y="1393"/>
                    <a:pt x="154" y="1434"/>
                    <a:pt x="218" y="1465"/>
                  </a:cubicBezTo>
                  <a:cubicBezTo>
                    <a:pt x="225" y="1468"/>
                    <a:pt x="236" y="1468"/>
                    <a:pt x="243" y="1465"/>
                  </a:cubicBezTo>
                  <a:cubicBezTo>
                    <a:pt x="317" y="1435"/>
                    <a:pt x="390" y="1404"/>
                    <a:pt x="463" y="1374"/>
                  </a:cubicBezTo>
                  <a:cubicBezTo>
                    <a:pt x="475" y="1369"/>
                    <a:pt x="487" y="1364"/>
                    <a:pt x="500" y="1359"/>
                  </a:cubicBezTo>
                  <a:cubicBezTo>
                    <a:pt x="499" y="1357"/>
                    <a:pt x="499" y="1356"/>
                    <a:pt x="498" y="1354"/>
                  </a:cubicBezTo>
                  <a:cubicBezTo>
                    <a:pt x="457" y="1339"/>
                    <a:pt x="415" y="1325"/>
                    <a:pt x="374" y="1309"/>
                  </a:cubicBezTo>
                  <a:cubicBezTo>
                    <a:pt x="331" y="1292"/>
                    <a:pt x="288" y="1275"/>
                    <a:pt x="255" y="1239"/>
                  </a:cubicBezTo>
                  <a:cubicBezTo>
                    <a:pt x="236" y="1218"/>
                    <a:pt x="235" y="1193"/>
                    <a:pt x="260" y="1179"/>
                  </a:cubicBezTo>
                  <a:cubicBezTo>
                    <a:pt x="294" y="1160"/>
                    <a:pt x="331" y="1144"/>
                    <a:pt x="368" y="1133"/>
                  </a:cubicBezTo>
                  <a:cubicBezTo>
                    <a:pt x="455" y="1106"/>
                    <a:pt x="544" y="1084"/>
                    <a:pt x="631" y="1058"/>
                  </a:cubicBezTo>
                  <a:cubicBezTo>
                    <a:pt x="727" y="1029"/>
                    <a:pt x="823" y="1000"/>
                    <a:pt x="917" y="965"/>
                  </a:cubicBezTo>
                  <a:cubicBezTo>
                    <a:pt x="1046" y="916"/>
                    <a:pt x="1163" y="846"/>
                    <a:pt x="1256" y="740"/>
                  </a:cubicBezTo>
                  <a:cubicBezTo>
                    <a:pt x="1307" y="683"/>
                    <a:pt x="1346" y="618"/>
                    <a:pt x="1368" y="544"/>
                  </a:cubicBezTo>
                  <a:cubicBezTo>
                    <a:pt x="1386" y="484"/>
                    <a:pt x="1390" y="421"/>
                    <a:pt x="1375" y="359"/>
                  </a:cubicBezTo>
                  <a:cubicBezTo>
                    <a:pt x="1340" y="213"/>
                    <a:pt x="1252" y="105"/>
                    <a:pt x="1120" y="36"/>
                  </a:cubicBezTo>
                  <a:close/>
                  <a:moveTo>
                    <a:pt x="889" y="177"/>
                  </a:moveTo>
                  <a:cubicBezTo>
                    <a:pt x="870" y="176"/>
                    <a:pt x="855" y="160"/>
                    <a:pt x="855" y="141"/>
                  </a:cubicBezTo>
                  <a:cubicBezTo>
                    <a:pt x="855" y="121"/>
                    <a:pt x="872" y="105"/>
                    <a:pt x="891" y="105"/>
                  </a:cubicBezTo>
                  <a:cubicBezTo>
                    <a:pt x="910" y="106"/>
                    <a:pt x="926" y="122"/>
                    <a:pt x="926" y="141"/>
                  </a:cubicBezTo>
                  <a:cubicBezTo>
                    <a:pt x="926" y="160"/>
                    <a:pt x="909" y="177"/>
                    <a:pt x="88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2">
              <a:extLst>
                <a:ext uri="{FF2B5EF4-FFF2-40B4-BE49-F238E27FC236}">
                  <a16:creationId xmlns:a16="http://schemas.microsoft.com/office/drawing/2014/main" id="{386EAA05-B348-4460-A38E-6D33A689D54C}"/>
                </a:ext>
              </a:extLst>
            </p:cNvPr>
            <p:cNvSpPr>
              <a:spLocks noEditPoints="1"/>
            </p:cNvSpPr>
            <p:nvPr/>
          </p:nvSpPr>
          <p:spPr bwMode="auto">
            <a:xfrm>
              <a:off x="5807261" y="2391796"/>
              <a:ext cx="637526" cy="863952"/>
            </a:xfrm>
            <a:custGeom>
              <a:avLst/>
              <a:gdLst>
                <a:gd name="T0" fmla="*/ 416 w 707"/>
                <a:gd name="T1" fmla="*/ 922 h 926"/>
                <a:gd name="T2" fmla="*/ 636 w 707"/>
                <a:gd name="T3" fmla="*/ 842 h 926"/>
                <a:gd name="T4" fmla="*/ 707 w 707"/>
                <a:gd name="T5" fmla="*/ 818 h 926"/>
                <a:gd name="T6" fmla="*/ 707 w 707"/>
                <a:gd name="T7" fmla="*/ 813 h 926"/>
                <a:gd name="T8" fmla="*/ 673 w 707"/>
                <a:gd name="T9" fmla="*/ 798 h 926"/>
                <a:gd name="T10" fmla="*/ 481 w 707"/>
                <a:gd name="T11" fmla="*/ 712 h 926"/>
                <a:gd name="T12" fmla="*/ 280 w 707"/>
                <a:gd name="T13" fmla="*/ 552 h 926"/>
                <a:gd name="T14" fmla="*/ 250 w 707"/>
                <a:gd name="T15" fmla="*/ 360 h 926"/>
                <a:gd name="T16" fmla="*/ 317 w 707"/>
                <a:gd name="T17" fmla="*/ 310 h 926"/>
                <a:gd name="T18" fmla="*/ 401 w 707"/>
                <a:gd name="T19" fmla="*/ 310 h 926"/>
                <a:gd name="T20" fmla="*/ 628 w 707"/>
                <a:gd name="T21" fmla="*/ 288 h 926"/>
                <a:gd name="T22" fmla="*/ 676 w 707"/>
                <a:gd name="T23" fmla="*/ 257 h 926"/>
                <a:gd name="T24" fmla="*/ 670 w 707"/>
                <a:gd name="T25" fmla="*/ 192 h 926"/>
                <a:gd name="T26" fmla="*/ 540 w 707"/>
                <a:gd name="T27" fmla="*/ 71 h 926"/>
                <a:gd name="T28" fmla="*/ 402 w 707"/>
                <a:gd name="T29" fmla="*/ 8 h 926"/>
                <a:gd name="T30" fmla="*/ 214 w 707"/>
                <a:gd name="T31" fmla="*/ 64 h 926"/>
                <a:gd name="T32" fmla="*/ 28 w 707"/>
                <a:gd name="T33" fmla="*/ 306 h 926"/>
                <a:gd name="T34" fmla="*/ 21 w 707"/>
                <a:gd name="T35" fmla="*/ 531 h 926"/>
                <a:gd name="T36" fmla="*/ 256 w 707"/>
                <a:gd name="T37" fmla="*/ 843 h 926"/>
                <a:gd name="T38" fmla="*/ 387 w 707"/>
                <a:gd name="T39" fmla="*/ 921 h 926"/>
                <a:gd name="T40" fmla="*/ 416 w 707"/>
                <a:gd name="T41" fmla="*/ 922 h 926"/>
                <a:gd name="T42" fmla="*/ 500 w 707"/>
                <a:gd name="T43" fmla="*/ 100 h 926"/>
                <a:gd name="T44" fmla="*/ 535 w 707"/>
                <a:gd name="T45" fmla="*/ 137 h 926"/>
                <a:gd name="T46" fmla="*/ 500 w 707"/>
                <a:gd name="T47" fmla="*/ 172 h 926"/>
                <a:gd name="T48" fmla="*/ 464 w 707"/>
                <a:gd name="T49" fmla="*/ 135 h 926"/>
                <a:gd name="T50" fmla="*/ 500 w 707"/>
                <a:gd name="T51" fmla="*/ 10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7" h="926">
                  <a:moveTo>
                    <a:pt x="416" y="922"/>
                  </a:moveTo>
                  <a:cubicBezTo>
                    <a:pt x="490" y="896"/>
                    <a:pt x="563" y="869"/>
                    <a:pt x="636" y="842"/>
                  </a:cubicBezTo>
                  <a:cubicBezTo>
                    <a:pt x="660" y="834"/>
                    <a:pt x="683" y="826"/>
                    <a:pt x="707" y="818"/>
                  </a:cubicBezTo>
                  <a:cubicBezTo>
                    <a:pt x="707" y="817"/>
                    <a:pt x="707" y="815"/>
                    <a:pt x="707" y="813"/>
                  </a:cubicBezTo>
                  <a:cubicBezTo>
                    <a:pt x="696" y="808"/>
                    <a:pt x="684" y="803"/>
                    <a:pt x="673" y="798"/>
                  </a:cubicBezTo>
                  <a:cubicBezTo>
                    <a:pt x="609" y="769"/>
                    <a:pt x="543" y="744"/>
                    <a:pt x="481" y="712"/>
                  </a:cubicBezTo>
                  <a:cubicBezTo>
                    <a:pt x="404" y="672"/>
                    <a:pt x="332" y="624"/>
                    <a:pt x="280" y="552"/>
                  </a:cubicBezTo>
                  <a:cubicBezTo>
                    <a:pt x="238" y="493"/>
                    <a:pt x="224" y="430"/>
                    <a:pt x="250" y="360"/>
                  </a:cubicBezTo>
                  <a:cubicBezTo>
                    <a:pt x="261" y="330"/>
                    <a:pt x="284" y="312"/>
                    <a:pt x="317" y="310"/>
                  </a:cubicBezTo>
                  <a:cubicBezTo>
                    <a:pt x="345" y="308"/>
                    <a:pt x="373" y="309"/>
                    <a:pt x="401" y="310"/>
                  </a:cubicBezTo>
                  <a:cubicBezTo>
                    <a:pt x="478" y="313"/>
                    <a:pt x="554" y="310"/>
                    <a:pt x="628" y="288"/>
                  </a:cubicBezTo>
                  <a:cubicBezTo>
                    <a:pt x="646" y="282"/>
                    <a:pt x="664" y="271"/>
                    <a:pt x="676" y="257"/>
                  </a:cubicBezTo>
                  <a:cubicBezTo>
                    <a:pt x="696" y="236"/>
                    <a:pt x="683" y="212"/>
                    <a:pt x="670" y="192"/>
                  </a:cubicBezTo>
                  <a:cubicBezTo>
                    <a:pt x="637" y="141"/>
                    <a:pt x="589" y="105"/>
                    <a:pt x="540" y="71"/>
                  </a:cubicBezTo>
                  <a:cubicBezTo>
                    <a:pt x="498" y="42"/>
                    <a:pt x="455" y="14"/>
                    <a:pt x="402" y="8"/>
                  </a:cubicBezTo>
                  <a:cubicBezTo>
                    <a:pt x="331" y="0"/>
                    <a:pt x="270" y="23"/>
                    <a:pt x="214" y="64"/>
                  </a:cubicBezTo>
                  <a:cubicBezTo>
                    <a:pt x="128" y="125"/>
                    <a:pt x="64" y="205"/>
                    <a:pt x="28" y="306"/>
                  </a:cubicBezTo>
                  <a:cubicBezTo>
                    <a:pt x="2" y="379"/>
                    <a:pt x="0" y="455"/>
                    <a:pt x="21" y="531"/>
                  </a:cubicBezTo>
                  <a:cubicBezTo>
                    <a:pt x="58" y="665"/>
                    <a:pt x="145" y="764"/>
                    <a:pt x="256" y="843"/>
                  </a:cubicBezTo>
                  <a:cubicBezTo>
                    <a:pt x="297" y="872"/>
                    <a:pt x="342" y="896"/>
                    <a:pt x="387" y="921"/>
                  </a:cubicBezTo>
                  <a:cubicBezTo>
                    <a:pt x="394" y="926"/>
                    <a:pt x="407" y="925"/>
                    <a:pt x="416" y="922"/>
                  </a:cubicBezTo>
                  <a:close/>
                  <a:moveTo>
                    <a:pt x="500" y="100"/>
                  </a:moveTo>
                  <a:cubicBezTo>
                    <a:pt x="520" y="100"/>
                    <a:pt x="536" y="117"/>
                    <a:pt x="535" y="137"/>
                  </a:cubicBezTo>
                  <a:cubicBezTo>
                    <a:pt x="535" y="156"/>
                    <a:pt x="519" y="172"/>
                    <a:pt x="500" y="172"/>
                  </a:cubicBezTo>
                  <a:cubicBezTo>
                    <a:pt x="480" y="171"/>
                    <a:pt x="463" y="154"/>
                    <a:pt x="464" y="135"/>
                  </a:cubicBezTo>
                  <a:cubicBezTo>
                    <a:pt x="464" y="117"/>
                    <a:pt x="482" y="100"/>
                    <a:pt x="500"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3">
              <a:extLst>
                <a:ext uri="{FF2B5EF4-FFF2-40B4-BE49-F238E27FC236}">
                  <a16:creationId xmlns:a16="http://schemas.microsoft.com/office/drawing/2014/main" id="{713BE64A-D0FD-4E8B-BEC6-ED4CD939B03C}"/>
                </a:ext>
              </a:extLst>
            </p:cNvPr>
            <p:cNvSpPr>
              <a:spLocks/>
            </p:cNvSpPr>
            <p:nvPr/>
          </p:nvSpPr>
          <p:spPr bwMode="auto">
            <a:xfrm>
              <a:off x="6152588" y="3327655"/>
              <a:ext cx="909292" cy="857607"/>
            </a:xfrm>
            <a:custGeom>
              <a:avLst/>
              <a:gdLst>
                <a:gd name="T0" fmla="*/ 900 w 1007"/>
                <a:gd name="T1" fmla="*/ 42 h 918"/>
                <a:gd name="T2" fmla="*/ 864 w 1007"/>
                <a:gd name="T3" fmla="*/ 15 h 918"/>
                <a:gd name="T4" fmla="*/ 815 w 1007"/>
                <a:gd name="T5" fmla="*/ 9 h 918"/>
                <a:gd name="T6" fmla="*/ 600 w 1007"/>
                <a:gd name="T7" fmla="*/ 78 h 918"/>
                <a:gd name="T8" fmla="*/ 538 w 1007"/>
                <a:gd name="T9" fmla="*/ 98 h 918"/>
                <a:gd name="T10" fmla="*/ 641 w 1007"/>
                <a:gd name="T11" fmla="*/ 125 h 918"/>
                <a:gd name="T12" fmla="*/ 715 w 1007"/>
                <a:gd name="T13" fmla="*/ 160 h 918"/>
                <a:gd name="T14" fmla="*/ 719 w 1007"/>
                <a:gd name="T15" fmla="*/ 254 h 918"/>
                <a:gd name="T16" fmla="*/ 607 w 1007"/>
                <a:gd name="T17" fmla="*/ 310 h 918"/>
                <a:gd name="T18" fmla="*/ 296 w 1007"/>
                <a:gd name="T19" fmla="*/ 422 h 918"/>
                <a:gd name="T20" fmla="*/ 106 w 1007"/>
                <a:gd name="T21" fmla="*/ 526 h 918"/>
                <a:gd name="T22" fmla="*/ 9 w 1007"/>
                <a:gd name="T23" fmla="*/ 758 h 918"/>
                <a:gd name="T24" fmla="*/ 104 w 1007"/>
                <a:gd name="T25" fmla="*/ 915 h 918"/>
                <a:gd name="T26" fmla="*/ 125 w 1007"/>
                <a:gd name="T27" fmla="*/ 913 h 918"/>
                <a:gd name="T28" fmla="*/ 317 w 1007"/>
                <a:gd name="T29" fmla="*/ 812 h 918"/>
                <a:gd name="T30" fmla="*/ 339 w 1007"/>
                <a:gd name="T31" fmla="*/ 805 h 918"/>
                <a:gd name="T32" fmla="*/ 265 w 1007"/>
                <a:gd name="T33" fmla="*/ 776 h 918"/>
                <a:gd name="T34" fmla="*/ 253 w 1007"/>
                <a:gd name="T35" fmla="*/ 769 h 918"/>
                <a:gd name="T36" fmla="*/ 248 w 1007"/>
                <a:gd name="T37" fmla="*/ 668 h 918"/>
                <a:gd name="T38" fmla="*/ 426 w 1007"/>
                <a:gd name="T39" fmla="*/ 586 h 918"/>
                <a:gd name="T40" fmla="*/ 613 w 1007"/>
                <a:gd name="T41" fmla="*/ 521 h 918"/>
                <a:gd name="T42" fmla="*/ 765 w 1007"/>
                <a:gd name="T43" fmla="*/ 468 h 918"/>
                <a:gd name="T44" fmla="*/ 958 w 1007"/>
                <a:gd name="T45" fmla="*/ 302 h 918"/>
                <a:gd name="T46" fmla="*/ 900 w 1007"/>
                <a:gd name="T47" fmla="*/ 42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7" h="918">
                  <a:moveTo>
                    <a:pt x="900" y="42"/>
                  </a:moveTo>
                  <a:cubicBezTo>
                    <a:pt x="888" y="32"/>
                    <a:pt x="874" y="25"/>
                    <a:pt x="864" y="15"/>
                  </a:cubicBezTo>
                  <a:cubicBezTo>
                    <a:pt x="848" y="0"/>
                    <a:pt x="833" y="3"/>
                    <a:pt x="815" y="9"/>
                  </a:cubicBezTo>
                  <a:cubicBezTo>
                    <a:pt x="743" y="33"/>
                    <a:pt x="671" y="55"/>
                    <a:pt x="600" y="78"/>
                  </a:cubicBezTo>
                  <a:cubicBezTo>
                    <a:pt x="580" y="84"/>
                    <a:pt x="561" y="90"/>
                    <a:pt x="538" y="98"/>
                  </a:cubicBezTo>
                  <a:cubicBezTo>
                    <a:pt x="575" y="108"/>
                    <a:pt x="609" y="114"/>
                    <a:pt x="641" y="125"/>
                  </a:cubicBezTo>
                  <a:cubicBezTo>
                    <a:pt x="667" y="134"/>
                    <a:pt x="693" y="145"/>
                    <a:pt x="715" y="160"/>
                  </a:cubicBezTo>
                  <a:cubicBezTo>
                    <a:pt x="759" y="188"/>
                    <a:pt x="762" y="225"/>
                    <a:pt x="719" y="254"/>
                  </a:cubicBezTo>
                  <a:cubicBezTo>
                    <a:pt x="684" y="277"/>
                    <a:pt x="646" y="295"/>
                    <a:pt x="607" y="310"/>
                  </a:cubicBezTo>
                  <a:cubicBezTo>
                    <a:pt x="504" y="349"/>
                    <a:pt x="399" y="382"/>
                    <a:pt x="296" y="422"/>
                  </a:cubicBezTo>
                  <a:cubicBezTo>
                    <a:pt x="229" y="448"/>
                    <a:pt x="161" y="475"/>
                    <a:pt x="106" y="526"/>
                  </a:cubicBezTo>
                  <a:cubicBezTo>
                    <a:pt x="39" y="588"/>
                    <a:pt x="0" y="664"/>
                    <a:pt x="9" y="758"/>
                  </a:cubicBezTo>
                  <a:cubicBezTo>
                    <a:pt x="16" y="825"/>
                    <a:pt x="53" y="875"/>
                    <a:pt x="104" y="915"/>
                  </a:cubicBezTo>
                  <a:cubicBezTo>
                    <a:pt x="108" y="918"/>
                    <a:pt x="121" y="917"/>
                    <a:pt x="125" y="913"/>
                  </a:cubicBezTo>
                  <a:cubicBezTo>
                    <a:pt x="178" y="858"/>
                    <a:pt x="246" y="832"/>
                    <a:pt x="317" y="812"/>
                  </a:cubicBezTo>
                  <a:cubicBezTo>
                    <a:pt x="323" y="811"/>
                    <a:pt x="328" y="809"/>
                    <a:pt x="339" y="805"/>
                  </a:cubicBezTo>
                  <a:cubicBezTo>
                    <a:pt x="311" y="794"/>
                    <a:pt x="288" y="785"/>
                    <a:pt x="265" y="776"/>
                  </a:cubicBezTo>
                  <a:cubicBezTo>
                    <a:pt x="261" y="774"/>
                    <a:pt x="257" y="772"/>
                    <a:pt x="253" y="769"/>
                  </a:cubicBezTo>
                  <a:cubicBezTo>
                    <a:pt x="203" y="738"/>
                    <a:pt x="201" y="704"/>
                    <a:pt x="248" y="668"/>
                  </a:cubicBezTo>
                  <a:cubicBezTo>
                    <a:pt x="301" y="628"/>
                    <a:pt x="364" y="607"/>
                    <a:pt x="426" y="586"/>
                  </a:cubicBezTo>
                  <a:cubicBezTo>
                    <a:pt x="488" y="564"/>
                    <a:pt x="551" y="543"/>
                    <a:pt x="613" y="521"/>
                  </a:cubicBezTo>
                  <a:cubicBezTo>
                    <a:pt x="664" y="503"/>
                    <a:pt x="716" y="488"/>
                    <a:pt x="765" y="468"/>
                  </a:cubicBezTo>
                  <a:cubicBezTo>
                    <a:pt x="847" y="433"/>
                    <a:pt x="917" y="383"/>
                    <a:pt x="958" y="302"/>
                  </a:cubicBezTo>
                  <a:cubicBezTo>
                    <a:pt x="1007" y="202"/>
                    <a:pt x="989" y="111"/>
                    <a:pt x="90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3C87675B-0459-497F-A929-60B78004C85F}"/>
                </a:ext>
              </a:extLst>
            </p:cNvPr>
            <p:cNvSpPr>
              <a:spLocks/>
            </p:cNvSpPr>
            <p:nvPr/>
          </p:nvSpPr>
          <p:spPr bwMode="auto">
            <a:xfrm>
              <a:off x="6258842" y="3817264"/>
              <a:ext cx="684524" cy="654573"/>
            </a:xfrm>
            <a:custGeom>
              <a:avLst/>
              <a:gdLst>
                <a:gd name="T0" fmla="*/ 646 w 757"/>
                <a:gd name="T1" fmla="*/ 10 h 702"/>
                <a:gd name="T2" fmla="*/ 620 w 757"/>
                <a:gd name="T3" fmla="*/ 2 h 702"/>
                <a:gd name="T4" fmla="*/ 397 w 757"/>
                <a:gd name="T5" fmla="*/ 78 h 702"/>
                <a:gd name="T6" fmla="*/ 388 w 757"/>
                <a:gd name="T7" fmla="*/ 85 h 702"/>
                <a:gd name="T8" fmla="*/ 456 w 757"/>
                <a:gd name="T9" fmla="*/ 121 h 702"/>
                <a:gd name="T10" fmla="*/ 509 w 757"/>
                <a:gd name="T11" fmla="*/ 162 h 702"/>
                <a:gd name="T12" fmla="*/ 502 w 757"/>
                <a:gd name="T13" fmla="*/ 240 h 702"/>
                <a:gd name="T14" fmla="*/ 396 w 757"/>
                <a:gd name="T15" fmla="*/ 286 h 702"/>
                <a:gd name="T16" fmla="*/ 227 w 757"/>
                <a:gd name="T17" fmla="*/ 323 h 702"/>
                <a:gd name="T18" fmla="*/ 86 w 757"/>
                <a:gd name="T19" fmla="*/ 378 h 702"/>
                <a:gd name="T20" fmla="*/ 10 w 757"/>
                <a:gd name="T21" fmla="*/ 543 h 702"/>
                <a:gd name="T22" fmla="*/ 92 w 757"/>
                <a:gd name="T23" fmla="*/ 688 h 702"/>
                <a:gd name="T24" fmla="*/ 117 w 757"/>
                <a:gd name="T25" fmla="*/ 691 h 702"/>
                <a:gd name="T26" fmla="*/ 249 w 757"/>
                <a:gd name="T27" fmla="*/ 607 h 702"/>
                <a:gd name="T28" fmla="*/ 250 w 757"/>
                <a:gd name="T29" fmla="*/ 587 h 702"/>
                <a:gd name="T30" fmla="*/ 215 w 757"/>
                <a:gd name="T31" fmla="*/ 560 h 702"/>
                <a:gd name="T32" fmla="*/ 217 w 757"/>
                <a:gd name="T33" fmla="*/ 521 h 702"/>
                <a:gd name="T34" fmla="*/ 255 w 757"/>
                <a:gd name="T35" fmla="*/ 500 h 702"/>
                <a:gd name="T36" fmla="*/ 414 w 757"/>
                <a:gd name="T37" fmla="*/ 464 h 702"/>
                <a:gd name="T38" fmla="*/ 631 w 757"/>
                <a:gd name="T39" fmla="*/ 395 h 702"/>
                <a:gd name="T40" fmla="*/ 734 w 757"/>
                <a:gd name="T41" fmla="*/ 165 h 702"/>
                <a:gd name="T42" fmla="*/ 646 w 757"/>
                <a:gd name="T43" fmla="*/ 1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7" h="702">
                  <a:moveTo>
                    <a:pt x="646" y="10"/>
                  </a:moveTo>
                  <a:cubicBezTo>
                    <a:pt x="640" y="4"/>
                    <a:pt x="627" y="0"/>
                    <a:pt x="620" y="2"/>
                  </a:cubicBezTo>
                  <a:cubicBezTo>
                    <a:pt x="546" y="27"/>
                    <a:pt x="471" y="53"/>
                    <a:pt x="397" y="78"/>
                  </a:cubicBezTo>
                  <a:cubicBezTo>
                    <a:pt x="395" y="79"/>
                    <a:pt x="393" y="81"/>
                    <a:pt x="388" y="85"/>
                  </a:cubicBezTo>
                  <a:cubicBezTo>
                    <a:pt x="413" y="98"/>
                    <a:pt x="435" y="108"/>
                    <a:pt x="456" y="121"/>
                  </a:cubicBezTo>
                  <a:cubicBezTo>
                    <a:pt x="475" y="132"/>
                    <a:pt x="493" y="146"/>
                    <a:pt x="509" y="162"/>
                  </a:cubicBezTo>
                  <a:cubicBezTo>
                    <a:pt x="535" y="190"/>
                    <a:pt x="532" y="216"/>
                    <a:pt x="502" y="240"/>
                  </a:cubicBezTo>
                  <a:cubicBezTo>
                    <a:pt x="470" y="265"/>
                    <a:pt x="434" y="277"/>
                    <a:pt x="396" y="286"/>
                  </a:cubicBezTo>
                  <a:cubicBezTo>
                    <a:pt x="340" y="300"/>
                    <a:pt x="283" y="310"/>
                    <a:pt x="227" y="323"/>
                  </a:cubicBezTo>
                  <a:cubicBezTo>
                    <a:pt x="178" y="335"/>
                    <a:pt x="129" y="350"/>
                    <a:pt x="86" y="378"/>
                  </a:cubicBezTo>
                  <a:cubicBezTo>
                    <a:pt x="27" y="417"/>
                    <a:pt x="0" y="472"/>
                    <a:pt x="10" y="543"/>
                  </a:cubicBezTo>
                  <a:cubicBezTo>
                    <a:pt x="18" y="601"/>
                    <a:pt x="46" y="650"/>
                    <a:pt x="92" y="688"/>
                  </a:cubicBezTo>
                  <a:cubicBezTo>
                    <a:pt x="99" y="694"/>
                    <a:pt x="106" y="702"/>
                    <a:pt x="117" y="691"/>
                  </a:cubicBezTo>
                  <a:cubicBezTo>
                    <a:pt x="154" y="652"/>
                    <a:pt x="202" y="631"/>
                    <a:pt x="249" y="607"/>
                  </a:cubicBezTo>
                  <a:cubicBezTo>
                    <a:pt x="263" y="600"/>
                    <a:pt x="262" y="595"/>
                    <a:pt x="250" y="587"/>
                  </a:cubicBezTo>
                  <a:cubicBezTo>
                    <a:pt x="238" y="579"/>
                    <a:pt x="226" y="570"/>
                    <a:pt x="215" y="560"/>
                  </a:cubicBezTo>
                  <a:cubicBezTo>
                    <a:pt x="203" y="547"/>
                    <a:pt x="204" y="531"/>
                    <a:pt x="217" y="521"/>
                  </a:cubicBezTo>
                  <a:cubicBezTo>
                    <a:pt x="229" y="512"/>
                    <a:pt x="242" y="504"/>
                    <a:pt x="255" y="500"/>
                  </a:cubicBezTo>
                  <a:cubicBezTo>
                    <a:pt x="308" y="487"/>
                    <a:pt x="361" y="475"/>
                    <a:pt x="414" y="464"/>
                  </a:cubicBezTo>
                  <a:cubicBezTo>
                    <a:pt x="488" y="447"/>
                    <a:pt x="563" y="433"/>
                    <a:pt x="631" y="395"/>
                  </a:cubicBezTo>
                  <a:cubicBezTo>
                    <a:pt x="710" y="350"/>
                    <a:pt x="757" y="255"/>
                    <a:pt x="734" y="165"/>
                  </a:cubicBezTo>
                  <a:cubicBezTo>
                    <a:pt x="718" y="104"/>
                    <a:pt x="689" y="53"/>
                    <a:pt x="64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15C8B7E6-95E2-4AF4-BB40-C7DD1BC6EAA1}"/>
                </a:ext>
              </a:extLst>
            </p:cNvPr>
            <p:cNvSpPr>
              <a:spLocks/>
            </p:cNvSpPr>
            <p:nvPr/>
          </p:nvSpPr>
          <p:spPr bwMode="auto">
            <a:xfrm>
              <a:off x="6495871" y="3901861"/>
              <a:ext cx="91951" cy="176598"/>
            </a:xfrm>
            <a:custGeom>
              <a:avLst/>
              <a:gdLst>
                <a:gd name="T0" fmla="*/ 16 w 101"/>
                <a:gd name="T1" fmla="*/ 189 h 189"/>
                <a:gd name="T2" fmla="*/ 89 w 101"/>
                <a:gd name="T3" fmla="*/ 173 h 189"/>
                <a:gd name="T4" fmla="*/ 100 w 101"/>
                <a:gd name="T5" fmla="*/ 163 h 189"/>
                <a:gd name="T6" fmla="*/ 101 w 101"/>
                <a:gd name="T7" fmla="*/ 0 h 189"/>
                <a:gd name="T8" fmla="*/ 9 w 101"/>
                <a:gd name="T9" fmla="*/ 31 h 189"/>
                <a:gd name="T10" fmla="*/ 0 w 101"/>
                <a:gd name="T11" fmla="*/ 49 h 189"/>
                <a:gd name="T12" fmla="*/ 3 w 101"/>
                <a:gd name="T13" fmla="*/ 176 h 189"/>
                <a:gd name="T14" fmla="*/ 16 w 101"/>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9">
                  <a:moveTo>
                    <a:pt x="16" y="189"/>
                  </a:moveTo>
                  <a:cubicBezTo>
                    <a:pt x="41" y="185"/>
                    <a:pt x="65" y="179"/>
                    <a:pt x="89" y="173"/>
                  </a:cubicBezTo>
                  <a:cubicBezTo>
                    <a:pt x="94" y="172"/>
                    <a:pt x="100" y="167"/>
                    <a:pt x="100" y="163"/>
                  </a:cubicBezTo>
                  <a:cubicBezTo>
                    <a:pt x="101" y="110"/>
                    <a:pt x="101" y="57"/>
                    <a:pt x="101" y="0"/>
                  </a:cubicBezTo>
                  <a:cubicBezTo>
                    <a:pt x="68" y="11"/>
                    <a:pt x="38" y="20"/>
                    <a:pt x="9" y="31"/>
                  </a:cubicBezTo>
                  <a:cubicBezTo>
                    <a:pt x="4" y="33"/>
                    <a:pt x="0" y="42"/>
                    <a:pt x="0" y="49"/>
                  </a:cubicBezTo>
                  <a:cubicBezTo>
                    <a:pt x="0" y="91"/>
                    <a:pt x="1" y="134"/>
                    <a:pt x="3" y="176"/>
                  </a:cubicBezTo>
                  <a:cubicBezTo>
                    <a:pt x="3" y="181"/>
                    <a:pt x="12" y="189"/>
                    <a:pt x="16"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id="{97BA22AF-A539-47B9-A4D2-A231AD094158}"/>
                </a:ext>
              </a:extLst>
            </p:cNvPr>
            <p:cNvSpPr>
              <a:spLocks/>
            </p:cNvSpPr>
            <p:nvPr/>
          </p:nvSpPr>
          <p:spPr bwMode="auto">
            <a:xfrm>
              <a:off x="3994808" y="1703384"/>
              <a:ext cx="2341681" cy="1223491"/>
            </a:xfrm>
            <a:custGeom>
              <a:avLst/>
              <a:gdLst>
                <a:gd name="T0" fmla="*/ 2166 w 2597"/>
                <a:gd name="T1" fmla="*/ 590 h 1311"/>
                <a:gd name="T2" fmla="*/ 2554 w 2597"/>
                <a:gd name="T3" fmla="*/ 623 h 1311"/>
                <a:gd name="T4" fmla="*/ 2588 w 2597"/>
                <a:gd name="T5" fmla="*/ 550 h 1311"/>
                <a:gd name="T6" fmla="*/ 2259 w 2597"/>
                <a:gd name="T7" fmla="*/ 253 h 1311"/>
                <a:gd name="T8" fmla="*/ 2187 w 2597"/>
                <a:gd name="T9" fmla="*/ 75 h 1311"/>
                <a:gd name="T10" fmla="*/ 1901 w 2597"/>
                <a:gd name="T11" fmla="*/ 7 h 1311"/>
                <a:gd name="T12" fmla="*/ 1030 w 2597"/>
                <a:gd name="T13" fmla="*/ 87 h 1311"/>
                <a:gd name="T14" fmla="*/ 234 w 2597"/>
                <a:gd name="T15" fmla="*/ 188 h 1311"/>
                <a:gd name="T16" fmla="*/ 6 w 2597"/>
                <a:gd name="T17" fmla="*/ 216 h 1311"/>
                <a:gd name="T18" fmla="*/ 293 w 2597"/>
                <a:gd name="T19" fmla="*/ 430 h 1311"/>
                <a:gd name="T20" fmla="*/ 1027 w 2597"/>
                <a:gd name="T21" fmla="*/ 350 h 1311"/>
                <a:gd name="T22" fmla="*/ 1507 w 2597"/>
                <a:gd name="T23" fmla="*/ 233 h 1311"/>
                <a:gd name="T24" fmla="*/ 1935 w 2597"/>
                <a:gd name="T25" fmla="*/ 174 h 1311"/>
                <a:gd name="T26" fmla="*/ 1516 w 2597"/>
                <a:gd name="T27" fmla="*/ 300 h 1311"/>
                <a:gd name="T28" fmla="*/ 990 w 2597"/>
                <a:gd name="T29" fmla="*/ 430 h 1311"/>
                <a:gd name="T30" fmla="*/ 445 w 2597"/>
                <a:gd name="T31" fmla="*/ 563 h 1311"/>
                <a:gd name="T32" fmla="*/ 306 w 2597"/>
                <a:gd name="T33" fmla="*/ 614 h 1311"/>
                <a:gd name="T34" fmla="*/ 529 w 2597"/>
                <a:gd name="T35" fmla="*/ 772 h 1311"/>
                <a:gd name="T36" fmla="*/ 1071 w 2597"/>
                <a:gd name="T37" fmla="*/ 635 h 1311"/>
                <a:gd name="T38" fmla="*/ 1521 w 2597"/>
                <a:gd name="T39" fmla="*/ 443 h 1311"/>
                <a:gd name="T40" fmla="*/ 1962 w 2597"/>
                <a:gd name="T41" fmla="*/ 287 h 1311"/>
                <a:gd name="T42" fmla="*/ 1576 w 2597"/>
                <a:gd name="T43" fmla="*/ 491 h 1311"/>
                <a:gd name="T44" fmla="*/ 1133 w 2597"/>
                <a:gd name="T45" fmla="*/ 681 h 1311"/>
                <a:gd name="T46" fmla="*/ 724 w 2597"/>
                <a:gd name="T47" fmla="*/ 858 h 1311"/>
                <a:gd name="T48" fmla="*/ 964 w 2597"/>
                <a:gd name="T49" fmla="*/ 1004 h 1311"/>
                <a:gd name="T50" fmla="*/ 1504 w 2597"/>
                <a:gd name="T51" fmla="*/ 737 h 1311"/>
                <a:gd name="T52" fmla="*/ 2017 w 2597"/>
                <a:gd name="T53" fmla="*/ 409 h 1311"/>
                <a:gd name="T54" fmla="*/ 1128 w 2597"/>
                <a:gd name="T55" fmla="*/ 1092 h 1311"/>
                <a:gd name="T56" fmla="*/ 1530 w 2597"/>
                <a:gd name="T57" fmla="*/ 1062 h 1311"/>
                <a:gd name="T58" fmla="*/ 2070 w 2597"/>
                <a:gd name="T59" fmla="*/ 516 h 1311"/>
                <a:gd name="T60" fmla="*/ 1654 w 2597"/>
                <a:gd name="T61" fmla="*/ 1045 h 1311"/>
                <a:gd name="T62" fmla="*/ 1505 w 2597"/>
                <a:gd name="T63" fmla="*/ 1287 h 1311"/>
                <a:gd name="T64" fmla="*/ 1814 w 2597"/>
                <a:gd name="T65" fmla="*/ 1159 h 1311"/>
                <a:gd name="T66" fmla="*/ 2139 w 2597"/>
                <a:gd name="T67" fmla="*/ 595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7" h="1311">
                  <a:moveTo>
                    <a:pt x="2139" y="595"/>
                  </a:moveTo>
                  <a:cubicBezTo>
                    <a:pt x="2146" y="581"/>
                    <a:pt x="2154" y="578"/>
                    <a:pt x="2166" y="590"/>
                  </a:cubicBezTo>
                  <a:cubicBezTo>
                    <a:pt x="2211" y="631"/>
                    <a:pt x="2262" y="660"/>
                    <a:pt x="2322" y="673"/>
                  </a:cubicBezTo>
                  <a:cubicBezTo>
                    <a:pt x="2407" y="693"/>
                    <a:pt x="2486" y="683"/>
                    <a:pt x="2554" y="623"/>
                  </a:cubicBezTo>
                  <a:cubicBezTo>
                    <a:pt x="2575" y="604"/>
                    <a:pt x="2592" y="583"/>
                    <a:pt x="2597" y="553"/>
                  </a:cubicBezTo>
                  <a:cubicBezTo>
                    <a:pt x="2593" y="552"/>
                    <a:pt x="2590" y="551"/>
                    <a:pt x="2588" y="550"/>
                  </a:cubicBezTo>
                  <a:cubicBezTo>
                    <a:pt x="2496" y="546"/>
                    <a:pt x="2414" y="513"/>
                    <a:pt x="2342" y="457"/>
                  </a:cubicBezTo>
                  <a:cubicBezTo>
                    <a:pt x="2277" y="405"/>
                    <a:pt x="2239" y="340"/>
                    <a:pt x="2259" y="253"/>
                  </a:cubicBezTo>
                  <a:cubicBezTo>
                    <a:pt x="2263" y="232"/>
                    <a:pt x="2264" y="211"/>
                    <a:pt x="2260" y="189"/>
                  </a:cubicBezTo>
                  <a:cubicBezTo>
                    <a:pt x="2256" y="139"/>
                    <a:pt x="2227" y="96"/>
                    <a:pt x="2187" y="75"/>
                  </a:cubicBezTo>
                  <a:cubicBezTo>
                    <a:pt x="2167" y="62"/>
                    <a:pt x="2145" y="51"/>
                    <a:pt x="2122" y="43"/>
                  </a:cubicBezTo>
                  <a:cubicBezTo>
                    <a:pt x="2051" y="18"/>
                    <a:pt x="1976" y="10"/>
                    <a:pt x="1901" y="7"/>
                  </a:cubicBezTo>
                  <a:cubicBezTo>
                    <a:pt x="1708" y="0"/>
                    <a:pt x="1518" y="22"/>
                    <a:pt x="1327" y="45"/>
                  </a:cubicBezTo>
                  <a:cubicBezTo>
                    <a:pt x="1228" y="57"/>
                    <a:pt x="1129" y="73"/>
                    <a:pt x="1030" y="87"/>
                  </a:cubicBezTo>
                  <a:cubicBezTo>
                    <a:pt x="878" y="108"/>
                    <a:pt x="726" y="130"/>
                    <a:pt x="573" y="149"/>
                  </a:cubicBezTo>
                  <a:cubicBezTo>
                    <a:pt x="461" y="164"/>
                    <a:pt x="348" y="177"/>
                    <a:pt x="234" y="188"/>
                  </a:cubicBezTo>
                  <a:cubicBezTo>
                    <a:pt x="164" y="194"/>
                    <a:pt x="94" y="196"/>
                    <a:pt x="24" y="199"/>
                  </a:cubicBezTo>
                  <a:cubicBezTo>
                    <a:pt x="13" y="200"/>
                    <a:pt x="0" y="199"/>
                    <a:pt x="6" y="216"/>
                  </a:cubicBezTo>
                  <a:cubicBezTo>
                    <a:pt x="20" y="257"/>
                    <a:pt x="39" y="294"/>
                    <a:pt x="69" y="326"/>
                  </a:cubicBezTo>
                  <a:cubicBezTo>
                    <a:pt x="130" y="391"/>
                    <a:pt x="209" y="418"/>
                    <a:pt x="293" y="430"/>
                  </a:cubicBezTo>
                  <a:cubicBezTo>
                    <a:pt x="430" y="451"/>
                    <a:pt x="566" y="439"/>
                    <a:pt x="701" y="417"/>
                  </a:cubicBezTo>
                  <a:cubicBezTo>
                    <a:pt x="811" y="399"/>
                    <a:pt x="919" y="374"/>
                    <a:pt x="1027" y="350"/>
                  </a:cubicBezTo>
                  <a:cubicBezTo>
                    <a:pt x="1118" y="331"/>
                    <a:pt x="1207" y="307"/>
                    <a:pt x="1297" y="285"/>
                  </a:cubicBezTo>
                  <a:cubicBezTo>
                    <a:pt x="1367" y="268"/>
                    <a:pt x="1437" y="249"/>
                    <a:pt x="1507" y="233"/>
                  </a:cubicBezTo>
                  <a:cubicBezTo>
                    <a:pt x="1573" y="217"/>
                    <a:pt x="1639" y="204"/>
                    <a:pt x="1706" y="191"/>
                  </a:cubicBezTo>
                  <a:cubicBezTo>
                    <a:pt x="1775" y="178"/>
                    <a:pt x="1929" y="173"/>
                    <a:pt x="1935" y="174"/>
                  </a:cubicBezTo>
                  <a:cubicBezTo>
                    <a:pt x="1935" y="176"/>
                    <a:pt x="1812" y="219"/>
                    <a:pt x="1760" y="233"/>
                  </a:cubicBezTo>
                  <a:cubicBezTo>
                    <a:pt x="1679" y="256"/>
                    <a:pt x="1598" y="279"/>
                    <a:pt x="1516" y="300"/>
                  </a:cubicBezTo>
                  <a:cubicBezTo>
                    <a:pt x="1430" y="322"/>
                    <a:pt x="1344" y="342"/>
                    <a:pt x="1258" y="363"/>
                  </a:cubicBezTo>
                  <a:cubicBezTo>
                    <a:pt x="1168" y="385"/>
                    <a:pt x="1079" y="408"/>
                    <a:pt x="990" y="430"/>
                  </a:cubicBezTo>
                  <a:cubicBezTo>
                    <a:pt x="909" y="450"/>
                    <a:pt x="828" y="469"/>
                    <a:pt x="747" y="489"/>
                  </a:cubicBezTo>
                  <a:cubicBezTo>
                    <a:pt x="646" y="514"/>
                    <a:pt x="546" y="538"/>
                    <a:pt x="445" y="563"/>
                  </a:cubicBezTo>
                  <a:cubicBezTo>
                    <a:pt x="403" y="573"/>
                    <a:pt x="361" y="584"/>
                    <a:pt x="319" y="595"/>
                  </a:cubicBezTo>
                  <a:cubicBezTo>
                    <a:pt x="309" y="598"/>
                    <a:pt x="302" y="601"/>
                    <a:pt x="306" y="614"/>
                  </a:cubicBezTo>
                  <a:cubicBezTo>
                    <a:pt x="316" y="654"/>
                    <a:pt x="335" y="689"/>
                    <a:pt x="366" y="717"/>
                  </a:cubicBezTo>
                  <a:cubicBezTo>
                    <a:pt x="413" y="758"/>
                    <a:pt x="470" y="770"/>
                    <a:pt x="529" y="772"/>
                  </a:cubicBezTo>
                  <a:cubicBezTo>
                    <a:pt x="629" y="776"/>
                    <a:pt x="725" y="754"/>
                    <a:pt x="819" y="725"/>
                  </a:cubicBezTo>
                  <a:cubicBezTo>
                    <a:pt x="904" y="698"/>
                    <a:pt x="988" y="667"/>
                    <a:pt x="1071" y="635"/>
                  </a:cubicBezTo>
                  <a:cubicBezTo>
                    <a:pt x="1155" y="602"/>
                    <a:pt x="1237" y="566"/>
                    <a:pt x="1319" y="531"/>
                  </a:cubicBezTo>
                  <a:cubicBezTo>
                    <a:pt x="1387" y="502"/>
                    <a:pt x="1454" y="472"/>
                    <a:pt x="1521" y="443"/>
                  </a:cubicBezTo>
                  <a:cubicBezTo>
                    <a:pt x="1591" y="412"/>
                    <a:pt x="1661" y="381"/>
                    <a:pt x="1733" y="353"/>
                  </a:cubicBezTo>
                  <a:cubicBezTo>
                    <a:pt x="1787" y="333"/>
                    <a:pt x="1894" y="299"/>
                    <a:pt x="1962" y="287"/>
                  </a:cubicBezTo>
                  <a:cubicBezTo>
                    <a:pt x="1962" y="288"/>
                    <a:pt x="1851" y="363"/>
                    <a:pt x="1795" y="390"/>
                  </a:cubicBezTo>
                  <a:cubicBezTo>
                    <a:pt x="1723" y="425"/>
                    <a:pt x="1650" y="458"/>
                    <a:pt x="1576" y="491"/>
                  </a:cubicBezTo>
                  <a:cubicBezTo>
                    <a:pt x="1509" y="521"/>
                    <a:pt x="1441" y="549"/>
                    <a:pt x="1374" y="578"/>
                  </a:cubicBezTo>
                  <a:cubicBezTo>
                    <a:pt x="1294" y="612"/>
                    <a:pt x="1214" y="647"/>
                    <a:pt x="1133" y="681"/>
                  </a:cubicBezTo>
                  <a:cubicBezTo>
                    <a:pt x="1066" y="710"/>
                    <a:pt x="998" y="738"/>
                    <a:pt x="931" y="767"/>
                  </a:cubicBezTo>
                  <a:cubicBezTo>
                    <a:pt x="862" y="797"/>
                    <a:pt x="794" y="828"/>
                    <a:pt x="724" y="858"/>
                  </a:cubicBezTo>
                  <a:cubicBezTo>
                    <a:pt x="711" y="864"/>
                    <a:pt x="709" y="870"/>
                    <a:pt x="717" y="882"/>
                  </a:cubicBezTo>
                  <a:cubicBezTo>
                    <a:pt x="776" y="971"/>
                    <a:pt x="858" y="1012"/>
                    <a:pt x="964" y="1004"/>
                  </a:cubicBezTo>
                  <a:cubicBezTo>
                    <a:pt x="1061" y="996"/>
                    <a:pt x="1148" y="960"/>
                    <a:pt x="1230" y="913"/>
                  </a:cubicBezTo>
                  <a:cubicBezTo>
                    <a:pt x="1324" y="858"/>
                    <a:pt x="1415" y="799"/>
                    <a:pt x="1504" y="737"/>
                  </a:cubicBezTo>
                  <a:cubicBezTo>
                    <a:pt x="1583" y="683"/>
                    <a:pt x="1657" y="622"/>
                    <a:pt x="1734" y="566"/>
                  </a:cubicBezTo>
                  <a:cubicBezTo>
                    <a:pt x="1803" y="515"/>
                    <a:pt x="1953" y="431"/>
                    <a:pt x="2017" y="409"/>
                  </a:cubicBezTo>
                  <a:cubicBezTo>
                    <a:pt x="1967" y="456"/>
                    <a:pt x="1959" y="464"/>
                    <a:pt x="1934" y="484"/>
                  </a:cubicBezTo>
                  <a:cubicBezTo>
                    <a:pt x="1814" y="579"/>
                    <a:pt x="1247" y="1005"/>
                    <a:pt x="1128" y="1092"/>
                  </a:cubicBezTo>
                  <a:cubicBezTo>
                    <a:pt x="1187" y="1169"/>
                    <a:pt x="1271" y="1195"/>
                    <a:pt x="1364" y="1162"/>
                  </a:cubicBezTo>
                  <a:cubicBezTo>
                    <a:pt x="1426" y="1141"/>
                    <a:pt x="1479" y="1104"/>
                    <a:pt x="1530" y="1062"/>
                  </a:cubicBezTo>
                  <a:cubicBezTo>
                    <a:pt x="1636" y="975"/>
                    <a:pt x="1724" y="871"/>
                    <a:pt x="1814" y="768"/>
                  </a:cubicBezTo>
                  <a:cubicBezTo>
                    <a:pt x="1881" y="693"/>
                    <a:pt x="1987" y="583"/>
                    <a:pt x="2070" y="516"/>
                  </a:cubicBezTo>
                  <a:cubicBezTo>
                    <a:pt x="2067" y="521"/>
                    <a:pt x="1996" y="623"/>
                    <a:pt x="1960" y="667"/>
                  </a:cubicBezTo>
                  <a:cubicBezTo>
                    <a:pt x="1859" y="793"/>
                    <a:pt x="1755" y="918"/>
                    <a:pt x="1654" y="1045"/>
                  </a:cubicBezTo>
                  <a:cubicBezTo>
                    <a:pt x="1599" y="1114"/>
                    <a:pt x="1549" y="1187"/>
                    <a:pt x="1497" y="1258"/>
                  </a:cubicBezTo>
                  <a:cubicBezTo>
                    <a:pt x="1483" y="1277"/>
                    <a:pt x="1484" y="1278"/>
                    <a:pt x="1505" y="1287"/>
                  </a:cubicBezTo>
                  <a:cubicBezTo>
                    <a:pt x="1563" y="1311"/>
                    <a:pt x="1619" y="1306"/>
                    <a:pt x="1674" y="1279"/>
                  </a:cubicBezTo>
                  <a:cubicBezTo>
                    <a:pt x="1731" y="1251"/>
                    <a:pt x="1775" y="1207"/>
                    <a:pt x="1814" y="1159"/>
                  </a:cubicBezTo>
                  <a:cubicBezTo>
                    <a:pt x="1919" y="1030"/>
                    <a:pt x="1989" y="881"/>
                    <a:pt x="2063" y="735"/>
                  </a:cubicBezTo>
                  <a:cubicBezTo>
                    <a:pt x="2088" y="688"/>
                    <a:pt x="2113" y="641"/>
                    <a:pt x="2139" y="5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7">
              <a:extLst>
                <a:ext uri="{FF2B5EF4-FFF2-40B4-BE49-F238E27FC236}">
                  <a16:creationId xmlns:a16="http://schemas.microsoft.com/office/drawing/2014/main" id="{718E6445-2BDA-4379-8EC5-5563253F66A0}"/>
                </a:ext>
              </a:extLst>
            </p:cNvPr>
            <p:cNvSpPr>
              <a:spLocks/>
            </p:cNvSpPr>
            <p:nvPr/>
          </p:nvSpPr>
          <p:spPr bwMode="auto">
            <a:xfrm>
              <a:off x="6734943" y="1703384"/>
              <a:ext cx="2341681" cy="1223491"/>
            </a:xfrm>
            <a:custGeom>
              <a:avLst/>
              <a:gdLst>
                <a:gd name="T0" fmla="*/ 2362 w 2596"/>
                <a:gd name="T1" fmla="*/ 188 h 1311"/>
                <a:gd name="T2" fmla="*/ 1566 w 2596"/>
                <a:gd name="T3" fmla="*/ 87 h 1311"/>
                <a:gd name="T4" fmla="*/ 696 w 2596"/>
                <a:gd name="T5" fmla="*/ 7 h 1311"/>
                <a:gd name="T6" fmla="*/ 410 w 2596"/>
                <a:gd name="T7" fmla="*/ 75 h 1311"/>
                <a:gd name="T8" fmla="*/ 338 w 2596"/>
                <a:gd name="T9" fmla="*/ 253 h 1311"/>
                <a:gd name="T10" fmla="*/ 9 w 2596"/>
                <a:gd name="T11" fmla="*/ 550 h 1311"/>
                <a:gd name="T12" fmla="*/ 43 w 2596"/>
                <a:gd name="T13" fmla="*/ 623 h 1311"/>
                <a:gd name="T14" fmla="*/ 430 w 2596"/>
                <a:gd name="T15" fmla="*/ 590 h 1311"/>
                <a:gd name="T16" fmla="*/ 533 w 2596"/>
                <a:gd name="T17" fmla="*/ 735 h 1311"/>
                <a:gd name="T18" fmla="*/ 923 w 2596"/>
                <a:gd name="T19" fmla="*/ 1279 h 1311"/>
                <a:gd name="T20" fmla="*/ 1100 w 2596"/>
                <a:gd name="T21" fmla="*/ 1258 h 1311"/>
                <a:gd name="T22" fmla="*/ 636 w 2596"/>
                <a:gd name="T23" fmla="*/ 667 h 1311"/>
                <a:gd name="T24" fmla="*/ 782 w 2596"/>
                <a:gd name="T25" fmla="*/ 768 h 1311"/>
                <a:gd name="T26" fmla="*/ 1233 w 2596"/>
                <a:gd name="T27" fmla="*/ 1162 h 1311"/>
                <a:gd name="T28" fmla="*/ 663 w 2596"/>
                <a:gd name="T29" fmla="*/ 484 h 1311"/>
                <a:gd name="T30" fmla="*/ 863 w 2596"/>
                <a:gd name="T31" fmla="*/ 566 h 1311"/>
                <a:gd name="T32" fmla="*/ 1366 w 2596"/>
                <a:gd name="T33" fmla="*/ 913 h 1311"/>
                <a:gd name="T34" fmla="*/ 1880 w 2596"/>
                <a:gd name="T35" fmla="*/ 882 h 1311"/>
                <a:gd name="T36" fmla="*/ 1666 w 2596"/>
                <a:gd name="T37" fmla="*/ 767 h 1311"/>
                <a:gd name="T38" fmla="*/ 1223 w 2596"/>
                <a:gd name="T39" fmla="*/ 578 h 1311"/>
                <a:gd name="T40" fmla="*/ 802 w 2596"/>
                <a:gd name="T41" fmla="*/ 390 h 1311"/>
                <a:gd name="T42" fmla="*/ 864 w 2596"/>
                <a:gd name="T43" fmla="*/ 353 h 1311"/>
                <a:gd name="T44" fmla="*/ 1277 w 2596"/>
                <a:gd name="T45" fmla="*/ 531 h 1311"/>
                <a:gd name="T46" fmla="*/ 1777 w 2596"/>
                <a:gd name="T47" fmla="*/ 725 h 1311"/>
                <a:gd name="T48" fmla="*/ 2230 w 2596"/>
                <a:gd name="T49" fmla="*/ 717 h 1311"/>
                <a:gd name="T50" fmla="*/ 2278 w 2596"/>
                <a:gd name="T51" fmla="*/ 595 h 1311"/>
                <a:gd name="T52" fmla="*/ 1849 w 2596"/>
                <a:gd name="T53" fmla="*/ 489 h 1311"/>
                <a:gd name="T54" fmla="*/ 1339 w 2596"/>
                <a:gd name="T55" fmla="*/ 363 h 1311"/>
                <a:gd name="T56" fmla="*/ 836 w 2596"/>
                <a:gd name="T57" fmla="*/ 233 h 1311"/>
                <a:gd name="T58" fmla="*/ 891 w 2596"/>
                <a:gd name="T59" fmla="*/ 191 h 1311"/>
                <a:gd name="T60" fmla="*/ 1299 w 2596"/>
                <a:gd name="T61" fmla="*/ 285 h 1311"/>
                <a:gd name="T62" fmla="*/ 1895 w 2596"/>
                <a:gd name="T63" fmla="*/ 417 h 1311"/>
                <a:gd name="T64" fmla="*/ 2528 w 2596"/>
                <a:gd name="T65" fmla="*/ 326 h 1311"/>
                <a:gd name="T66" fmla="*/ 2573 w 2596"/>
                <a:gd name="T67" fmla="*/ 199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6" h="1311">
                  <a:moveTo>
                    <a:pt x="2573" y="199"/>
                  </a:moveTo>
                  <a:cubicBezTo>
                    <a:pt x="2503" y="196"/>
                    <a:pt x="2432" y="194"/>
                    <a:pt x="2362" y="188"/>
                  </a:cubicBezTo>
                  <a:cubicBezTo>
                    <a:pt x="2249" y="177"/>
                    <a:pt x="2136" y="164"/>
                    <a:pt x="2023" y="149"/>
                  </a:cubicBezTo>
                  <a:cubicBezTo>
                    <a:pt x="1871" y="130"/>
                    <a:pt x="1719" y="108"/>
                    <a:pt x="1566" y="87"/>
                  </a:cubicBezTo>
                  <a:cubicBezTo>
                    <a:pt x="1467" y="73"/>
                    <a:pt x="1369" y="57"/>
                    <a:pt x="1270" y="45"/>
                  </a:cubicBezTo>
                  <a:cubicBezTo>
                    <a:pt x="1079" y="22"/>
                    <a:pt x="888" y="0"/>
                    <a:pt x="696" y="7"/>
                  </a:cubicBezTo>
                  <a:cubicBezTo>
                    <a:pt x="621" y="10"/>
                    <a:pt x="546" y="18"/>
                    <a:pt x="475" y="43"/>
                  </a:cubicBezTo>
                  <a:cubicBezTo>
                    <a:pt x="452" y="51"/>
                    <a:pt x="430" y="62"/>
                    <a:pt x="410" y="75"/>
                  </a:cubicBezTo>
                  <a:cubicBezTo>
                    <a:pt x="369" y="96"/>
                    <a:pt x="341" y="139"/>
                    <a:pt x="337" y="189"/>
                  </a:cubicBezTo>
                  <a:cubicBezTo>
                    <a:pt x="333" y="211"/>
                    <a:pt x="334" y="232"/>
                    <a:pt x="338" y="253"/>
                  </a:cubicBezTo>
                  <a:cubicBezTo>
                    <a:pt x="357" y="340"/>
                    <a:pt x="320" y="405"/>
                    <a:pt x="254" y="457"/>
                  </a:cubicBezTo>
                  <a:cubicBezTo>
                    <a:pt x="183" y="513"/>
                    <a:pt x="101" y="546"/>
                    <a:pt x="9" y="550"/>
                  </a:cubicBezTo>
                  <a:cubicBezTo>
                    <a:pt x="6" y="551"/>
                    <a:pt x="4" y="552"/>
                    <a:pt x="0" y="553"/>
                  </a:cubicBezTo>
                  <a:cubicBezTo>
                    <a:pt x="4" y="583"/>
                    <a:pt x="22" y="604"/>
                    <a:pt x="43" y="623"/>
                  </a:cubicBezTo>
                  <a:cubicBezTo>
                    <a:pt x="110" y="683"/>
                    <a:pt x="190" y="693"/>
                    <a:pt x="275" y="673"/>
                  </a:cubicBezTo>
                  <a:cubicBezTo>
                    <a:pt x="335" y="660"/>
                    <a:pt x="386" y="631"/>
                    <a:pt x="430" y="590"/>
                  </a:cubicBezTo>
                  <a:cubicBezTo>
                    <a:pt x="443" y="578"/>
                    <a:pt x="451" y="581"/>
                    <a:pt x="458" y="595"/>
                  </a:cubicBezTo>
                  <a:cubicBezTo>
                    <a:pt x="483" y="641"/>
                    <a:pt x="509" y="688"/>
                    <a:pt x="533" y="735"/>
                  </a:cubicBezTo>
                  <a:cubicBezTo>
                    <a:pt x="608" y="881"/>
                    <a:pt x="677" y="1030"/>
                    <a:pt x="782" y="1159"/>
                  </a:cubicBezTo>
                  <a:cubicBezTo>
                    <a:pt x="822" y="1207"/>
                    <a:pt x="866" y="1251"/>
                    <a:pt x="923" y="1279"/>
                  </a:cubicBezTo>
                  <a:cubicBezTo>
                    <a:pt x="978" y="1306"/>
                    <a:pt x="1034" y="1311"/>
                    <a:pt x="1092" y="1287"/>
                  </a:cubicBezTo>
                  <a:cubicBezTo>
                    <a:pt x="1113" y="1278"/>
                    <a:pt x="1114" y="1277"/>
                    <a:pt x="1100" y="1258"/>
                  </a:cubicBezTo>
                  <a:cubicBezTo>
                    <a:pt x="1048" y="1187"/>
                    <a:pt x="998" y="1114"/>
                    <a:pt x="943" y="1045"/>
                  </a:cubicBezTo>
                  <a:cubicBezTo>
                    <a:pt x="842" y="918"/>
                    <a:pt x="738" y="793"/>
                    <a:pt x="636" y="667"/>
                  </a:cubicBezTo>
                  <a:cubicBezTo>
                    <a:pt x="601" y="623"/>
                    <a:pt x="530" y="521"/>
                    <a:pt x="527" y="516"/>
                  </a:cubicBezTo>
                  <a:cubicBezTo>
                    <a:pt x="610" y="583"/>
                    <a:pt x="716" y="693"/>
                    <a:pt x="782" y="768"/>
                  </a:cubicBezTo>
                  <a:cubicBezTo>
                    <a:pt x="873" y="871"/>
                    <a:pt x="961" y="975"/>
                    <a:pt x="1067" y="1062"/>
                  </a:cubicBezTo>
                  <a:cubicBezTo>
                    <a:pt x="1117" y="1104"/>
                    <a:pt x="1171" y="1141"/>
                    <a:pt x="1233" y="1162"/>
                  </a:cubicBezTo>
                  <a:cubicBezTo>
                    <a:pt x="1326" y="1195"/>
                    <a:pt x="1410" y="1169"/>
                    <a:pt x="1469" y="1092"/>
                  </a:cubicBezTo>
                  <a:cubicBezTo>
                    <a:pt x="1350" y="1005"/>
                    <a:pt x="783" y="579"/>
                    <a:pt x="663" y="484"/>
                  </a:cubicBezTo>
                  <a:cubicBezTo>
                    <a:pt x="637" y="464"/>
                    <a:pt x="630" y="456"/>
                    <a:pt x="580" y="409"/>
                  </a:cubicBezTo>
                  <a:cubicBezTo>
                    <a:pt x="644" y="431"/>
                    <a:pt x="793" y="515"/>
                    <a:pt x="863" y="566"/>
                  </a:cubicBezTo>
                  <a:cubicBezTo>
                    <a:pt x="940" y="622"/>
                    <a:pt x="1014" y="683"/>
                    <a:pt x="1092" y="737"/>
                  </a:cubicBezTo>
                  <a:cubicBezTo>
                    <a:pt x="1182" y="799"/>
                    <a:pt x="1273" y="858"/>
                    <a:pt x="1366" y="913"/>
                  </a:cubicBezTo>
                  <a:cubicBezTo>
                    <a:pt x="1448" y="960"/>
                    <a:pt x="1536" y="996"/>
                    <a:pt x="1632" y="1004"/>
                  </a:cubicBezTo>
                  <a:cubicBezTo>
                    <a:pt x="1739" y="1012"/>
                    <a:pt x="1821" y="971"/>
                    <a:pt x="1880" y="882"/>
                  </a:cubicBezTo>
                  <a:cubicBezTo>
                    <a:pt x="1888" y="870"/>
                    <a:pt x="1886" y="864"/>
                    <a:pt x="1872" y="858"/>
                  </a:cubicBezTo>
                  <a:cubicBezTo>
                    <a:pt x="1803" y="828"/>
                    <a:pt x="1735" y="797"/>
                    <a:pt x="1666" y="767"/>
                  </a:cubicBezTo>
                  <a:cubicBezTo>
                    <a:pt x="1598" y="738"/>
                    <a:pt x="1531" y="710"/>
                    <a:pt x="1463" y="681"/>
                  </a:cubicBezTo>
                  <a:cubicBezTo>
                    <a:pt x="1383" y="647"/>
                    <a:pt x="1303" y="612"/>
                    <a:pt x="1223" y="578"/>
                  </a:cubicBezTo>
                  <a:cubicBezTo>
                    <a:pt x="1155" y="549"/>
                    <a:pt x="1088" y="521"/>
                    <a:pt x="1021" y="491"/>
                  </a:cubicBezTo>
                  <a:cubicBezTo>
                    <a:pt x="947" y="458"/>
                    <a:pt x="874" y="425"/>
                    <a:pt x="802" y="390"/>
                  </a:cubicBezTo>
                  <a:cubicBezTo>
                    <a:pt x="746" y="363"/>
                    <a:pt x="635" y="288"/>
                    <a:pt x="635" y="287"/>
                  </a:cubicBezTo>
                  <a:cubicBezTo>
                    <a:pt x="703" y="299"/>
                    <a:pt x="810" y="333"/>
                    <a:pt x="864" y="353"/>
                  </a:cubicBezTo>
                  <a:cubicBezTo>
                    <a:pt x="935" y="381"/>
                    <a:pt x="1005" y="412"/>
                    <a:pt x="1076" y="443"/>
                  </a:cubicBezTo>
                  <a:cubicBezTo>
                    <a:pt x="1143" y="472"/>
                    <a:pt x="1210" y="502"/>
                    <a:pt x="1277" y="531"/>
                  </a:cubicBezTo>
                  <a:cubicBezTo>
                    <a:pt x="1360" y="566"/>
                    <a:pt x="1442" y="602"/>
                    <a:pt x="1526" y="635"/>
                  </a:cubicBezTo>
                  <a:cubicBezTo>
                    <a:pt x="1609" y="667"/>
                    <a:pt x="1692" y="698"/>
                    <a:pt x="1777" y="725"/>
                  </a:cubicBezTo>
                  <a:cubicBezTo>
                    <a:pt x="1872" y="754"/>
                    <a:pt x="1968" y="776"/>
                    <a:pt x="2068" y="772"/>
                  </a:cubicBezTo>
                  <a:cubicBezTo>
                    <a:pt x="2127" y="770"/>
                    <a:pt x="2184" y="758"/>
                    <a:pt x="2230" y="717"/>
                  </a:cubicBezTo>
                  <a:cubicBezTo>
                    <a:pt x="2262" y="689"/>
                    <a:pt x="2280" y="654"/>
                    <a:pt x="2291" y="614"/>
                  </a:cubicBezTo>
                  <a:cubicBezTo>
                    <a:pt x="2294" y="601"/>
                    <a:pt x="2288" y="598"/>
                    <a:pt x="2278" y="595"/>
                  </a:cubicBezTo>
                  <a:cubicBezTo>
                    <a:pt x="2236" y="584"/>
                    <a:pt x="2194" y="573"/>
                    <a:pt x="2152" y="563"/>
                  </a:cubicBezTo>
                  <a:cubicBezTo>
                    <a:pt x="2051" y="538"/>
                    <a:pt x="1950" y="514"/>
                    <a:pt x="1849" y="489"/>
                  </a:cubicBezTo>
                  <a:cubicBezTo>
                    <a:pt x="1768" y="469"/>
                    <a:pt x="1687" y="450"/>
                    <a:pt x="1607" y="430"/>
                  </a:cubicBezTo>
                  <a:cubicBezTo>
                    <a:pt x="1517" y="408"/>
                    <a:pt x="1428" y="385"/>
                    <a:pt x="1339" y="363"/>
                  </a:cubicBezTo>
                  <a:cubicBezTo>
                    <a:pt x="1253" y="342"/>
                    <a:pt x="1167" y="322"/>
                    <a:pt x="1081" y="300"/>
                  </a:cubicBezTo>
                  <a:cubicBezTo>
                    <a:pt x="999" y="279"/>
                    <a:pt x="918" y="256"/>
                    <a:pt x="836" y="233"/>
                  </a:cubicBezTo>
                  <a:cubicBezTo>
                    <a:pt x="785" y="219"/>
                    <a:pt x="661" y="176"/>
                    <a:pt x="662" y="174"/>
                  </a:cubicBezTo>
                  <a:cubicBezTo>
                    <a:pt x="668" y="173"/>
                    <a:pt x="822" y="178"/>
                    <a:pt x="891" y="191"/>
                  </a:cubicBezTo>
                  <a:cubicBezTo>
                    <a:pt x="957" y="204"/>
                    <a:pt x="1023" y="217"/>
                    <a:pt x="1089" y="233"/>
                  </a:cubicBezTo>
                  <a:cubicBezTo>
                    <a:pt x="1160" y="249"/>
                    <a:pt x="1229" y="268"/>
                    <a:pt x="1299" y="285"/>
                  </a:cubicBezTo>
                  <a:cubicBezTo>
                    <a:pt x="1389" y="307"/>
                    <a:pt x="1479" y="331"/>
                    <a:pt x="1569" y="350"/>
                  </a:cubicBezTo>
                  <a:cubicBezTo>
                    <a:pt x="1678" y="374"/>
                    <a:pt x="1786" y="399"/>
                    <a:pt x="1895" y="417"/>
                  </a:cubicBezTo>
                  <a:cubicBezTo>
                    <a:pt x="2031" y="439"/>
                    <a:pt x="2167" y="451"/>
                    <a:pt x="2304" y="430"/>
                  </a:cubicBezTo>
                  <a:cubicBezTo>
                    <a:pt x="2388" y="418"/>
                    <a:pt x="2467" y="391"/>
                    <a:pt x="2528" y="326"/>
                  </a:cubicBezTo>
                  <a:cubicBezTo>
                    <a:pt x="2557" y="294"/>
                    <a:pt x="2576" y="257"/>
                    <a:pt x="2590" y="216"/>
                  </a:cubicBezTo>
                  <a:cubicBezTo>
                    <a:pt x="2596" y="199"/>
                    <a:pt x="2584" y="200"/>
                    <a:pt x="257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8">
              <a:extLst>
                <a:ext uri="{FF2B5EF4-FFF2-40B4-BE49-F238E27FC236}">
                  <a16:creationId xmlns:a16="http://schemas.microsoft.com/office/drawing/2014/main" id="{FBDEFB4D-9DD0-47A8-BE88-2348A1470EA7}"/>
                </a:ext>
              </a:extLst>
            </p:cNvPr>
            <p:cNvSpPr>
              <a:spLocks/>
            </p:cNvSpPr>
            <p:nvPr/>
          </p:nvSpPr>
          <p:spPr bwMode="auto">
            <a:xfrm>
              <a:off x="6487698" y="3426000"/>
              <a:ext cx="110341" cy="222068"/>
            </a:xfrm>
            <a:custGeom>
              <a:avLst/>
              <a:gdLst>
                <a:gd name="T0" fmla="*/ 123 w 123"/>
                <a:gd name="T1" fmla="*/ 19 h 238"/>
                <a:gd name="T2" fmla="*/ 106 w 123"/>
                <a:gd name="T3" fmla="*/ 5 h 238"/>
                <a:gd name="T4" fmla="*/ 13 w 123"/>
                <a:gd name="T5" fmla="*/ 31 h 238"/>
                <a:gd name="T6" fmla="*/ 0 w 123"/>
                <a:gd name="T7" fmla="*/ 48 h 238"/>
                <a:gd name="T8" fmla="*/ 4 w 123"/>
                <a:gd name="T9" fmla="*/ 225 h 238"/>
                <a:gd name="T10" fmla="*/ 19 w 123"/>
                <a:gd name="T11" fmla="*/ 235 h 238"/>
                <a:gd name="T12" fmla="*/ 106 w 123"/>
                <a:gd name="T13" fmla="*/ 204 h 238"/>
                <a:gd name="T14" fmla="*/ 121 w 123"/>
                <a:gd name="T15" fmla="*/ 183 h 238"/>
                <a:gd name="T16" fmla="*/ 122 w 123"/>
                <a:gd name="T17" fmla="*/ 100 h 238"/>
                <a:gd name="T18" fmla="*/ 123 w 123"/>
                <a:gd name="T19" fmla="*/ 100 h 238"/>
                <a:gd name="T20" fmla="*/ 123 w 123"/>
                <a:gd name="T21" fmla="*/ 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238">
                  <a:moveTo>
                    <a:pt x="123" y="19"/>
                  </a:moveTo>
                  <a:cubicBezTo>
                    <a:pt x="123" y="7"/>
                    <a:pt x="121" y="0"/>
                    <a:pt x="106" y="5"/>
                  </a:cubicBezTo>
                  <a:cubicBezTo>
                    <a:pt x="75" y="14"/>
                    <a:pt x="44" y="21"/>
                    <a:pt x="13" y="31"/>
                  </a:cubicBezTo>
                  <a:cubicBezTo>
                    <a:pt x="7" y="33"/>
                    <a:pt x="0" y="42"/>
                    <a:pt x="0" y="48"/>
                  </a:cubicBezTo>
                  <a:cubicBezTo>
                    <a:pt x="1" y="107"/>
                    <a:pt x="2" y="166"/>
                    <a:pt x="4" y="225"/>
                  </a:cubicBezTo>
                  <a:cubicBezTo>
                    <a:pt x="4" y="236"/>
                    <a:pt x="10" y="238"/>
                    <a:pt x="19" y="235"/>
                  </a:cubicBezTo>
                  <a:cubicBezTo>
                    <a:pt x="48" y="225"/>
                    <a:pt x="78" y="216"/>
                    <a:pt x="106" y="204"/>
                  </a:cubicBezTo>
                  <a:cubicBezTo>
                    <a:pt x="113" y="201"/>
                    <a:pt x="120" y="190"/>
                    <a:pt x="121" y="183"/>
                  </a:cubicBezTo>
                  <a:cubicBezTo>
                    <a:pt x="123" y="155"/>
                    <a:pt x="122" y="127"/>
                    <a:pt x="122" y="100"/>
                  </a:cubicBezTo>
                  <a:cubicBezTo>
                    <a:pt x="122" y="100"/>
                    <a:pt x="123" y="100"/>
                    <a:pt x="123" y="100"/>
                  </a:cubicBezTo>
                  <a:cubicBezTo>
                    <a:pt x="123" y="73"/>
                    <a:pt x="123" y="46"/>
                    <a:pt x="12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04BDE861-866B-4C98-B2FA-48D7B228CE5C}"/>
                </a:ext>
              </a:extLst>
            </p:cNvPr>
            <p:cNvSpPr>
              <a:spLocks/>
            </p:cNvSpPr>
            <p:nvPr/>
          </p:nvSpPr>
          <p:spPr bwMode="auto">
            <a:xfrm>
              <a:off x="6314012" y="1726648"/>
              <a:ext cx="459755" cy="1422295"/>
            </a:xfrm>
            <a:custGeom>
              <a:avLst/>
              <a:gdLst>
                <a:gd name="T0" fmla="*/ 166 w 508"/>
                <a:gd name="T1" fmla="*/ 492 h 1524"/>
                <a:gd name="T2" fmla="*/ 166 w 508"/>
                <a:gd name="T3" fmla="*/ 493 h 1524"/>
                <a:gd name="T4" fmla="*/ 174 w 508"/>
                <a:gd name="T5" fmla="*/ 1020 h 1524"/>
                <a:gd name="T6" fmla="*/ 184 w 508"/>
                <a:gd name="T7" fmla="*/ 1503 h 1524"/>
                <a:gd name="T8" fmla="*/ 206 w 508"/>
                <a:gd name="T9" fmla="*/ 1519 h 1524"/>
                <a:gd name="T10" fmla="*/ 310 w 508"/>
                <a:gd name="T11" fmla="*/ 1484 h 1524"/>
                <a:gd name="T12" fmla="*/ 320 w 508"/>
                <a:gd name="T13" fmla="*/ 1463 h 1524"/>
                <a:gd name="T14" fmla="*/ 325 w 508"/>
                <a:gd name="T15" fmla="*/ 1274 h 1524"/>
                <a:gd name="T16" fmla="*/ 332 w 508"/>
                <a:gd name="T17" fmla="*/ 864 h 1524"/>
                <a:gd name="T18" fmla="*/ 338 w 508"/>
                <a:gd name="T19" fmla="*/ 501 h 1524"/>
                <a:gd name="T20" fmla="*/ 338 w 508"/>
                <a:gd name="T21" fmla="*/ 493 h 1524"/>
                <a:gd name="T22" fmla="*/ 508 w 508"/>
                <a:gd name="T23" fmla="*/ 254 h 1524"/>
                <a:gd name="T24" fmla="*/ 254 w 508"/>
                <a:gd name="T25" fmla="*/ 0 h 1524"/>
                <a:gd name="T26" fmla="*/ 0 w 508"/>
                <a:gd name="T27" fmla="*/ 254 h 1524"/>
                <a:gd name="T28" fmla="*/ 166 w 508"/>
                <a:gd name="T29" fmla="*/ 49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1524">
                  <a:moveTo>
                    <a:pt x="166" y="492"/>
                  </a:moveTo>
                  <a:cubicBezTo>
                    <a:pt x="166" y="492"/>
                    <a:pt x="166" y="493"/>
                    <a:pt x="166" y="493"/>
                  </a:cubicBezTo>
                  <a:cubicBezTo>
                    <a:pt x="169" y="669"/>
                    <a:pt x="171" y="844"/>
                    <a:pt x="174" y="1020"/>
                  </a:cubicBezTo>
                  <a:cubicBezTo>
                    <a:pt x="177" y="1181"/>
                    <a:pt x="181" y="1342"/>
                    <a:pt x="184" y="1503"/>
                  </a:cubicBezTo>
                  <a:cubicBezTo>
                    <a:pt x="184" y="1520"/>
                    <a:pt x="191" y="1524"/>
                    <a:pt x="206" y="1519"/>
                  </a:cubicBezTo>
                  <a:cubicBezTo>
                    <a:pt x="241" y="1507"/>
                    <a:pt x="276" y="1496"/>
                    <a:pt x="310" y="1484"/>
                  </a:cubicBezTo>
                  <a:cubicBezTo>
                    <a:pt x="315" y="1482"/>
                    <a:pt x="319" y="1470"/>
                    <a:pt x="320" y="1463"/>
                  </a:cubicBezTo>
                  <a:cubicBezTo>
                    <a:pt x="322" y="1400"/>
                    <a:pt x="324" y="1337"/>
                    <a:pt x="325" y="1274"/>
                  </a:cubicBezTo>
                  <a:cubicBezTo>
                    <a:pt x="327" y="1137"/>
                    <a:pt x="329" y="1000"/>
                    <a:pt x="332" y="864"/>
                  </a:cubicBezTo>
                  <a:cubicBezTo>
                    <a:pt x="333" y="743"/>
                    <a:pt x="336" y="622"/>
                    <a:pt x="338" y="501"/>
                  </a:cubicBezTo>
                  <a:cubicBezTo>
                    <a:pt x="338" y="498"/>
                    <a:pt x="338" y="495"/>
                    <a:pt x="338" y="493"/>
                  </a:cubicBezTo>
                  <a:cubicBezTo>
                    <a:pt x="437" y="458"/>
                    <a:pt x="508" y="364"/>
                    <a:pt x="508" y="254"/>
                  </a:cubicBezTo>
                  <a:cubicBezTo>
                    <a:pt x="508" y="113"/>
                    <a:pt x="394" y="0"/>
                    <a:pt x="254" y="0"/>
                  </a:cubicBezTo>
                  <a:cubicBezTo>
                    <a:pt x="114" y="0"/>
                    <a:pt x="0" y="113"/>
                    <a:pt x="0" y="254"/>
                  </a:cubicBezTo>
                  <a:cubicBezTo>
                    <a:pt x="0" y="363"/>
                    <a:pt x="69" y="456"/>
                    <a:pt x="166" y="4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2" name="TextBox 51">
            <a:extLst>
              <a:ext uri="{FF2B5EF4-FFF2-40B4-BE49-F238E27FC236}">
                <a16:creationId xmlns:a16="http://schemas.microsoft.com/office/drawing/2014/main" id="{55436DFE-DAEC-4A1A-B9F6-902A74C1044C}"/>
              </a:ext>
            </a:extLst>
          </p:cNvPr>
          <p:cNvSpPr txBox="1"/>
          <p:nvPr userDrawn="1"/>
        </p:nvSpPr>
        <p:spPr>
          <a:xfrm>
            <a:off x="9269205" y="1648423"/>
            <a:ext cx="198120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Lorem Ipsum is simply dummy text of the printing and typesetting industry. </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53" name="TextBox 52">
            <a:extLst>
              <a:ext uri="{FF2B5EF4-FFF2-40B4-BE49-F238E27FC236}">
                <a16:creationId xmlns:a16="http://schemas.microsoft.com/office/drawing/2014/main" id="{41207867-20F3-4595-A656-499B4E9121C8}"/>
              </a:ext>
            </a:extLst>
          </p:cNvPr>
          <p:cNvSpPr txBox="1"/>
          <p:nvPr userDrawn="1"/>
        </p:nvSpPr>
        <p:spPr>
          <a:xfrm>
            <a:off x="9269205" y="3312123"/>
            <a:ext cx="198120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Lorem Ipsum is simply dummy text of the printing and typesetting industry. </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54" name="TextBox 53">
            <a:extLst>
              <a:ext uri="{FF2B5EF4-FFF2-40B4-BE49-F238E27FC236}">
                <a16:creationId xmlns:a16="http://schemas.microsoft.com/office/drawing/2014/main" id="{F51D45E8-A793-4131-96D5-37AE78800111}"/>
              </a:ext>
            </a:extLst>
          </p:cNvPr>
          <p:cNvSpPr txBox="1"/>
          <p:nvPr userDrawn="1"/>
        </p:nvSpPr>
        <p:spPr>
          <a:xfrm>
            <a:off x="9269205" y="4886923"/>
            <a:ext cx="198120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Lorem Ipsum is simply dummy text of the printing and typesetting industry. </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grpSp>
        <p:nvGrpSpPr>
          <p:cNvPr id="55" name="Group 54">
            <a:extLst>
              <a:ext uri="{FF2B5EF4-FFF2-40B4-BE49-F238E27FC236}">
                <a16:creationId xmlns:a16="http://schemas.microsoft.com/office/drawing/2014/main" id="{AB044A7B-4B91-4C88-A9C0-6CA4678AFB87}"/>
              </a:ext>
            </a:extLst>
          </p:cNvPr>
          <p:cNvGrpSpPr/>
          <p:nvPr userDrawn="1"/>
        </p:nvGrpSpPr>
        <p:grpSpPr>
          <a:xfrm>
            <a:off x="8357890" y="3264327"/>
            <a:ext cx="637399" cy="1408301"/>
            <a:chOff x="4435636" y="1324066"/>
            <a:chExt cx="2821062" cy="6232990"/>
          </a:xfrm>
          <a:solidFill>
            <a:schemeClr val="tx1"/>
          </a:solidFill>
        </p:grpSpPr>
        <p:sp>
          <p:nvSpPr>
            <p:cNvPr id="56" name="Block Arc 55">
              <a:extLst>
                <a:ext uri="{FF2B5EF4-FFF2-40B4-BE49-F238E27FC236}">
                  <a16:creationId xmlns:a16="http://schemas.microsoft.com/office/drawing/2014/main" id="{03018B32-55AF-4C94-9FBE-42A936F4B4F1}"/>
                </a:ext>
              </a:extLst>
            </p:cNvPr>
            <p:cNvSpPr/>
            <p:nvPr/>
          </p:nvSpPr>
          <p:spPr>
            <a:xfrm rot="10116285">
              <a:off x="4803924" y="2522430"/>
              <a:ext cx="2452774" cy="2510725"/>
            </a:xfrm>
            <a:prstGeom prst="blockArc">
              <a:avLst>
                <a:gd name="adj1" fmla="val 7483090"/>
                <a:gd name="adj2" fmla="val 20677706"/>
                <a:gd name="adj3" fmla="val 16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hord 56">
              <a:extLst>
                <a:ext uri="{FF2B5EF4-FFF2-40B4-BE49-F238E27FC236}">
                  <a16:creationId xmlns:a16="http://schemas.microsoft.com/office/drawing/2014/main" id="{D411E6FB-148F-486D-BA84-405F502BDD06}"/>
                </a:ext>
              </a:extLst>
            </p:cNvPr>
            <p:cNvSpPr/>
            <p:nvPr/>
          </p:nvSpPr>
          <p:spPr>
            <a:xfrm rot="9890057">
              <a:off x="4607639" y="4718293"/>
              <a:ext cx="2547767" cy="2838763"/>
            </a:xfrm>
            <a:prstGeom prst="chord">
              <a:avLst>
                <a:gd name="adj1" fmla="val 2700000"/>
                <a:gd name="adj2" fmla="val 98324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Top Corners Rounded 91">
              <a:extLst>
                <a:ext uri="{FF2B5EF4-FFF2-40B4-BE49-F238E27FC236}">
                  <a16:creationId xmlns:a16="http://schemas.microsoft.com/office/drawing/2014/main" id="{63BB77C3-330E-43ED-995A-83D85489ECCF}"/>
                </a:ext>
              </a:extLst>
            </p:cNvPr>
            <p:cNvSpPr/>
            <p:nvPr/>
          </p:nvSpPr>
          <p:spPr>
            <a:xfrm rot="10800000">
              <a:off x="4719209" y="5470837"/>
              <a:ext cx="2259440" cy="3302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92">
              <a:extLst>
                <a:ext uri="{FF2B5EF4-FFF2-40B4-BE49-F238E27FC236}">
                  <a16:creationId xmlns:a16="http://schemas.microsoft.com/office/drawing/2014/main" id="{5CF8FE39-5A56-4A75-820D-102E5ADB2069}"/>
                </a:ext>
              </a:extLst>
            </p:cNvPr>
            <p:cNvSpPr/>
            <p:nvPr/>
          </p:nvSpPr>
          <p:spPr>
            <a:xfrm rot="18896352">
              <a:off x="5582708" y="2304549"/>
              <a:ext cx="1554418" cy="615500"/>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93">
              <a:extLst>
                <a:ext uri="{FF2B5EF4-FFF2-40B4-BE49-F238E27FC236}">
                  <a16:creationId xmlns:a16="http://schemas.microsoft.com/office/drawing/2014/main" id="{BC586573-2D93-4AAF-A78B-7784E0A845EE}"/>
                </a:ext>
              </a:extLst>
            </p:cNvPr>
            <p:cNvSpPr/>
            <p:nvPr/>
          </p:nvSpPr>
          <p:spPr>
            <a:xfrm rot="18896352">
              <a:off x="5306572" y="2707969"/>
              <a:ext cx="1554418" cy="437614"/>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94">
              <a:extLst>
                <a:ext uri="{FF2B5EF4-FFF2-40B4-BE49-F238E27FC236}">
                  <a16:creationId xmlns:a16="http://schemas.microsoft.com/office/drawing/2014/main" id="{76FDDE79-E710-497D-8418-2DC6516E3A02}"/>
                </a:ext>
              </a:extLst>
            </p:cNvPr>
            <p:cNvSpPr/>
            <p:nvPr/>
          </p:nvSpPr>
          <p:spPr>
            <a:xfrm rot="18896352">
              <a:off x="6050302" y="1882468"/>
              <a:ext cx="1554418" cy="437614"/>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95">
              <a:extLst>
                <a:ext uri="{FF2B5EF4-FFF2-40B4-BE49-F238E27FC236}">
                  <a16:creationId xmlns:a16="http://schemas.microsoft.com/office/drawing/2014/main" id="{D6CC8DB8-DAC9-4842-A529-EFBA6FA9446B}"/>
                </a:ext>
              </a:extLst>
            </p:cNvPr>
            <p:cNvSpPr/>
            <p:nvPr/>
          </p:nvSpPr>
          <p:spPr>
            <a:xfrm>
              <a:off x="4435636" y="4124433"/>
              <a:ext cx="1452170" cy="290935"/>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4688B5-0585-4710-9EB6-1567A3AED03D}"/>
              </a:ext>
            </a:extLst>
          </p:cNvPr>
          <p:cNvGrpSpPr/>
          <p:nvPr userDrawn="1"/>
        </p:nvGrpSpPr>
        <p:grpSpPr>
          <a:xfrm>
            <a:off x="8357890" y="1736836"/>
            <a:ext cx="816192" cy="923992"/>
            <a:chOff x="4226983" y="1496113"/>
            <a:chExt cx="3738033" cy="4231746"/>
          </a:xfrm>
        </p:grpSpPr>
        <p:sp>
          <p:nvSpPr>
            <p:cNvPr id="64" name="Freeform 5">
              <a:extLst>
                <a:ext uri="{FF2B5EF4-FFF2-40B4-BE49-F238E27FC236}">
                  <a16:creationId xmlns:a16="http://schemas.microsoft.com/office/drawing/2014/main" id="{A37E1A56-569C-45F4-BFF2-D56146198CBD}"/>
                </a:ext>
              </a:extLst>
            </p:cNvPr>
            <p:cNvSpPr>
              <a:spLocks/>
            </p:cNvSpPr>
            <p:nvPr/>
          </p:nvSpPr>
          <p:spPr bwMode="auto">
            <a:xfrm>
              <a:off x="4226983" y="1496113"/>
              <a:ext cx="3738033" cy="4231746"/>
            </a:xfrm>
            <a:custGeom>
              <a:avLst/>
              <a:gdLst>
                <a:gd name="T0" fmla="*/ 2834 w 4297"/>
                <a:gd name="T1" fmla="*/ 2902 h 5156"/>
                <a:gd name="T2" fmla="*/ 2717 w 4297"/>
                <a:gd name="T3" fmla="*/ 3318 h 5156"/>
                <a:gd name="T4" fmla="*/ 2541 w 4297"/>
                <a:gd name="T5" fmla="*/ 3918 h 5156"/>
                <a:gd name="T6" fmla="*/ 2463 w 4297"/>
                <a:gd name="T7" fmla="*/ 4084 h 5156"/>
                <a:gd name="T8" fmla="*/ 2371 w 4297"/>
                <a:gd name="T9" fmla="*/ 3601 h 5156"/>
                <a:gd name="T10" fmla="*/ 2268 w 4297"/>
                <a:gd name="T11" fmla="*/ 3275 h 5156"/>
                <a:gd name="T12" fmla="*/ 2368 w 4297"/>
                <a:gd name="T13" fmla="*/ 3096 h 5156"/>
                <a:gd name="T14" fmla="*/ 2740 w 4297"/>
                <a:gd name="T15" fmla="*/ 2525 h 5156"/>
                <a:gd name="T16" fmla="*/ 2706 w 4297"/>
                <a:gd name="T17" fmla="*/ 2287 h 5156"/>
                <a:gd name="T18" fmla="*/ 2803 w 4297"/>
                <a:gd name="T19" fmla="*/ 2033 h 5156"/>
                <a:gd name="T20" fmla="*/ 2858 w 4297"/>
                <a:gd name="T21" fmla="*/ 1838 h 5156"/>
                <a:gd name="T22" fmla="*/ 2938 w 4297"/>
                <a:gd name="T23" fmla="*/ 1775 h 5156"/>
                <a:gd name="T24" fmla="*/ 3039 w 4297"/>
                <a:gd name="T25" fmla="*/ 1393 h 5156"/>
                <a:gd name="T26" fmla="*/ 3003 w 4297"/>
                <a:gd name="T27" fmla="*/ 1286 h 5156"/>
                <a:gd name="T28" fmla="*/ 3016 w 4297"/>
                <a:gd name="T29" fmla="*/ 1057 h 5156"/>
                <a:gd name="T30" fmla="*/ 2993 w 4297"/>
                <a:gd name="T31" fmla="*/ 597 h 5156"/>
                <a:gd name="T32" fmla="*/ 2837 w 4297"/>
                <a:gd name="T33" fmla="*/ 398 h 5156"/>
                <a:gd name="T34" fmla="*/ 2735 w 4297"/>
                <a:gd name="T35" fmla="*/ 234 h 5156"/>
                <a:gd name="T36" fmla="*/ 2073 w 4297"/>
                <a:gd name="T37" fmla="*/ 25 h 5156"/>
                <a:gd name="T38" fmla="*/ 1323 w 4297"/>
                <a:gd name="T39" fmla="*/ 588 h 5156"/>
                <a:gd name="T40" fmla="*/ 1308 w 4297"/>
                <a:gd name="T41" fmla="*/ 1140 h 5156"/>
                <a:gd name="T42" fmla="*/ 1322 w 4297"/>
                <a:gd name="T43" fmla="*/ 1279 h 5156"/>
                <a:gd name="T44" fmla="*/ 1285 w 4297"/>
                <a:gd name="T45" fmla="*/ 1517 h 5156"/>
                <a:gd name="T46" fmla="*/ 1404 w 4297"/>
                <a:gd name="T47" fmla="*/ 1803 h 5156"/>
                <a:gd name="T48" fmla="*/ 1455 w 4297"/>
                <a:gd name="T49" fmla="*/ 1835 h 5156"/>
                <a:gd name="T50" fmla="*/ 1593 w 4297"/>
                <a:gd name="T51" fmla="*/ 2234 h 5156"/>
                <a:gd name="T52" fmla="*/ 1573 w 4297"/>
                <a:gd name="T53" fmla="*/ 2473 h 5156"/>
                <a:gd name="T54" fmla="*/ 1575 w 4297"/>
                <a:gd name="T55" fmla="*/ 2525 h 5156"/>
                <a:gd name="T56" fmla="*/ 1982 w 4297"/>
                <a:gd name="T57" fmla="*/ 3043 h 5156"/>
                <a:gd name="T58" fmla="*/ 1949 w 4297"/>
                <a:gd name="T59" fmla="*/ 3129 h 5156"/>
                <a:gd name="T60" fmla="*/ 2057 w 4297"/>
                <a:gd name="T61" fmla="*/ 3325 h 5156"/>
                <a:gd name="T62" fmla="*/ 1925 w 4297"/>
                <a:gd name="T63" fmla="*/ 3672 h 5156"/>
                <a:gd name="T64" fmla="*/ 1843 w 4297"/>
                <a:gd name="T65" fmla="*/ 4241 h 5156"/>
                <a:gd name="T66" fmla="*/ 1682 w 4297"/>
                <a:gd name="T67" fmla="*/ 3601 h 5156"/>
                <a:gd name="T68" fmla="*/ 1534 w 4297"/>
                <a:gd name="T69" fmla="*/ 3101 h 5156"/>
                <a:gd name="T70" fmla="*/ 1467 w 4297"/>
                <a:gd name="T71" fmla="*/ 2806 h 5156"/>
                <a:gd name="T72" fmla="*/ 1321 w 4297"/>
                <a:gd name="T73" fmla="*/ 2617 h 5156"/>
                <a:gd name="T74" fmla="*/ 826 w 4297"/>
                <a:gd name="T75" fmla="*/ 2826 h 5156"/>
                <a:gd name="T76" fmla="*/ 351 w 4297"/>
                <a:gd name="T77" fmla="*/ 3100 h 5156"/>
                <a:gd name="T78" fmla="*/ 122 w 4297"/>
                <a:gd name="T79" fmla="*/ 3586 h 5156"/>
                <a:gd name="T80" fmla="*/ 7 w 4297"/>
                <a:gd name="T81" fmla="*/ 4665 h 5156"/>
                <a:gd name="T82" fmla="*/ 308 w 4297"/>
                <a:gd name="T83" fmla="*/ 4919 h 5156"/>
                <a:gd name="T84" fmla="*/ 725 w 4297"/>
                <a:gd name="T85" fmla="*/ 5032 h 5156"/>
                <a:gd name="T86" fmla="*/ 1084 w 4297"/>
                <a:gd name="T87" fmla="*/ 5089 h 5156"/>
                <a:gd name="T88" fmla="*/ 1542 w 4297"/>
                <a:gd name="T89" fmla="*/ 5133 h 5156"/>
                <a:gd name="T90" fmla="*/ 2764 w 4297"/>
                <a:gd name="T91" fmla="*/ 5133 h 5156"/>
                <a:gd name="T92" fmla="*/ 3324 w 4297"/>
                <a:gd name="T93" fmla="*/ 5077 h 5156"/>
                <a:gd name="T94" fmla="*/ 3597 w 4297"/>
                <a:gd name="T95" fmla="*/ 5032 h 5156"/>
                <a:gd name="T96" fmla="*/ 3978 w 4297"/>
                <a:gd name="T97" fmla="*/ 4929 h 5156"/>
                <a:gd name="T98" fmla="*/ 4227 w 4297"/>
                <a:gd name="T99" fmla="*/ 3743 h 5156"/>
                <a:gd name="T100" fmla="*/ 4160 w 4297"/>
                <a:gd name="T101" fmla="*/ 3440 h 5156"/>
                <a:gd name="T102" fmla="*/ 3827 w 4297"/>
                <a:gd name="T103" fmla="*/ 2984 h 5156"/>
                <a:gd name="T104" fmla="*/ 3439 w 4297"/>
                <a:gd name="T105" fmla="*/ 2805 h 5156"/>
                <a:gd name="T106" fmla="*/ 2922 w 4297"/>
                <a:gd name="T107" fmla="*/ 2588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7" h="5156">
                  <a:moveTo>
                    <a:pt x="2747" y="2504"/>
                  </a:moveTo>
                  <a:cubicBezTo>
                    <a:pt x="2758" y="2540"/>
                    <a:pt x="2846" y="2808"/>
                    <a:pt x="2834" y="2902"/>
                  </a:cubicBezTo>
                  <a:cubicBezTo>
                    <a:pt x="2829" y="2947"/>
                    <a:pt x="2813" y="2992"/>
                    <a:pt x="2801" y="3036"/>
                  </a:cubicBezTo>
                  <a:cubicBezTo>
                    <a:pt x="2773" y="3130"/>
                    <a:pt x="2745" y="3224"/>
                    <a:pt x="2717" y="3318"/>
                  </a:cubicBezTo>
                  <a:cubicBezTo>
                    <a:pt x="2686" y="3422"/>
                    <a:pt x="2656" y="3525"/>
                    <a:pt x="2626" y="3628"/>
                  </a:cubicBezTo>
                  <a:cubicBezTo>
                    <a:pt x="2598" y="3724"/>
                    <a:pt x="2569" y="3821"/>
                    <a:pt x="2541" y="3918"/>
                  </a:cubicBezTo>
                  <a:cubicBezTo>
                    <a:pt x="2524" y="3975"/>
                    <a:pt x="2480" y="4221"/>
                    <a:pt x="2471" y="4239"/>
                  </a:cubicBezTo>
                  <a:cubicBezTo>
                    <a:pt x="2469" y="4219"/>
                    <a:pt x="2466" y="4103"/>
                    <a:pt x="2463" y="4084"/>
                  </a:cubicBezTo>
                  <a:cubicBezTo>
                    <a:pt x="2453" y="4011"/>
                    <a:pt x="2444" y="3939"/>
                    <a:pt x="2430" y="3867"/>
                  </a:cubicBezTo>
                  <a:cubicBezTo>
                    <a:pt x="2413" y="3778"/>
                    <a:pt x="2394" y="3689"/>
                    <a:pt x="2371" y="3601"/>
                  </a:cubicBezTo>
                  <a:cubicBezTo>
                    <a:pt x="2347" y="3512"/>
                    <a:pt x="2323" y="3423"/>
                    <a:pt x="2270" y="3346"/>
                  </a:cubicBezTo>
                  <a:cubicBezTo>
                    <a:pt x="2250" y="3319"/>
                    <a:pt x="2256" y="3300"/>
                    <a:pt x="2268" y="3275"/>
                  </a:cubicBezTo>
                  <a:cubicBezTo>
                    <a:pt x="2293" y="3222"/>
                    <a:pt x="2325" y="3174"/>
                    <a:pt x="2364" y="3131"/>
                  </a:cubicBezTo>
                  <a:cubicBezTo>
                    <a:pt x="2376" y="3118"/>
                    <a:pt x="2375" y="3109"/>
                    <a:pt x="2368" y="3096"/>
                  </a:cubicBezTo>
                  <a:cubicBezTo>
                    <a:pt x="2331" y="3032"/>
                    <a:pt x="2265" y="2958"/>
                    <a:pt x="2158" y="2930"/>
                  </a:cubicBezTo>
                  <a:cubicBezTo>
                    <a:pt x="2189" y="2908"/>
                    <a:pt x="2564" y="2772"/>
                    <a:pt x="2740" y="2525"/>
                  </a:cubicBezTo>
                  <a:cubicBezTo>
                    <a:pt x="2744" y="2519"/>
                    <a:pt x="2748" y="2510"/>
                    <a:pt x="2746" y="2503"/>
                  </a:cubicBezTo>
                  <a:cubicBezTo>
                    <a:pt x="2733" y="2431"/>
                    <a:pt x="2719" y="2359"/>
                    <a:pt x="2706" y="2287"/>
                  </a:cubicBezTo>
                  <a:cubicBezTo>
                    <a:pt x="2704" y="2279"/>
                    <a:pt x="2706" y="2269"/>
                    <a:pt x="2710" y="2261"/>
                  </a:cubicBezTo>
                  <a:cubicBezTo>
                    <a:pt x="2749" y="2188"/>
                    <a:pt x="2778" y="2112"/>
                    <a:pt x="2803" y="2033"/>
                  </a:cubicBezTo>
                  <a:cubicBezTo>
                    <a:pt x="2821" y="1974"/>
                    <a:pt x="2837" y="1914"/>
                    <a:pt x="2855" y="1855"/>
                  </a:cubicBezTo>
                  <a:cubicBezTo>
                    <a:pt x="2856" y="1849"/>
                    <a:pt x="2858" y="1844"/>
                    <a:pt x="2858" y="1838"/>
                  </a:cubicBezTo>
                  <a:cubicBezTo>
                    <a:pt x="2860" y="1826"/>
                    <a:pt x="2863" y="1820"/>
                    <a:pt x="2878" y="1819"/>
                  </a:cubicBezTo>
                  <a:cubicBezTo>
                    <a:pt x="2906" y="1816"/>
                    <a:pt x="2923" y="1795"/>
                    <a:pt x="2938" y="1775"/>
                  </a:cubicBezTo>
                  <a:cubicBezTo>
                    <a:pt x="2979" y="1720"/>
                    <a:pt x="3001" y="1657"/>
                    <a:pt x="3018" y="1591"/>
                  </a:cubicBezTo>
                  <a:cubicBezTo>
                    <a:pt x="3035" y="1526"/>
                    <a:pt x="3044" y="1460"/>
                    <a:pt x="3039" y="1393"/>
                  </a:cubicBezTo>
                  <a:cubicBezTo>
                    <a:pt x="3036" y="1364"/>
                    <a:pt x="3030" y="1335"/>
                    <a:pt x="3018" y="1306"/>
                  </a:cubicBezTo>
                  <a:cubicBezTo>
                    <a:pt x="3015" y="1299"/>
                    <a:pt x="3010" y="1289"/>
                    <a:pt x="3003" y="1286"/>
                  </a:cubicBezTo>
                  <a:cubicBezTo>
                    <a:pt x="2986" y="1278"/>
                    <a:pt x="2990" y="1267"/>
                    <a:pt x="2991" y="1253"/>
                  </a:cubicBezTo>
                  <a:cubicBezTo>
                    <a:pt x="3001" y="1188"/>
                    <a:pt x="3011" y="1123"/>
                    <a:pt x="3016" y="1057"/>
                  </a:cubicBezTo>
                  <a:cubicBezTo>
                    <a:pt x="3023" y="979"/>
                    <a:pt x="3026" y="901"/>
                    <a:pt x="3028" y="822"/>
                  </a:cubicBezTo>
                  <a:cubicBezTo>
                    <a:pt x="3029" y="745"/>
                    <a:pt x="3020" y="669"/>
                    <a:pt x="2993" y="597"/>
                  </a:cubicBezTo>
                  <a:cubicBezTo>
                    <a:pt x="2968" y="528"/>
                    <a:pt x="2933" y="463"/>
                    <a:pt x="2873" y="417"/>
                  </a:cubicBezTo>
                  <a:cubicBezTo>
                    <a:pt x="2863" y="409"/>
                    <a:pt x="2849" y="405"/>
                    <a:pt x="2837" y="398"/>
                  </a:cubicBezTo>
                  <a:cubicBezTo>
                    <a:pt x="2830" y="393"/>
                    <a:pt x="2822" y="387"/>
                    <a:pt x="2819" y="379"/>
                  </a:cubicBezTo>
                  <a:cubicBezTo>
                    <a:pt x="2796" y="328"/>
                    <a:pt x="2769" y="279"/>
                    <a:pt x="2735" y="234"/>
                  </a:cubicBezTo>
                  <a:cubicBezTo>
                    <a:pt x="2666" y="146"/>
                    <a:pt x="2579" y="84"/>
                    <a:pt x="2473" y="48"/>
                  </a:cubicBezTo>
                  <a:cubicBezTo>
                    <a:pt x="2342" y="2"/>
                    <a:pt x="2208" y="0"/>
                    <a:pt x="2073" y="25"/>
                  </a:cubicBezTo>
                  <a:cubicBezTo>
                    <a:pt x="1846" y="67"/>
                    <a:pt x="1651" y="168"/>
                    <a:pt x="1489" y="331"/>
                  </a:cubicBezTo>
                  <a:cubicBezTo>
                    <a:pt x="1416" y="405"/>
                    <a:pt x="1359" y="490"/>
                    <a:pt x="1323" y="588"/>
                  </a:cubicBezTo>
                  <a:cubicBezTo>
                    <a:pt x="1300" y="653"/>
                    <a:pt x="1290" y="720"/>
                    <a:pt x="1287" y="787"/>
                  </a:cubicBezTo>
                  <a:cubicBezTo>
                    <a:pt x="1283" y="906"/>
                    <a:pt x="1290" y="1023"/>
                    <a:pt x="1308" y="1140"/>
                  </a:cubicBezTo>
                  <a:cubicBezTo>
                    <a:pt x="1314" y="1181"/>
                    <a:pt x="1320" y="1222"/>
                    <a:pt x="1325" y="1263"/>
                  </a:cubicBezTo>
                  <a:cubicBezTo>
                    <a:pt x="1326" y="1268"/>
                    <a:pt x="1325" y="1277"/>
                    <a:pt x="1322" y="1279"/>
                  </a:cubicBezTo>
                  <a:cubicBezTo>
                    <a:pt x="1285" y="1302"/>
                    <a:pt x="1280" y="1341"/>
                    <a:pt x="1277" y="1377"/>
                  </a:cubicBezTo>
                  <a:cubicBezTo>
                    <a:pt x="1273" y="1424"/>
                    <a:pt x="1277" y="1469"/>
                    <a:pt x="1285" y="1517"/>
                  </a:cubicBezTo>
                  <a:cubicBezTo>
                    <a:pt x="1293" y="1565"/>
                    <a:pt x="1298" y="1597"/>
                    <a:pt x="1310" y="1636"/>
                  </a:cubicBezTo>
                  <a:cubicBezTo>
                    <a:pt x="1329" y="1698"/>
                    <a:pt x="1353" y="1759"/>
                    <a:pt x="1404" y="1803"/>
                  </a:cubicBezTo>
                  <a:cubicBezTo>
                    <a:pt x="1414" y="1811"/>
                    <a:pt x="1429" y="1813"/>
                    <a:pt x="1440" y="1820"/>
                  </a:cubicBezTo>
                  <a:cubicBezTo>
                    <a:pt x="1446" y="1823"/>
                    <a:pt x="1454" y="1829"/>
                    <a:pt x="1455" y="1835"/>
                  </a:cubicBezTo>
                  <a:cubicBezTo>
                    <a:pt x="1473" y="1896"/>
                    <a:pt x="1487" y="1959"/>
                    <a:pt x="1508" y="2020"/>
                  </a:cubicBezTo>
                  <a:cubicBezTo>
                    <a:pt x="1533" y="2093"/>
                    <a:pt x="1560" y="2165"/>
                    <a:pt x="1593" y="2234"/>
                  </a:cubicBezTo>
                  <a:cubicBezTo>
                    <a:pt x="1608" y="2266"/>
                    <a:pt x="1610" y="2294"/>
                    <a:pt x="1603" y="2326"/>
                  </a:cubicBezTo>
                  <a:cubicBezTo>
                    <a:pt x="1592" y="2375"/>
                    <a:pt x="1582" y="2424"/>
                    <a:pt x="1573" y="2473"/>
                  </a:cubicBezTo>
                  <a:cubicBezTo>
                    <a:pt x="1570" y="2485"/>
                    <a:pt x="1567" y="2496"/>
                    <a:pt x="1567" y="2508"/>
                  </a:cubicBezTo>
                  <a:cubicBezTo>
                    <a:pt x="1566" y="2514"/>
                    <a:pt x="1571" y="2521"/>
                    <a:pt x="1575" y="2525"/>
                  </a:cubicBezTo>
                  <a:cubicBezTo>
                    <a:pt x="1789" y="2786"/>
                    <a:pt x="2084" y="2877"/>
                    <a:pt x="2158" y="2930"/>
                  </a:cubicBezTo>
                  <a:cubicBezTo>
                    <a:pt x="2099" y="2945"/>
                    <a:pt x="2015" y="3003"/>
                    <a:pt x="1982" y="3043"/>
                  </a:cubicBezTo>
                  <a:cubicBezTo>
                    <a:pt x="1967" y="3060"/>
                    <a:pt x="1957" y="3081"/>
                    <a:pt x="1946" y="3100"/>
                  </a:cubicBezTo>
                  <a:cubicBezTo>
                    <a:pt x="1939" y="3110"/>
                    <a:pt x="1939" y="3119"/>
                    <a:pt x="1949" y="3129"/>
                  </a:cubicBezTo>
                  <a:cubicBezTo>
                    <a:pt x="1997" y="3181"/>
                    <a:pt x="2034" y="3240"/>
                    <a:pt x="2060" y="3306"/>
                  </a:cubicBezTo>
                  <a:cubicBezTo>
                    <a:pt x="2062" y="3311"/>
                    <a:pt x="2061" y="3321"/>
                    <a:pt x="2057" y="3325"/>
                  </a:cubicBezTo>
                  <a:cubicBezTo>
                    <a:pt x="2012" y="3387"/>
                    <a:pt x="1988" y="3458"/>
                    <a:pt x="1965" y="3529"/>
                  </a:cubicBezTo>
                  <a:cubicBezTo>
                    <a:pt x="1951" y="3576"/>
                    <a:pt x="1937" y="3624"/>
                    <a:pt x="1925" y="3672"/>
                  </a:cubicBezTo>
                  <a:cubicBezTo>
                    <a:pt x="1909" y="3742"/>
                    <a:pt x="1893" y="3812"/>
                    <a:pt x="1881" y="3883"/>
                  </a:cubicBezTo>
                  <a:cubicBezTo>
                    <a:pt x="1867" y="3967"/>
                    <a:pt x="1845" y="4234"/>
                    <a:pt x="1843" y="4241"/>
                  </a:cubicBezTo>
                  <a:cubicBezTo>
                    <a:pt x="1834" y="4213"/>
                    <a:pt x="1786" y="3957"/>
                    <a:pt x="1769" y="3900"/>
                  </a:cubicBezTo>
                  <a:cubicBezTo>
                    <a:pt x="1740" y="3800"/>
                    <a:pt x="1711" y="3700"/>
                    <a:pt x="1682" y="3601"/>
                  </a:cubicBezTo>
                  <a:cubicBezTo>
                    <a:pt x="1662" y="3535"/>
                    <a:pt x="1642" y="3469"/>
                    <a:pt x="1623" y="3403"/>
                  </a:cubicBezTo>
                  <a:cubicBezTo>
                    <a:pt x="1593" y="3302"/>
                    <a:pt x="1564" y="3202"/>
                    <a:pt x="1534" y="3101"/>
                  </a:cubicBezTo>
                  <a:cubicBezTo>
                    <a:pt x="1522" y="3059"/>
                    <a:pt x="1510" y="3018"/>
                    <a:pt x="1497" y="2977"/>
                  </a:cubicBezTo>
                  <a:cubicBezTo>
                    <a:pt x="1480" y="2921"/>
                    <a:pt x="1472" y="2864"/>
                    <a:pt x="1467" y="2806"/>
                  </a:cubicBezTo>
                  <a:cubicBezTo>
                    <a:pt x="1462" y="2735"/>
                    <a:pt x="1569" y="2526"/>
                    <a:pt x="1568" y="2514"/>
                  </a:cubicBezTo>
                  <a:cubicBezTo>
                    <a:pt x="1523" y="2533"/>
                    <a:pt x="1364" y="2600"/>
                    <a:pt x="1321" y="2617"/>
                  </a:cubicBezTo>
                  <a:cubicBezTo>
                    <a:pt x="1259" y="2643"/>
                    <a:pt x="1196" y="2668"/>
                    <a:pt x="1134" y="2695"/>
                  </a:cubicBezTo>
                  <a:cubicBezTo>
                    <a:pt x="1031" y="2738"/>
                    <a:pt x="929" y="2783"/>
                    <a:pt x="826" y="2826"/>
                  </a:cubicBezTo>
                  <a:cubicBezTo>
                    <a:pt x="749" y="2859"/>
                    <a:pt x="672" y="2891"/>
                    <a:pt x="595" y="2925"/>
                  </a:cubicBezTo>
                  <a:cubicBezTo>
                    <a:pt x="502" y="2966"/>
                    <a:pt x="422" y="3026"/>
                    <a:pt x="351" y="3100"/>
                  </a:cubicBezTo>
                  <a:cubicBezTo>
                    <a:pt x="271" y="3185"/>
                    <a:pt x="208" y="3280"/>
                    <a:pt x="170" y="3390"/>
                  </a:cubicBezTo>
                  <a:cubicBezTo>
                    <a:pt x="148" y="3453"/>
                    <a:pt x="137" y="3521"/>
                    <a:pt x="122" y="3586"/>
                  </a:cubicBezTo>
                  <a:cubicBezTo>
                    <a:pt x="111" y="3633"/>
                    <a:pt x="102" y="3681"/>
                    <a:pt x="92" y="3728"/>
                  </a:cubicBezTo>
                  <a:cubicBezTo>
                    <a:pt x="29" y="4017"/>
                    <a:pt x="0" y="4609"/>
                    <a:pt x="7" y="4665"/>
                  </a:cubicBezTo>
                  <a:cubicBezTo>
                    <a:pt x="14" y="4719"/>
                    <a:pt x="42" y="4760"/>
                    <a:pt x="82" y="4795"/>
                  </a:cubicBezTo>
                  <a:cubicBezTo>
                    <a:pt x="148" y="4852"/>
                    <a:pt x="227" y="4889"/>
                    <a:pt x="308" y="4919"/>
                  </a:cubicBezTo>
                  <a:cubicBezTo>
                    <a:pt x="374" y="4943"/>
                    <a:pt x="440" y="4965"/>
                    <a:pt x="508" y="4983"/>
                  </a:cubicBezTo>
                  <a:cubicBezTo>
                    <a:pt x="579" y="5002"/>
                    <a:pt x="653" y="5017"/>
                    <a:pt x="725" y="5032"/>
                  </a:cubicBezTo>
                  <a:cubicBezTo>
                    <a:pt x="770" y="5042"/>
                    <a:pt x="814" y="5050"/>
                    <a:pt x="859" y="5057"/>
                  </a:cubicBezTo>
                  <a:cubicBezTo>
                    <a:pt x="934" y="5069"/>
                    <a:pt x="1009" y="5080"/>
                    <a:pt x="1084" y="5089"/>
                  </a:cubicBezTo>
                  <a:cubicBezTo>
                    <a:pt x="1181" y="5100"/>
                    <a:pt x="1279" y="5110"/>
                    <a:pt x="1376" y="5120"/>
                  </a:cubicBezTo>
                  <a:cubicBezTo>
                    <a:pt x="1431" y="5125"/>
                    <a:pt x="1486" y="5130"/>
                    <a:pt x="1542" y="5133"/>
                  </a:cubicBezTo>
                  <a:cubicBezTo>
                    <a:pt x="1815" y="5148"/>
                    <a:pt x="2089" y="5156"/>
                    <a:pt x="2363" y="5148"/>
                  </a:cubicBezTo>
                  <a:cubicBezTo>
                    <a:pt x="2497" y="5145"/>
                    <a:pt x="2630" y="5141"/>
                    <a:pt x="2764" y="5133"/>
                  </a:cubicBezTo>
                  <a:cubicBezTo>
                    <a:pt x="2883" y="5125"/>
                    <a:pt x="3002" y="5113"/>
                    <a:pt x="3120" y="5101"/>
                  </a:cubicBezTo>
                  <a:cubicBezTo>
                    <a:pt x="3188" y="5095"/>
                    <a:pt x="3256" y="5087"/>
                    <a:pt x="3324" y="5077"/>
                  </a:cubicBezTo>
                  <a:cubicBezTo>
                    <a:pt x="3367" y="5071"/>
                    <a:pt x="3410" y="5062"/>
                    <a:pt x="3454" y="5054"/>
                  </a:cubicBezTo>
                  <a:cubicBezTo>
                    <a:pt x="3501" y="5046"/>
                    <a:pt x="3549" y="5040"/>
                    <a:pt x="3597" y="5032"/>
                  </a:cubicBezTo>
                  <a:cubicBezTo>
                    <a:pt x="3643" y="5023"/>
                    <a:pt x="3689" y="5014"/>
                    <a:pt x="3734" y="5001"/>
                  </a:cubicBezTo>
                  <a:cubicBezTo>
                    <a:pt x="3816" y="4979"/>
                    <a:pt x="3898" y="4957"/>
                    <a:pt x="3978" y="4929"/>
                  </a:cubicBezTo>
                  <a:cubicBezTo>
                    <a:pt x="4075" y="4896"/>
                    <a:pt x="4169" y="4855"/>
                    <a:pt x="4245" y="4783"/>
                  </a:cubicBezTo>
                  <a:cubicBezTo>
                    <a:pt x="4297" y="4734"/>
                    <a:pt x="4266" y="3926"/>
                    <a:pt x="4227" y="3743"/>
                  </a:cubicBezTo>
                  <a:cubicBezTo>
                    <a:pt x="4217" y="3698"/>
                    <a:pt x="4208" y="3653"/>
                    <a:pt x="4198" y="3609"/>
                  </a:cubicBezTo>
                  <a:cubicBezTo>
                    <a:pt x="4186" y="3552"/>
                    <a:pt x="4173" y="3496"/>
                    <a:pt x="4160" y="3440"/>
                  </a:cubicBezTo>
                  <a:cubicBezTo>
                    <a:pt x="4146" y="3379"/>
                    <a:pt x="4120" y="3322"/>
                    <a:pt x="4088" y="3268"/>
                  </a:cubicBezTo>
                  <a:cubicBezTo>
                    <a:pt x="4023" y="3154"/>
                    <a:pt x="3936" y="3059"/>
                    <a:pt x="3827" y="2984"/>
                  </a:cubicBezTo>
                  <a:cubicBezTo>
                    <a:pt x="3767" y="2943"/>
                    <a:pt x="3700" y="2917"/>
                    <a:pt x="3634" y="2888"/>
                  </a:cubicBezTo>
                  <a:cubicBezTo>
                    <a:pt x="3569" y="2860"/>
                    <a:pt x="3504" y="2832"/>
                    <a:pt x="3439" y="2805"/>
                  </a:cubicBezTo>
                  <a:cubicBezTo>
                    <a:pt x="3332" y="2760"/>
                    <a:pt x="3225" y="2716"/>
                    <a:pt x="3118" y="2671"/>
                  </a:cubicBezTo>
                  <a:cubicBezTo>
                    <a:pt x="3053" y="2644"/>
                    <a:pt x="2987" y="2616"/>
                    <a:pt x="2922" y="2588"/>
                  </a:cubicBezTo>
                  <a:cubicBezTo>
                    <a:pt x="2904" y="2580"/>
                    <a:pt x="2772" y="2516"/>
                    <a:pt x="2747" y="250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5" name="Group 64">
              <a:extLst>
                <a:ext uri="{FF2B5EF4-FFF2-40B4-BE49-F238E27FC236}">
                  <a16:creationId xmlns:a16="http://schemas.microsoft.com/office/drawing/2014/main" id="{2F0AEF16-0A57-4672-93F8-27134F52A143}"/>
                </a:ext>
              </a:extLst>
            </p:cNvPr>
            <p:cNvGrpSpPr/>
            <p:nvPr/>
          </p:nvGrpSpPr>
          <p:grpSpPr>
            <a:xfrm>
              <a:off x="6696692" y="4329460"/>
              <a:ext cx="889206" cy="889207"/>
              <a:chOff x="6810213" y="1414243"/>
              <a:chExt cx="692340" cy="692342"/>
            </a:xfrm>
            <a:solidFill>
              <a:srgbClr val="FF0000"/>
            </a:solidFill>
          </p:grpSpPr>
          <p:sp>
            <p:nvSpPr>
              <p:cNvPr id="66" name="Rectangle: Rounded Corners 99">
                <a:extLst>
                  <a:ext uri="{FF2B5EF4-FFF2-40B4-BE49-F238E27FC236}">
                    <a16:creationId xmlns:a16="http://schemas.microsoft.com/office/drawing/2014/main" id="{70B00CED-97C3-43EA-A296-554B897C6D51}"/>
                  </a:ext>
                </a:extLst>
              </p:cNvPr>
              <p:cNvSpPr/>
              <p:nvPr/>
            </p:nvSpPr>
            <p:spPr>
              <a:xfrm>
                <a:off x="7051989" y="1414243"/>
                <a:ext cx="208788" cy="692342"/>
              </a:xfrm>
              <a:prstGeom prst="roundRect">
                <a:avLst>
                  <a:gd name="adj" fmla="val 142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100">
                <a:extLst>
                  <a:ext uri="{FF2B5EF4-FFF2-40B4-BE49-F238E27FC236}">
                    <a16:creationId xmlns:a16="http://schemas.microsoft.com/office/drawing/2014/main" id="{39CD4C56-BA45-43A3-8ED9-EBECCA676D3F}"/>
                  </a:ext>
                </a:extLst>
              </p:cNvPr>
              <p:cNvSpPr/>
              <p:nvPr/>
            </p:nvSpPr>
            <p:spPr>
              <a:xfrm rot="5400000">
                <a:off x="7051989" y="1414245"/>
                <a:ext cx="208787" cy="692340"/>
              </a:xfrm>
              <a:prstGeom prst="roundRect">
                <a:avLst>
                  <a:gd name="adj" fmla="val 142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a:extLst>
              <a:ext uri="{FF2B5EF4-FFF2-40B4-BE49-F238E27FC236}">
                <a16:creationId xmlns:a16="http://schemas.microsoft.com/office/drawing/2014/main" id="{19D08CB5-5537-4ECE-B80F-FE78024E3838}"/>
              </a:ext>
            </a:extLst>
          </p:cNvPr>
          <p:cNvGrpSpPr/>
          <p:nvPr userDrawn="1"/>
        </p:nvGrpSpPr>
        <p:grpSpPr>
          <a:xfrm rot="18146296">
            <a:off x="8233480" y="5203987"/>
            <a:ext cx="969430" cy="377414"/>
            <a:chOff x="3263666" y="1453816"/>
            <a:chExt cx="2213109" cy="861597"/>
          </a:xfrm>
        </p:grpSpPr>
        <p:sp>
          <p:nvSpPr>
            <p:cNvPr id="69" name="Rectangle: Rounded Corners 102">
              <a:extLst>
                <a:ext uri="{FF2B5EF4-FFF2-40B4-BE49-F238E27FC236}">
                  <a16:creationId xmlns:a16="http://schemas.microsoft.com/office/drawing/2014/main" id="{E552F494-4D51-400E-A3EA-D5587AC7E3E1}"/>
                </a:ext>
              </a:extLst>
            </p:cNvPr>
            <p:cNvSpPr/>
            <p:nvPr/>
          </p:nvSpPr>
          <p:spPr>
            <a:xfrm rot="16200000">
              <a:off x="3939422" y="778060"/>
              <a:ext cx="861597" cy="221310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Rounded Corners 103">
              <a:extLst>
                <a:ext uri="{FF2B5EF4-FFF2-40B4-BE49-F238E27FC236}">
                  <a16:creationId xmlns:a16="http://schemas.microsoft.com/office/drawing/2014/main" id="{FD279387-E5C1-472F-8319-F97DC94897ED}"/>
                </a:ext>
              </a:extLst>
            </p:cNvPr>
            <p:cNvSpPr/>
            <p:nvPr/>
          </p:nvSpPr>
          <p:spPr>
            <a:xfrm rot="16200000">
              <a:off x="4179443" y="1015483"/>
              <a:ext cx="676730" cy="17382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104">
              <a:extLst>
                <a:ext uri="{FF2B5EF4-FFF2-40B4-BE49-F238E27FC236}">
                  <a16:creationId xmlns:a16="http://schemas.microsoft.com/office/drawing/2014/main" id="{4697A7A1-F229-47EC-917E-7B37FA5354DE}"/>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105">
              <a:extLst>
                <a:ext uri="{FF2B5EF4-FFF2-40B4-BE49-F238E27FC236}">
                  <a16:creationId xmlns:a16="http://schemas.microsoft.com/office/drawing/2014/main" id="{1D213597-ECC4-4A95-AF82-2FCC275A506F}"/>
                </a:ext>
              </a:extLst>
            </p:cNvPr>
            <p:cNvSpPr/>
            <p:nvPr/>
          </p:nvSpPr>
          <p:spPr>
            <a:xfrm rot="16200000">
              <a:off x="3733520" y="1296550"/>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677A5F3-7C44-4156-8E63-AAFAAA371228}"/>
              </a:ext>
            </a:extLst>
          </p:cNvPr>
          <p:cNvGrpSpPr/>
          <p:nvPr userDrawn="1"/>
        </p:nvGrpSpPr>
        <p:grpSpPr>
          <a:xfrm>
            <a:off x="4714874" y="1457325"/>
            <a:ext cx="2773307" cy="4466456"/>
            <a:chOff x="4121630" y="515887"/>
            <a:chExt cx="3073400" cy="4989562"/>
          </a:xfrm>
        </p:grpSpPr>
        <p:sp>
          <p:nvSpPr>
            <p:cNvPr id="74" name="Rectangle: Rounded Corners 33">
              <a:extLst>
                <a:ext uri="{FF2B5EF4-FFF2-40B4-BE49-F238E27FC236}">
                  <a16:creationId xmlns:a16="http://schemas.microsoft.com/office/drawing/2014/main" id="{FC2B6375-C997-4169-9577-049F33471FE0}"/>
                </a:ext>
              </a:extLst>
            </p:cNvPr>
            <p:cNvSpPr/>
            <p:nvPr/>
          </p:nvSpPr>
          <p:spPr>
            <a:xfrm>
              <a:off x="4121630" y="1149349"/>
              <a:ext cx="3073400" cy="4356100"/>
            </a:xfrm>
            <a:prstGeom prst="roundRect">
              <a:avLst>
                <a:gd name="adj" fmla="val 53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75" name="Rectangle: Rounded Corners 35">
              <a:extLst>
                <a:ext uri="{FF2B5EF4-FFF2-40B4-BE49-F238E27FC236}">
                  <a16:creationId xmlns:a16="http://schemas.microsoft.com/office/drawing/2014/main" id="{4E19982F-B3BA-495B-A064-8FBCE0FBA9C2}"/>
                </a:ext>
              </a:extLst>
            </p:cNvPr>
            <p:cNvSpPr/>
            <p:nvPr/>
          </p:nvSpPr>
          <p:spPr>
            <a:xfrm>
              <a:off x="4374693" y="1607590"/>
              <a:ext cx="2570154" cy="3642820"/>
            </a:xfrm>
            <a:prstGeom prst="roundRect">
              <a:avLst>
                <a:gd name="adj" fmla="val 24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76" name="Rectangle: Rounded Corners 36">
              <a:extLst>
                <a:ext uri="{FF2B5EF4-FFF2-40B4-BE49-F238E27FC236}">
                  <a16:creationId xmlns:a16="http://schemas.microsoft.com/office/drawing/2014/main" id="{91636C26-7931-4139-8809-0A83E7787A04}"/>
                </a:ext>
              </a:extLst>
            </p:cNvPr>
            <p:cNvSpPr/>
            <p:nvPr/>
          </p:nvSpPr>
          <p:spPr>
            <a:xfrm>
              <a:off x="4836246" y="515887"/>
              <a:ext cx="1644168" cy="861775"/>
            </a:xfrm>
            <a:prstGeom prst="roundRect">
              <a:avLst>
                <a:gd name="adj" fmla="val 157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77" name="Rectangle: Rounded Corners 37">
              <a:extLst>
                <a:ext uri="{FF2B5EF4-FFF2-40B4-BE49-F238E27FC236}">
                  <a16:creationId xmlns:a16="http://schemas.microsoft.com/office/drawing/2014/main" id="{F84446BE-43EE-43ED-B1D8-1D232EE74CC7}"/>
                </a:ext>
              </a:extLst>
            </p:cNvPr>
            <p:cNvSpPr/>
            <p:nvPr/>
          </p:nvSpPr>
          <p:spPr>
            <a:xfrm>
              <a:off x="4901196" y="824579"/>
              <a:ext cx="1514268" cy="489471"/>
            </a:xfrm>
            <a:prstGeom prst="roundRect">
              <a:avLst>
                <a:gd name="adj" fmla="val 157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78" name="Rectangle: Rounded Corners 38">
              <a:extLst>
                <a:ext uri="{FF2B5EF4-FFF2-40B4-BE49-F238E27FC236}">
                  <a16:creationId xmlns:a16="http://schemas.microsoft.com/office/drawing/2014/main" id="{5F6980FC-11B2-415D-8714-62ACE5369E6B}"/>
                </a:ext>
              </a:extLst>
            </p:cNvPr>
            <p:cNvSpPr/>
            <p:nvPr/>
          </p:nvSpPr>
          <p:spPr>
            <a:xfrm rot="5400000">
              <a:off x="5402414" y="568664"/>
              <a:ext cx="511830" cy="489471"/>
            </a:xfrm>
            <a:prstGeom prst="roundRect">
              <a:avLst>
                <a:gd name="adj" fmla="val 157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79" name="Oval 78">
              <a:extLst>
                <a:ext uri="{FF2B5EF4-FFF2-40B4-BE49-F238E27FC236}">
                  <a16:creationId xmlns:a16="http://schemas.microsoft.com/office/drawing/2014/main" id="{D54CC0BD-5531-4B6E-B0E2-DB1FC6648881}"/>
                </a:ext>
              </a:extLst>
            </p:cNvPr>
            <p:cNvSpPr/>
            <p:nvPr/>
          </p:nvSpPr>
          <p:spPr>
            <a:xfrm>
              <a:off x="5544430" y="626221"/>
              <a:ext cx="227798" cy="2277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grpSp>
          <p:nvGrpSpPr>
            <p:cNvPr id="80" name="Group 79">
              <a:extLst>
                <a:ext uri="{FF2B5EF4-FFF2-40B4-BE49-F238E27FC236}">
                  <a16:creationId xmlns:a16="http://schemas.microsoft.com/office/drawing/2014/main" id="{3C8688B3-C9E7-465E-95CF-EA5F55A2C56F}"/>
                </a:ext>
              </a:extLst>
            </p:cNvPr>
            <p:cNvGrpSpPr/>
            <p:nvPr/>
          </p:nvGrpSpPr>
          <p:grpSpPr>
            <a:xfrm>
              <a:off x="4513932" y="2431527"/>
              <a:ext cx="2260081" cy="2100689"/>
              <a:chOff x="4513932" y="2431527"/>
              <a:chExt cx="2260081" cy="2100689"/>
            </a:xfrm>
            <a:solidFill>
              <a:schemeClr val="accent4"/>
            </a:solidFill>
          </p:grpSpPr>
          <p:sp>
            <p:nvSpPr>
              <p:cNvPr id="81" name="Rectangle: Rounded Corners 42">
                <a:extLst>
                  <a:ext uri="{FF2B5EF4-FFF2-40B4-BE49-F238E27FC236}">
                    <a16:creationId xmlns:a16="http://schemas.microsoft.com/office/drawing/2014/main" id="{FAE2D8D4-65C8-4553-A9D8-0F4251C1CCEA}"/>
                  </a:ext>
                </a:extLst>
              </p:cNvPr>
              <p:cNvSpPr/>
              <p:nvPr/>
            </p:nvSpPr>
            <p:spPr>
              <a:xfrm>
                <a:off x="4513932" y="3542511"/>
                <a:ext cx="579085"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2" name="Rectangle: Rounded Corners 43">
                <a:extLst>
                  <a:ext uri="{FF2B5EF4-FFF2-40B4-BE49-F238E27FC236}">
                    <a16:creationId xmlns:a16="http://schemas.microsoft.com/office/drawing/2014/main" id="{D3F1E231-DAF0-4970-9169-B90E8C8D4CC7}"/>
                  </a:ext>
                </a:extLst>
              </p:cNvPr>
              <p:cNvSpPr/>
              <p:nvPr/>
            </p:nvSpPr>
            <p:spPr>
              <a:xfrm rot="17626656">
                <a:off x="4900114" y="3412006"/>
                <a:ext cx="410568"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3" name="Rectangle: Rounded Corners 44">
                <a:extLst>
                  <a:ext uri="{FF2B5EF4-FFF2-40B4-BE49-F238E27FC236}">
                    <a16:creationId xmlns:a16="http://schemas.microsoft.com/office/drawing/2014/main" id="{DE56FE4A-D3B6-4F30-B78F-14D83B03BE3B}"/>
                  </a:ext>
                </a:extLst>
              </p:cNvPr>
              <p:cNvSpPr/>
              <p:nvPr/>
            </p:nvSpPr>
            <p:spPr>
              <a:xfrm rot="15467950">
                <a:off x="4920221" y="3503812"/>
                <a:ext cx="597183"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82828"/>
                  </a:solidFill>
                </a:endParaRPr>
              </a:p>
            </p:txBody>
          </p:sp>
          <p:sp>
            <p:nvSpPr>
              <p:cNvPr id="84" name="Rectangle: Rounded Corners 45">
                <a:extLst>
                  <a:ext uri="{FF2B5EF4-FFF2-40B4-BE49-F238E27FC236}">
                    <a16:creationId xmlns:a16="http://schemas.microsoft.com/office/drawing/2014/main" id="{F0BF7A59-08A7-4070-9871-A9AA454D674D}"/>
                  </a:ext>
                </a:extLst>
              </p:cNvPr>
              <p:cNvSpPr/>
              <p:nvPr/>
            </p:nvSpPr>
            <p:spPr>
              <a:xfrm rot="16902024">
                <a:off x="4697010" y="3083581"/>
                <a:ext cx="1431107"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5" name="Rectangle: Rounded Corners 46">
                <a:extLst>
                  <a:ext uri="{FF2B5EF4-FFF2-40B4-BE49-F238E27FC236}">
                    <a16:creationId xmlns:a16="http://schemas.microsoft.com/office/drawing/2014/main" id="{972EA56F-416F-43A4-BA5A-8667F3E63204}"/>
                  </a:ext>
                </a:extLst>
              </p:cNvPr>
              <p:cNvSpPr/>
              <p:nvPr/>
            </p:nvSpPr>
            <p:spPr>
              <a:xfrm rot="15775358">
                <a:off x="4627235" y="3427478"/>
                <a:ext cx="2082318"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6" name="Rectangle: Rounded Corners 47">
                <a:extLst>
                  <a:ext uri="{FF2B5EF4-FFF2-40B4-BE49-F238E27FC236}">
                    <a16:creationId xmlns:a16="http://schemas.microsoft.com/office/drawing/2014/main" id="{D55B9E71-E814-4D50-AE3D-A046E4849F13}"/>
                  </a:ext>
                </a:extLst>
              </p:cNvPr>
              <p:cNvSpPr/>
              <p:nvPr/>
            </p:nvSpPr>
            <p:spPr>
              <a:xfrm rot="16902131">
                <a:off x="5282087" y="3839912"/>
                <a:ext cx="1257608"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7" name="Rectangle: Rounded Corners 48">
                <a:extLst>
                  <a:ext uri="{FF2B5EF4-FFF2-40B4-BE49-F238E27FC236}">
                    <a16:creationId xmlns:a16="http://schemas.microsoft.com/office/drawing/2014/main" id="{9462E564-CF0A-4CA1-A9E8-120D2E505DBA}"/>
                  </a:ext>
                </a:extLst>
              </p:cNvPr>
              <p:cNvSpPr/>
              <p:nvPr/>
            </p:nvSpPr>
            <p:spPr>
              <a:xfrm rot="15467950">
                <a:off x="4928681" y="3503814"/>
                <a:ext cx="597183"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82828"/>
                  </a:solidFill>
                </a:endParaRPr>
              </a:p>
            </p:txBody>
          </p:sp>
          <p:sp>
            <p:nvSpPr>
              <p:cNvPr id="88" name="Rectangle: Rounded Corners 49">
                <a:extLst>
                  <a:ext uri="{FF2B5EF4-FFF2-40B4-BE49-F238E27FC236}">
                    <a16:creationId xmlns:a16="http://schemas.microsoft.com/office/drawing/2014/main" id="{312F237D-2094-4C9B-A919-CEE40DBAE2AA}"/>
                  </a:ext>
                </a:extLst>
              </p:cNvPr>
              <p:cNvSpPr/>
              <p:nvPr/>
            </p:nvSpPr>
            <p:spPr>
              <a:xfrm rot="17626656">
                <a:off x="5988625" y="3595618"/>
                <a:ext cx="410568"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9" name="Rectangle: Rounded Corners 50">
                <a:extLst>
                  <a:ext uri="{FF2B5EF4-FFF2-40B4-BE49-F238E27FC236}">
                    <a16:creationId xmlns:a16="http://schemas.microsoft.com/office/drawing/2014/main" id="{3C71F187-05AD-4349-B62D-DDB4C6161588}"/>
                  </a:ext>
                </a:extLst>
              </p:cNvPr>
              <p:cNvSpPr/>
              <p:nvPr/>
            </p:nvSpPr>
            <p:spPr>
              <a:xfrm>
                <a:off x="6194928" y="3464922"/>
                <a:ext cx="579085"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90" name="Rectangle: Rounded Corners 51">
                <a:extLst>
                  <a:ext uri="{FF2B5EF4-FFF2-40B4-BE49-F238E27FC236}">
                    <a16:creationId xmlns:a16="http://schemas.microsoft.com/office/drawing/2014/main" id="{EA96F926-E194-4EC8-B2E6-C516787B65CF}"/>
                  </a:ext>
                </a:extLst>
              </p:cNvPr>
              <p:cNvSpPr/>
              <p:nvPr/>
            </p:nvSpPr>
            <p:spPr>
              <a:xfrm rot="15467950">
                <a:off x="5785933" y="3503814"/>
                <a:ext cx="597183"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82828"/>
                  </a:solidFill>
                </a:endParaRPr>
              </a:p>
            </p:txBody>
          </p:sp>
        </p:grpSp>
      </p:grpSp>
      <p:grpSp>
        <p:nvGrpSpPr>
          <p:cNvPr id="91" name="Group 90">
            <a:extLst>
              <a:ext uri="{FF2B5EF4-FFF2-40B4-BE49-F238E27FC236}">
                <a16:creationId xmlns:a16="http://schemas.microsoft.com/office/drawing/2014/main" id="{DB26381A-4048-4E61-BC3D-F374DE5F86B3}"/>
              </a:ext>
            </a:extLst>
          </p:cNvPr>
          <p:cNvGrpSpPr/>
          <p:nvPr userDrawn="1"/>
        </p:nvGrpSpPr>
        <p:grpSpPr>
          <a:xfrm rot="2133402">
            <a:off x="1272042" y="3175670"/>
            <a:ext cx="288491" cy="1120812"/>
            <a:chOff x="2494620" y="284318"/>
            <a:chExt cx="1578769" cy="6133658"/>
          </a:xfrm>
        </p:grpSpPr>
        <p:sp>
          <p:nvSpPr>
            <p:cNvPr id="92" name="Rectangle: Top Corners Rounded 182">
              <a:extLst>
                <a:ext uri="{FF2B5EF4-FFF2-40B4-BE49-F238E27FC236}">
                  <a16:creationId xmlns:a16="http://schemas.microsoft.com/office/drawing/2014/main" id="{CD448A88-B317-46A8-BC5D-366465023CBE}"/>
                </a:ext>
              </a:extLst>
            </p:cNvPr>
            <p:cNvSpPr/>
            <p:nvPr/>
          </p:nvSpPr>
          <p:spPr>
            <a:xfrm>
              <a:off x="2772833" y="2809604"/>
              <a:ext cx="1022350" cy="2957830"/>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Top Corners Rounded 183">
              <a:extLst>
                <a:ext uri="{FF2B5EF4-FFF2-40B4-BE49-F238E27FC236}">
                  <a16:creationId xmlns:a16="http://schemas.microsoft.com/office/drawing/2014/main" id="{02BC02AC-8AF8-4186-BBBA-805637EFBE45}"/>
                </a:ext>
              </a:extLst>
            </p:cNvPr>
            <p:cNvSpPr/>
            <p:nvPr/>
          </p:nvSpPr>
          <p:spPr>
            <a:xfrm>
              <a:off x="2925498" y="2997141"/>
              <a:ext cx="717020" cy="220895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184">
              <a:extLst>
                <a:ext uri="{FF2B5EF4-FFF2-40B4-BE49-F238E27FC236}">
                  <a16:creationId xmlns:a16="http://schemas.microsoft.com/office/drawing/2014/main" id="{1920133D-6388-4212-95F6-E04AFBA83517}"/>
                </a:ext>
              </a:extLst>
            </p:cNvPr>
            <p:cNvSpPr/>
            <p:nvPr/>
          </p:nvSpPr>
          <p:spPr>
            <a:xfrm>
              <a:off x="2925498" y="3896301"/>
              <a:ext cx="717020" cy="14969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85">
              <a:extLst>
                <a:ext uri="{FF2B5EF4-FFF2-40B4-BE49-F238E27FC236}">
                  <a16:creationId xmlns:a16="http://schemas.microsoft.com/office/drawing/2014/main" id="{A8F7DF7C-5CD6-4A81-B5A6-B66F28FC68E2}"/>
                </a:ext>
              </a:extLst>
            </p:cNvPr>
            <p:cNvSpPr/>
            <p:nvPr/>
          </p:nvSpPr>
          <p:spPr>
            <a:xfrm>
              <a:off x="2494620" y="5462634"/>
              <a:ext cx="1578769" cy="304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186">
              <a:extLst>
                <a:ext uri="{FF2B5EF4-FFF2-40B4-BE49-F238E27FC236}">
                  <a16:creationId xmlns:a16="http://schemas.microsoft.com/office/drawing/2014/main" id="{E707BF9F-B7A3-40E4-82BF-055014288C38}"/>
                </a:ext>
              </a:extLst>
            </p:cNvPr>
            <p:cNvSpPr/>
            <p:nvPr/>
          </p:nvSpPr>
          <p:spPr>
            <a:xfrm rot="5400000">
              <a:off x="2840349" y="5684397"/>
              <a:ext cx="887307" cy="44239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187">
              <a:extLst>
                <a:ext uri="{FF2B5EF4-FFF2-40B4-BE49-F238E27FC236}">
                  <a16:creationId xmlns:a16="http://schemas.microsoft.com/office/drawing/2014/main" id="{55655D43-1138-44AE-A280-77B0C917E4DA}"/>
                </a:ext>
              </a:extLst>
            </p:cNvPr>
            <p:cNvSpPr/>
            <p:nvPr/>
          </p:nvSpPr>
          <p:spPr>
            <a:xfrm>
              <a:off x="2764355" y="6198883"/>
              <a:ext cx="1039296" cy="21909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188">
              <a:extLst>
                <a:ext uri="{FF2B5EF4-FFF2-40B4-BE49-F238E27FC236}">
                  <a16:creationId xmlns:a16="http://schemas.microsoft.com/office/drawing/2014/main" id="{9C71EA8A-F4DE-461D-873C-4308ABD63202}"/>
                </a:ext>
              </a:extLst>
            </p:cNvPr>
            <p:cNvSpPr/>
            <p:nvPr/>
          </p:nvSpPr>
          <p:spPr>
            <a:xfrm>
              <a:off x="3045883" y="3127985"/>
              <a:ext cx="476250" cy="1467206"/>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189">
              <a:extLst>
                <a:ext uri="{FF2B5EF4-FFF2-40B4-BE49-F238E27FC236}">
                  <a16:creationId xmlns:a16="http://schemas.microsoft.com/office/drawing/2014/main" id="{A78AAA94-4C1B-4FA6-8A22-6FF22DAE92AC}"/>
                </a:ext>
              </a:extLst>
            </p:cNvPr>
            <p:cNvSpPr/>
            <p:nvPr/>
          </p:nvSpPr>
          <p:spPr>
            <a:xfrm>
              <a:off x="3045882" y="3802250"/>
              <a:ext cx="476249" cy="89206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20919D70-804A-4EC1-BF04-5664123A2D30}"/>
                </a:ext>
              </a:extLst>
            </p:cNvPr>
            <p:cNvSpPr/>
            <p:nvPr/>
          </p:nvSpPr>
          <p:spPr>
            <a:xfrm>
              <a:off x="3045882" y="2174270"/>
              <a:ext cx="476249" cy="688454"/>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a:extLst>
                <a:ext uri="{FF2B5EF4-FFF2-40B4-BE49-F238E27FC236}">
                  <a16:creationId xmlns:a16="http://schemas.microsoft.com/office/drawing/2014/main" id="{5DAB6041-200F-459E-808F-1BBE2E1D78B7}"/>
                </a:ext>
              </a:extLst>
            </p:cNvPr>
            <p:cNvSpPr/>
            <p:nvPr/>
          </p:nvSpPr>
          <p:spPr>
            <a:xfrm>
              <a:off x="3249080" y="284318"/>
              <a:ext cx="69851" cy="2061211"/>
            </a:xfrm>
            <a:prstGeom prst="trapezoid">
              <a:avLst>
                <a:gd name="adj" fmla="val 409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0584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833120" y="391110"/>
            <a:ext cx="10535920" cy="918243"/>
          </a:xfrm>
          <a:noFill/>
          <a:ln>
            <a:noFill/>
          </a:ln>
        </p:spPr>
        <p:txBody>
          <a:bodyPr anchor="ctr">
            <a:normAutofit/>
          </a:bodyPr>
          <a:lstStyle>
            <a:lvl1pPr algn="l">
              <a:defRPr sz="3200" b="1">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0" name="Arrow: Pentagon 1">
            <a:extLst>
              <a:ext uri="{FF2B5EF4-FFF2-40B4-BE49-F238E27FC236}">
                <a16:creationId xmlns:a16="http://schemas.microsoft.com/office/drawing/2014/main" id="{E20D09A7-83DA-47D7-8835-65AA6E22E227}"/>
              </a:ext>
            </a:extLst>
          </p:cNvPr>
          <p:cNvSpPr/>
          <p:nvPr userDrawn="1"/>
        </p:nvSpPr>
        <p:spPr>
          <a:xfrm>
            <a:off x="2147547" y="1543441"/>
            <a:ext cx="1483031" cy="85954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75430F2-C29B-490A-A12B-C953EE76E860}"/>
              </a:ext>
            </a:extLst>
          </p:cNvPr>
          <p:cNvGrpSpPr/>
          <p:nvPr userDrawn="1"/>
        </p:nvGrpSpPr>
        <p:grpSpPr>
          <a:xfrm>
            <a:off x="3327633" y="1543441"/>
            <a:ext cx="6815222" cy="859540"/>
            <a:chOff x="2189480" y="2153920"/>
            <a:chExt cx="7213599" cy="1137920"/>
          </a:xfrm>
        </p:grpSpPr>
        <p:sp>
          <p:nvSpPr>
            <p:cNvPr id="12" name="Arrow: Chevron 2">
              <a:extLst>
                <a:ext uri="{FF2B5EF4-FFF2-40B4-BE49-F238E27FC236}">
                  <a16:creationId xmlns:a16="http://schemas.microsoft.com/office/drawing/2014/main" id="{E4902C58-E153-4BF7-950A-D1AAB4AFC986}"/>
                </a:ext>
              </a:extLst>
            </p:cNvPr>
            <p:cNvSpPr/>
            <p:nvPr/>
          </p:nvSpPr>
          <p:spPr>
            <a:xfrm>
              <a:off x="2189480" y="2153920"/>
              <a:ext cx="7172960" cy="11379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E41742-CF4A-4F94-8B35-9ACD7CFFA56B}"/>
                </a:ext>
              </a:extLst>
            </p:cNvPr>
            <p:cNvSpPr/>
            <p:nvPr/>
          </p:nvSpPr>
          <p:spPr>
            <a:xfrm>
              <a:off x="7779408" y="2153920"/>
              <a:ext cx="1623671" cy="113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 name="Arrow: Pentagon 8">
            <a:extLst>
              <a:ext uri="{FF2B5EF4-FFF2-40B4-BE49-F238E27FC236}">
                <a16:creationId xmlns:a16="http://schemas.microsoft.com/office/drawing/2014/main" id="{83FC3BF6-085A-465A-AC29-C6850C13445A}"/>
              </a:ext>
            </a:extLst>
          </p:cNvPr>
          <p:cNvSpPr/>
          <p:nvPr userDrawn="1"/>
        </p:nvSpPr>
        <p:spPr>
          <a:xfrm>
            <a:off x="2147547" y="2489763"/>
            <a:ext cx="1483031" cy="8595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62A3799-0CD7-4C64-8242-AC9EA24CA07C}"/>
              </a:ext>
            </a:extLst>
          </p:cNvPr>
          <p:cNvGrpSpPr/>
          <p:nvPr userDrawn="1"/>
        </p:nvGrpSpPr>
        <p:grpSpPr>
          <a:xfrm>
            <a:off x="3327633" y="2489763"/>
            <a:ext cx="6815222" cy="859540"/>
            <a:chOff x="2189480" y="2153920"/>
            <a:chExt cx="7213599" cy="1137920"/>
          </a:xfrm>
          <a:solidFill>
            <a:schemeClr val="accent2"/>
          </a:solidFill>
        </p:grpSpPr>
        <p:sp>
          <p:nvSpPr>
            <p:cNvPr id="16" name="Arrow: Chevron 10">
              <a:extLst>
                <a:ext uri="{FF2B5EF4-FFF2-40B4-BE49-F238E27FC236}">
                  <a16:creationId xmlns:a16="http://schemas.microsoft.com/office/drawing/2014/main" id="{69D05AF8-0362-40E3-A7E7-10278B88F503}"/>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0053719-8142-4D73-BD76-5FA6F7C9E069}"/>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8" name="Arrow: Pentagon 12">
            <a:extLst>
              <a:ext uri="{FF2B5EF4-FFF2-40B4-BE49-F238E27FC236}">
                <a16:creationId xmlns:a16="http://schemas.microsoft.com/office/drawing/2014/main" id="{8645047F-D9CB-4CC1-BC0F-1C4292F5A94A}"/>
              </a:ext>
            </a:extLst>
          </p:cNvPr>
          <p:cNvSpPr/>
          <p:nvPr userDrawn="1"/>
        </p:nvSpPr>
        <p:spPr>
          <a:xfrm>
            <a:off x="2147547" y="3436083"/>
            <a:ext cx="1483031" cy="8595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1F283355-3C29-4FB8-A131-09D9EB725ACF}"/>
              </a:ext>
            </a:extLst>
          </p:cNvPr>
          <p:cNvGrpSpPr/>
          <p:nvPr userDrawn="1"/>
        </p:nvGrpSpPr>
        <p:grpSpPr>
          <a:xfrm>
            <a:off x="3327633" y="3436083"/>
            <a:ext cx="6815222" cy="859540"/>
            <a:chOff x="2189480" y="2153920"/>
            <a:chExt cx="7213599" cy="1137920"/>
          </a:xfrm>
          <a:solidFill>
            <a:schemeClr val="accent4"/>
          </a:solidFill>
        </p:grpSpPr>
        <p:sp>
          <p:nvSpPr>
            <p:cNvPr id="20" name="Arrow: Chevron 14">
              <a:extLst>
                <a:ext uri="{FF2B5EF4-FFF2-40B4-BE49-F238E27FC236}">
                  <a16:creationId xmlns:a16="http://schemas.microsoft.com/office/drawing/2014/main" id="{7CEDD191-1D4E-49C5-8444-8F22619709F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065D71D-6D12-4F7F-8EFA-813DA9004804}"/>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2" name="Arrow: Pentagon 16">
            <a:extLst>
              <a:ext uri="{FF2B5EF4-FFF2-40B4-BE49-F238E27FC236}">
                <a16:creationId xmlns:a16="http://schemas.microsoft.com/office/drawing/2014/main" id="{BF9B6AB6-6147-424D-8F82-81A2B273645F}"/>
              </a:ext>
            </a:extLst>
          </p:cNvPr>
          <p:cNvSpPr/>
          <p:nvPr userDrawn="1"/>
        </p:nvSpPr>
        <p:spPr>
          <a:xfrm>
            <a:off x="2147547" y="4382405"/>
            <a:ext cx="1483031" cy="85954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E733BE8E-BFBE-43EA-A9FD-BD45F197DD84}"/>
              </a:ext>
            </a:extLst>
          </p:cNvPr>
          <p:cNvGrpSpPr/>
          <p:nvPr userDrawn="1"/>
        </p:nvGrpSpPr>
        <p:grpSpPr>
          <a:xfrm>
            <a:off x="3327633" y="4382405"/>
            <a:ext cx="6815222" cy="859540"/>
            <a:chOff x="2189480" y="2153920"/>
            <a:chExt cx="7213599" cy="1137920"/>
          </a:xfrm>
          <a:solidFill>
            <a:schemeClr val="accent5"/>
          </a:solidFill>
        </p:grpSpPr>
        <p:sp>
          <p:nvSpPr>
            <p:cNvPr id="24" name="Arrow: Chevron 18">
              <a:extLst>
                <a:ext uri="{FF2B5EF4-FFF2-40B4-BE49-F238E27FC236}">
                  <a16:creationId xmlns:a16="http://schemas.microsoft.com/office/drawing/2014/main" id="{1E05DB33-7027-4243-B2B1-AE959B934587}"/>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3CAB0D8-22D4-44B8-BBE1-517EC44C45DC}"/>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6" name="Arrow: Pentagon 21">
            <a:extLst>
              <a:ext uri="{FF2B5EF4-FFF2-40B4-BE49-F238E27FC236}">
                <a16:creationId xmlns:a16="http://schemas.microsoft.com/office/drawing/2014/main" id="{7A635083-451F-40BF-9734-33850F7342D3}"/>
              </a:ext>
            </a:extLst>
          </p:cNvPr>
          <p:cNvSpPr/>
          <p:nvPr userDrawn="1"/>
        </p:nvSpPr>
        <p:spPr>
          <a:xfrm>
            <a:off x="2147547" y="5332697"/>
            <a:ext cx="1483031" cy="85954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2CC8895A-9474-4AF5-956A-D6B3CEFA3279}"/>
              </a:ext>
            </a:extLst>
          </p:cNvPr>
          <p:cNvGrpSpPr/>
          <p:nvPr userDrawn="1"/>
        </p:nvGrpSpPr>
        <p:grpSpPr>
          <a:xfrm>
            <a:off x="3327633" y="5332697"/>
            <a:ext cx="6815222" cy="859540"/>
            <a:chOff x="2189480" y="2153920"/>
            <a:chExt cx="7213599" cy="1137920"/>
          </a:xfrm>
          <a:solidFill>
            <a:schemeClr val="accent6"/>
          </a:solidFill>
        </p:grpSpPr>
        <p:sp>
          <p:nvSpPr>
            <p:cNvPr id="28" name="Arrow: Chevron 23">
              <a:extLst>
                <a:ext uri="{FF2B5EF4-FFF2-40B4-BE49-F238E27FC236}">
                  <a16:creationId xmlns:a16="http://schemas.microsoft.com/office/drawing/2014/main" id="{FA5ECFFC-D03C-4BA5-970C-397D9248009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0B1D260-A41C-4E95-A755-8E359C341F2F}"/>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72A83EA8-E44D-4CC9-982F-1B8B609D21F2}"/>
              </a:ext>
            </a:extLst>
          </p:cNvPr>
          <p:cNvSpPr txBox="1"/>
          <p:nvPr userDrawn="1"/>
        </p:nvSpPr>
        <p:spPr>
          <a:xfrm>
            <a:off x="2214779" y="1613741"/>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01</a:t>
            </a:r>
            <a:endParaRPr kumimoji="0" lang="en-GB" sz="4000" b="1"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1" name="TextBox 30">
            <a:extLst>
              <a:ext uri="{FF2B5EF4-FFF2-40B4-BE49-F238E27FC236}">
                <a16:creationId xmlns:a16="http://schemas.microsoft.com/office/drawing/2014/main" id="{AF674A17-AAE5-4964-89E9-E927EF4D90FD}"/>
              </a:ext>
            </a:extLst>
          </p:cNvPr>
          <p:cNvSpPr txBox="1"/>
          <p:nvPr userDrawn="1"/>
        </p:nvSpPr>
        <p:spPr>
          <a:xfrm>
            <a:off x="2214779" y="2556927"/>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GB" sz="4000" b="1"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2" name="TextBox 31">
            <a:extLst>
              <a:ext uri="{FF2B5EF4-FFF2-40B4-BE49-F238E27FC236}">
                <a16:creationId xmlns:a16="http://schemas.microsoft.com/office/drawing/2014/main" id="{F09FA8CE-2609-4B18-A96B-C2D56CF5BE9D}"/>
              </a:ext>
            </a:extLst>
          </p:cNvPr>
          <p:cNvSpPr txBox="1"/>
          <p:nvPr userDrawn="1"/>
        </p:nvSpPr>
        <p:spPr>
          <a:xfrm>
            <a:off x="2214778" y="3524268"/>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endParaRPr kumimoji="0" lang="en-GB" sz="4000" b="1"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3" name="TextBox 32">
            <a:extLst>
              <a:ext uri="{FF2B5EF4-FFF2-40B4-BE49-F238E27FC236}">
                <a16:creationId xmlns:a16="http://schemas.microsoft.com/office/drawing/2014/main" id="{0FB775DB-7BDA-40F8-8943-FE3A0A82B375}"/>
              </a:ext>
            </a:extLst>
          </p:cNvPr>
          <p:cNvSpPr txBox="1"/>
          <p:nvPr userDrawn="1"/>
        </p:nvSpPr>
        <p:spPr>
          <a:xfrm>
            <a:off x="2214779" y="4458232"/>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a:t>
            </a:r>
            <a:endParaRPr kumimoji="0" lang="en-GB" sz="4000" b="1"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4" name="TextBox 33">
            <a:extLst>
              <a:ext uri="{FF2B5EF4-FFF2-40B4-BE49-F238E27FC236}">
                <a16:creationId xmlns:a16="http://schemas.microsoft.com/office/drawing/2014/main" id="{1B1F7E83-9D5F-403A-AEC1-1DBFB6EEEFA9}"/>
              </a:ext>
            </a:extLst>
          </p:cNvPr>
          <p:cNvSpPr txBox="1"/>
          <p:nvPr userDrawn="1"/>
        </p:nvSpPr>
        <p:spPr>
          <a:xfrm>
            <a:off x="2214779" y="5403112"/>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a:t>
            </a:r>
            <a:endParaRPr kumimoji="0" lang="en-GB" sz="4000" b="1"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5" name="TextBox 34">
            <a:extLst>
              <a:ext uri="{FF2B5EF4-FFF2-40B4-BE49-F238E27FC236}">
                <a16:creationId xmlns:a16="http://schemas.microsoft.com/office/drawing/2014/main" id="{6622EE78-8826-4D13-896F-3CE387814C90}"/>
              </a:ext>
            </a:extLst>
          </p:cNvPr>
          <p:cNvSpPr txBox="1"/>
          <p:nvPr userDrawn="1"/>
        </p:nvSpPr>
        <p:spPr>
          <a:xfrm>
            <a:off x="4021027" y="1674156"/>
            <a:ext cx="4648627"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Lorem Ipsum is simply dummy text of the printing and typesetting industry. </a:t>
            </a:r>
            <a:endParaRPr kumimoji="0" lang="en-GB" sz="1500" b="0"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6" name="TextBox 35">
            <a:extLst>
              <a:ext uri="{FF2B5EF4-FFF2-40B4-BE49-F238E27FC236}">
                <a16:creationId xmlns:a16="http://schemas.microsoft.com/office/drawing/2014/main" id="{D21EF9FC-F363-4D04-8D70-B84B5D145B65}"/>
              </a:ext>
            </a:extLst>
          </p:cNvPr>
          <p:cNvSpPr txBox="1"/>
          <p:nvPr userDrawn="1"/>
        </p:nvSpPr>
        <p:spPr>
          <a:xfrm>
            <a:off x="4021027" y="2608876"/>
            <a:ext cx="4648627"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Lorem Ipsum is simply dummy text of the printing and typesetting industry. </a:t>
            </a:r>
            <a:endParaRPr kumimoji="0" lang="en-GB" sz="1500" b="0"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7" name="TextBox 36">
            <a:extLst>
              <a:ext uri="{FF2B5EF4-FFF2-40B4-BE49-F238E27FC236}">
                <a16:creationId xmlns:a16="http://schemas.microsoft.com/office/drawing/2014/main" id="{3A837B94-CD7C-46F8-B906-D4E292308213}"/>
              </a:ext>
            </a:extLst>
          </p:cNvPr>
          <p:cNvSpPr txBox="1"/>
          <p:nvPr userDrawn="1"/>
        </p:nvSpPr>
        <p:spPr>
          <a:xfrm>
            <a:off x="4021027" y="3574076"/>
            <a:ext cx="4648627"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Lorem Ipsum is simply dummy text of the printing and typesetting industry. </a:t>
            </a:r>
            <a:endParaRPr kumimoji="0" lang="en-GB" sz="1500" b="0"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8" name="TextBox 37">
            <a:extLst>
              <a:ext uri="{FF2B5EF4-FFF2-40B4-BE49-F238E27FC236}">
                <a16:creationId xmlns:a16="http://schemas.microsoft.com/office/drawing/2014/main" id="{BB2D7612-B51C-417D-8AB4-D43CA5AFCC99}"/>
              </a:ext>
            </a:extLst>
          </p:cNvPr>
          <p:cNvSpPr txBox="1"/>
          <p:nvPr userDrawn="1"/>
        </p:nvSpPr>
        <p:spPr>
          <a:xfrm>
            <a:off x="4021027" y="4513876"/>
            <a:ext cx="4648627"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Lorem Ipsum is simply dummy text of the printing and typesetting industry. </a:t>
            </a:r>
            <a:endParaRPr kumimoji="0" lang="en-GB" sz="1500" b="0"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9" name="TextBox 38">
            <a:extLst>
              <a:ext uri="{FF2B5EF4-FFF2-40B4-BE49-F238E27FC236}">
                <a16:creationId xmlns:a16="http://schemas.microsoft.com/office/drawing/2014/main" id="{9F3B5A5C-D55A-43EE-80B7-2C870122EFC4}"/>
              </a:ext>
            </a:extLst>
          </p:cNvPr>
          <p:cNvSpPr txBox="1"/>
          <p:nvPr userDrawn="1"/>
        </p:nvSpPr>
        <p:spPr>
          <a:xfrm>
            <a:off x="4021027" y="5428276"/>
            <a:ext cx="4648627"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Lorem Ipsum is simply dummy text of the printing and typesetting industry. </a:t>
            </a:r>
            <a:endParaRPr kumimoji="0" lang="en-GB" sz="1500" b="0"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330403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833120" y="391110"/>
            <a:ext cx="10535920" cy="918243"/>
          </a:xfrm>
          <a:noFill/>
          <a:ln>
            <a:noFill/>
          </a:ln>
        </p:spPr>
        <p:txBody>
          <a:bodyPr anchor="ctr">
            <a:normAutofit/>
          </a:bodyPr>
          <a:lstStyle>
            <a:lvl1pPr algn="l">
              <a:defRPr sz="3200" b="1">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aphicFrame>
        <p:nvGraphicFramePr>
          <p:cNvPr id="10" name="Chart 9"/>
          <p:cNvGraphicFramePr>
            <a:graphicFrameLocks/>
          </p:cNvGraphicFramePr>
          <p:nvPr userDrawn="1">
            <p:extLst>
              <p:ext uri="{D42A27DB-BD31-4B8C-83A1-F6EECF244321}">
                <p14:modId xmlns:p14="http://schemas.microsoft.com/office/powerpoint/2010/main" val="262417270"/>
              </p:ext>
            </p:extLst>
          </p:nvPr>
        </p:nvGraphicFramePr>
        <p:xfrm>
          <a:off x="2484582" y="1514474"/>
          <a:ext cx="6487968" cy="4636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9437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833120" y="391110"/>
            <a:ext cx="10535920" cy="918243"/>
          </a:xfrm>
          <a:noFill/>
          <a:ln>
            <a:noFill/>
          </a:ln>
        </p:spPr>
        <p:txBody>
          <a:bodyPr anchor="ctr">
            <a:normAutofit/>
          </a:bodyPr>
          <a:lstStyle>
            <a:lvl1pPr algn="l">
              <a:defRPr sz="3200" b="1">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aphicFrame>
        <p:nvGraphicFramePr>
          <p:cNvPr id="10" name="Content Placeholder 5"/>
          <p:cNvGraphicFramePr>
            <a:graphicFrameLocks/>
          </p:cNvGraphicFramePr>
          <p:nvPr userDrawn="1">
            <p:extLst>
              <p:ext uri="{D42A27DB-BD31-4B8C-83A1-F6EECF244321}">
                <p14:modId xmlns:p14="http://schemas.microsoft.com/office/powerpoint/2010/main" val="3185169025"/>
              </p:ext>
            </p:extLst>
          </p:nvPr>
        </p:nvGraphicFramePr>
        <p:xfrm>
          <a:off x="833120" y="1676926"/>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p:cNvGraphicFramePr>
            <a:graphicFrameLocks/>
          </p:cNvGraphicFramePr>
          <p:nvPr userDrawn="1">
            <p:extLst>
              <p:ext uri="{D42A27DB-BD31-4B8C-83A1-F6EECF244321}">
                <p14:modId xmlns:p14="http://schemas.microsoft.com/office/powerpoint/2010/main" val="469882129"/>
              </p:ext>
            </p:extLst>
          </p:nvPr>
        </p:nvGraphicFramePr>
        <p:xfrm>
          <a:off x="6167120" y="1667429"/>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291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pic>
        <p:nvPicPr>
          <p:cNvPr id="16" name="Picture 15"/>
          <p:cNvPicPr>
            <a:picLocks noChangeAspect="1"/>
          </p:cNvPicPr>
          <p:nvPr userDrawn="1"/>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sp>
        <p:nvSpPr>
          <p:cNvPr id="2" name="Title 1"/>
          <p:cNvSpPr>
            <a:spLocks noGrp="1"/>
          </p:cNvSpPr>
          <p:nvPr>
            <p:ph type="title" hasCustomPrompt="1"/>
          </p:nvPr>
        </p:nvSpPr>
        <p:spPr>
          <a:xfrm>
            <a:off x="1348740" y="391110"/>
            <a:ext cx="1002030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3" name="Content Placeholder 2"/>
          <p:cNvSpPr>
            <a:spLocks noGrp="1"/>
          </p:cNvSpPr>
          <p:nvPr>
            <p:ph idx="1"/>
          </p:nvPr>
        </p:nvSpPr>
        <p:spPr>
          <a:xfrm>
            <a:off x="1348740" y="1556792"/>
            <a:ext cx="10015220" cy="4616100"/>
          </a:xfrm>
        </p:spPr>
        <p:txBody>
          <a:bodyPr/>
          <a:lstStyle>
            <a:lvl1pPr algn="l">
              <a:defRPr sz="2400" b="0">
                <a:solidFill>
                  <a:srgbClr val="282828"/>
                </a:solidFill>
              </a:defRPr>
            </a:lvl1pPr>
            <a:lvl2pPr algn="l">
              <a:defRPr sz="2200"/>
            </a:lvl2pPr>
            <a:lvl3pPr algn="l">
              <a:defRPr/>
            </a:lvl3pPr>
            <a:lvl4pPr algn="l">
              <a:defRPr/>
            </a:lvl4pPr>
            <a:lvl5pPr algn="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Footer Placeholder 12"/>
          <p:cNvSpPr>
            <a:spLocks noGrp="1"/>
          </p:cNvSpPr>
          <p:nvPr>
            <p:ph type="ftr" sz="quarter" idx="10"/>
          </p:nvPr>
        </p:nvSpPr>
        <p:spPr/>
        <p:txBody>
          <a:bodyPr/>
          <a:lstStyle/>
          <a:p>
            <a:r>
              <a:rPr lang="en-US" dirty="0"/>
              <a:t>www.phiri.eu</a:t>
            </a:r>
          </a:p>
        </p:txBody>
      </p:sp>
      <p:sp>
        <p:nvSpPr>
          <p:cNvPr id="4" name="Slide Number Placeholder 3"/>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3966622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s &amp; elemen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rot="4088542">
            <a:off x="7434053" y="983867"/>
            <a:ext cx="5978038" cy="5761948"/>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4" name="Gefaltete Ecke 5"/>
          <p:cNvSpPr/>
          <p:nvPr userDrawn="1"/>
        </p:nvSpPr>
        <p:spPr>
          <a:xfrm rot="21371511">
            <a:off x="1737071" y="2001599"/>
            <a:ext cx="2056313" cy="2042382"/>
          </a:xfrm>
          <a:prstGeom prst="foldedCorner">
            <a:avLst/>
          </a:prstGeom>
          <a:solidFill>
            <a:srgbClr val="0047B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Edit</a:t>
            </a:r>
            <a:r>
              <a:rPr lang="en-US" sz="1400" baseline="0" dirty="0">
                <a:latin typeface="Arial" panose="020B0604020202020204" pitchFamily="34" charset="0"/>
                <a:cs typeface="Arial" panose="020B0604020202020204" pitchFamily="34" charset="0"/>
              </a:rPr>
              <a:t> your text here</a:t>
            </a:r>
            <a:endParaRPr lang="en-US" sz="1400" dirty="0">
              <a:latin typeface="Arial" panose="020B0604020202020204" pitchFamily="34" charset="0"/>
              <a:cs typeface="Arial" panose="020B0604020202020204" pitchFamily="34" charset="0"/>
            </a:endParaRPr>
          </a:p>
        </p:txBody>
      </p:sp>
      <p:sp>
        <p:nvSpPr>
          <p:cNvPr id="5" name="Gefaltete Ecke 6"/>
          <p:cNvSpPr/>
          <p:nvPr userDrawn="1"/>
        </p:nvSpPr>
        <p:spPr>
          <a:xfrm rot="175034">
            <a:off x="4426782" y="1908461"/>
            <a:ext cx="2043079" cy="2023363"/>
          </a:xfrm>
          <a:prstGeom prst="foldedCorner">
            <a:avLst/>
          </a:prstGeom>
          <a:solidFill>
            <a:srgbClr val="39A9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Edit</a:t>
            </a:r>
            <a:r>
              <a:rPr lang="en-US" sz="1400" baseline="0" dirty="0">
                <a:latin typeface="Arial" panose="020B0604020202020204" pitchFamily="34" charset="0"/>
                <a:cs typeface="Arial" panose="020B0604020202020204" pitchFamily="34" charset="0"/>
              </a:rPr>
              <a:t> your text here</a:t>
            </a:r>
            <a:endParaRPr lang="en-US" sz="1400" dirty="0">
              <a:latin typeface="Arial" panose="020B0604020202020204" pitchFamily="34" charset="0"/>
              <a:cs typeface="Arial" panose="020B0604020202020204" pitchFamily="34" charset="0"/>
            </a:endParaRPr>
          </a:p>
        </p:txBody>
      </p:sp>
      <p:sp>
        <p:nvSpPr>
          <p:cNvPr id="7" name="Gefaltete Ecke 7"/>
          <p:cNvSpPr/>
          <p:nvPr userDrawn="1"/>
        </p:nvSpPr>
        <p:spPr>
          <a:xfrm rot="21367262">
            <a:off x="7135209" y="1871750"/>
            <a:ext cx="2000922" cy="2096784"/>
          </a:xfrm>
          <a:prstGeom prst="foldedCorner">
            <a:avLst/>
          </a:prstGeom>
          <a:solidFill>
            <a:srgbClr val="9AC9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Edit</a:t>
            </a:r>
            <a:r>
              <a:rPr lang="en-US" sz="1400" baseline="0" dirty="0">
                <a:latin typeface="Arial" panose="020B0604020202020204" pitchFamily="34" charset="0"/>
                <a:cs typeface="Arial" panose="020B0604020202020204" pitchFamily="34" charset="0"/>
              </a:rPr>
              <a:t> your text here</a:t>
            </a:r>
            <a:endParaRPr lang="en-US" sz="1400" dirty="0">
              <a:latin typeface="Arial" panose="020B0604020202020204" pitchFamily="34" charset="0"/>
              <a:cs typeface="Arial" panose="020B0604020202020204" pitchFamily="34" charset="0"/>
            </a:endParaRPr>
          </a:p>
        </p:txBody>
      </p:sp>
      <p:sp>
        <p:nvSpPr>
          <p:cNvPr id="8" name="Gefaltete Ecke 8"/>
          <p:cNvSpPr/>
          <p:nvPr userDrawn="1"/>
        </p:nvSpPr>
        <p:spPr>
          <a:xfrm rot="21424577">
            <a:off x="2907340" y="4083005"/>
            <a:ext cx="1981200" cy="2052330"/>
          </a:xfrm>
          <a:prstGeom prst="foldedCorner">
            <a:avLst/>
          </a:prstGeom>
          <a:solidFill>
            <a:srgbClr val="009F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Edit</a:t>
            </a:r>
            <a:r>
              <a:rPr lang="en-US" sz="1400" baseline="0" dirty="0">
                <a:latin typeface="Arial" panose="020B0604020202020204" pitchFamily="34" charset="0"/>
                <a:cs typeface="Arial" panose="020B0604020202020204" pitchFamily="34" charset="0"/>
              </a:rPr>
              <a:t> your text here</a:t>
            </a:r>
            <a:endParaRPr lang="en-US" sz="1400" dirty="0">
              <a:latin typeface="Arial" panose="020B0604020202020204" pitchFamily="34" charset="0"/>
              <a:cs typeface="Arial" panose="020B0604020202020204" pitchFamily="34" charset="0"/>
            </a:endParaRPr>
          </a:p>
        </p:txBody>
      </p:sp>
      <p:sp>
        <p:nvSpPr>
          <p:cNvPr id="9" name="Gefaltete Ecke 9"/>
          <p:cNvSpPr/>
          <p:nvPr userDrawn="1"/>
        </p:nvSpPr>
        <p:spPr>
          <a:xfrm rot="237825">
            <a:off x="6081125" y="4102759"/>
            <a:ext cx="2063542" cy="1986991"/>
          </a:xfrm>
          <a:prstGeom prst="foldedCorner">
            <a:avLst/>
          </a:prstGeom>
          <a:solidFill>
            <a:srgbClr val="0047B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Edit</a:t>
            </a:r>
            <a:r>
              <a:rPr lang="en-US" sz="1400" baseline="0" dirty="0">
                <a:latin typeface="Arial" panose="020B0604020202020204" pitchFamily="34" charset="0"/>
                <a:cs typeface="Arial" panose="020B0604020202020204" pitchFamily="34" charset="0"/>
              </a:rPr>
              <a:t> your text here</a:t>
            </a:r>
            <a:endParaRPr lang="en-US" sz="1400" dirty="0">
              <a:latin typeface="Arial" panose="020B0604020202020204" pitchFamily="34" charset="0"/>
              <a:cs typeface="Arial" panose="020B0604020202020204" pitchFamily="34" charset="0"/>
            </a:endParaRPr>
          </a:p>
        </p:txBody>
      </p:sp>
      <p:sp>
        <p:nvSpPr>
          <p:cNvPr id="10" name="Title 1"/>
          <p:cNvSpPr>
            <a:spLocks noGrp="1"/>
          </p:cNvSpPr>
          <p:nvPr>
            <p:ph type="title" hasCustomPrompt="1"/>
          </p:nvPr>
        </p:nvSpPr>
        <p:spPr>
          <a:xfrm>
            <a:off x="838200" y="365125"/>
            <a:ext cx="10515600" cy="918243"/>
          </a:xfrm>
          <a:noFill/>
          <a:ln>
            <a:noFill/>
          </a:ln>
        </p:spPr>
        <p:txBody>
          <a:bodyPr anchor="ctr">
            <a:normAutofit/>
          </a:bodyPr>
          <a:lstStyle>
            <a:lvl1pPr algn="l">
              <a:defRPr sz="3200" b="1">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13" name="Rectangle 12"/>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14887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s &amp; elem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D56B90-F495-864F-A62E-338B61F5444D}"/>
              </a:ext>
            </a:extLst>
          </p:cNvPr>
          <p:cNvSpPr/>
          <p:nvPr userDrawn="1"/>
        </p:nvSpPr>
        <p:spPr bwMode="auto">
          <a:xfrm>
            <a:off x="1587" y="33644"/>
            <a:ext cx="12188825" cy="6156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 name="Rectangle 5">
            <a:extLst>
              <a:ext uri="{FF2B5EF4-FFF2-40B4-BE49-F238E27FC236}">
                <a16:creationId xmlns:a16="http://schemas.microsoft.com/office/drawing/2014/main" id="{57858644-2D05-E941-88E5-EA7132D39F28}"/>
              </a:ext>
            </a:extLst>
          </p:cNvPr>
          <p:cNvSpPr/>
          <p:nvPr userDrawn="1"/>
        </p:nvSpPr>
        <p:spPr bwMode="auto">
          <a:xfrm>
            <a:off x="3175" y="4465415"/>
            <a:ext cx="12188825" cy="1580874"/>
          </a:xfrm>
          <a:prstGeom prst="rect">
            <a:avLst/>
          </a:prstGeom>
          <a:solidFill>
            <a:srgbClr val="0047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7" name="Straight Arrow Connector 6">
            <a:extLst>
              <a:ext uri="{FF2B5EF4-FFF2-40B4-BE49-F238E27FC236}">
                <a16:creationId xmlns:a16="http://schemas.microsoft.com/office/drawing/2014/main" id="{02C44D97-8A2F-9547-902D-E8BBAD82DD7D}"/>
              </a:ext>
            </a:extLst>
          </p:cNvPr>
          <p:cNvCxnSpPr/>
          <p:nvPr userDrawn="1"/>
        </p:nvCxnSpPr>
        <p:spPr>
          <a:xfrm>
            <a:off x="0" y="2705049"/>
            <a:ext cx="11885612" cy="0"/>
          </a:xfrm>
          <a:prstGeom prst="straightConnector1">
            <a:avLst/>
          </a:prstGeom>
          <a:ln w="3810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0B94B77B-35DA-E841-8F96-010B06850104}"/>
              </a:ext>
            </a:extLst>
          </p:cNvPr>
          <p:cNvSpPr/>
          <p:nvPr userDrawn="1"/>
        </p:nvSpPr>
        <p:spPr>
          <a:xfrm>
            <a:off x="2565400" y="1384300"/>
            <a:ext cx="2565400" cy="2565400"/>
          </a:xfrm>
          <a:prstGeom prst="ellipse">
            <a:avLst/>
          </a:prstGeom>
          <a:solidFill>
            <a:srgbClr val="009F97"/>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800" dirty="0">
              <a:solidFill>
                <a:srgbClr val="303030"/>
              </a:solidFill>
              <a:latin typeface="+mj-lt"/>
              <a:cs typeface="Arial Narrow"/>
            </a:endParaRPr>
          </a:p>
        </p:txBody>
      </p:sp>
      <p:sp>
        <p:nvSpPr>
          <p:cNvPr id="9" name="Oval 8">
            <a:extLst>
              <a:ext uri="{FF2B5EF4-FFF2-40B4-BE49-F238E27FC236}">
                <a16:creationId xmlns:a16="http://schemas.microsoft.com/office/drawing/2014/main" id="{D6E4D3F8-14A0-2840-AD8D-863D20E6FAC9}"/>
              </a:ext>
            </a:extLst>
          </p:cNvPr>
          <p:cNvSpPr/>
          <p:nvPr userDrawn="1"/>
        </p:nvSpPr>
        <p:spPr>
          <a:xfrm>
            <a:off x="7446727" y="1667565"/>
            <a:ext cx="1981200" cy="1981200"/>
          </a:xfrm>
          <a:prstGeom prst="ellipse">
            <a:avLst/>
          </a:prstGeom>
          <a:solidFill>
            <a:srgbClr val="009F97"/>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800" dirty="0">
              <a:solidFill>
                <a:srgbClr val="303030"/>
              </a:solidFill>
              <a:latin typeface="+mj-lt"/>
              <a:cs typeface="Arial Narrow"/>
            </a:endParaRPr>
          </a:p>
        </p:txBody>
      </p:sp>
      <p:sp>
        <p:nvSpPr>
          <p:cNvPr id="11" name="Title 10">
            <a:extLst>
              <a:ext uri="{FF2B5EF4-FFF2-40B4-BE49-F238E27FC236}">
                <a16:creationId xmlns:a16="http://schemas.microsoft.com/office/drawing/2014/main" id="{081BE6B9-FD74-A147-BDA5-5E2ED73255B2}"/>
              </a:ext>
            </a:extLst>
          </p:cNvPr>
          <p:cNvSpPr>
            <a:spLocks noGrp="1"/>
          </p:cNvSpPr>
          <p:nvPr>
            <p:ph type="title"/>
          </p:nvPr>
        </p:nvSpPr>
        <p:spPr>
          <a:xfrm>
            <a:off x="435922" y="4888799"/>
            <a:ext cx="11286507" cy="628650"/>
          </a:xfrm>
          <a:prstGeom prst="rect">
            <a:avLst/>
          </a:prstGeom>
        </p:spPr>
        <p:txBody>
          <a:bodyPr/>
          <a:lstStyle>
            <a:lvl1pPr>
              <a:defRPr>
                <a:solidFill>
                  <a:schemeClr val="bg1"/>
                </a:solidFill>
              </a:defRPr>
            </a:lvl1pPr>
          </a:lstStyle>
          <a:p>
            <a:r>
              <a:rPr lang="de-DE"/>
              <a:t>Titelmasterformat durch Klicken bearbeiten</a:t>
            </a:r>
            <a:endParaRPr lang="en-US" dirty="0"/>
          </a:p>
        </p:txBody>
      </p:sp>
      <p:sp>
        <p:nvSpPr>
          <p:cNvPr id="13" name="Text Placeholder 12">
            <a:extLst>
              <a:ext uri="{FF2B5EF4-FFF2-40B4-BE49-F238E27FC236}">
                <a16:creationId xmlns:a16="http://schemas.microsoft.com/office/drawing/2014/main" id="{8948464D-A1A2-B544-9E8D-5C3967C8EF5F}"/>
              </a:ext>
            </a:extLst>
          </p:cNvPr>
          <p:cNvSpPr>
            <a:spLocks noGrp="1"/>
          </p:cNvSpPr>
          <p:nvPr>
            <p:ph type="body" sz="quarter" idx="10"/>
          </p:nvPr>
        </p:nvSpPr>
        <p:spPr>
          <a:xfrm>
            <a:off x="436563" y="5517450"/>
            <a:ext cx="11285537" cy="914400"/>
          </a:xfrm>
          <a:prstGeom prst="rect">
            <a:avLst/>
          </a:prstGeom>
        </p:spPr>
        <p:txBody>
          <a:bodyPr>
            <a:normAutofit/>
          </a:bodyPr>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
        <p:nvSpPr>
          <p:cNvPr id="22" name="Text Placeholder 21">
            <a:extLst>
              <a:ext uri="{FF2B5EF4-FFF2-40B4-BE49-F238E27FC236}">
                <a16:creationId xmlns:a16="http://schemas.microsoft.com/office/drawing/2014/main" id="{988542B8-B9B3-FA43-BE67-F9B380EEE109}"/>
              </a:ext>
            </a:extLst>
          </p:cNvPr>
          <p:cNvSpPr>
            <a:spLocks noGrp="1"/>
          </p:cNvSpPr>
          <p:nvPr>
            <p:ph type="body" sz="quarter" idx="11" hasCustomPrompt="1"/>
          </p:nvPr>
        </p:nvSpPr>
        <p:spPr>
          <a:xfrm>
            <a:off x="76200" y="609601"/>
            <a:ext cx="1828800" cy="304800"/>
          </a:xfrm>
          <a:prstGeom prst="rect">
            <a:avLst/>
          </a:prstGeom>
        </p:spPr>
        <p:txBody>
          <a:bodyPr>
            <a:noAutofit/>
          </a:bodyPr>
          <a:lstStyle>
            <a:lvl1pPr marL="0" indent="0" algn="ctr">
              <a:buNone/>
              <a:defRPr sz="1800" b="1">
                <a:solidFill>
                  <a:srgbClr val="0047B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text styles</a:t>
            </a:r>
          </a:p>
        </p:txBody>
      </p:sp>
      <p:sp>
        <p:nvSpPr>
          <p:cNvPr id="23" name="Text Placeholder 21">
            <a:extLst>
              <a:ext uri="{FF2B5EF4-FFF2-40B4-BE49-F238E27FC236}">
                <a16:creationId xmlns:a16="http://schemas.microsoft.com/office/drawing/2014/main" id="{D747C957-300C-5845-A03A-A09E413B07A9}"/>
              </a:ext>
            </a:extLst>
          </p:cNvPr>
          <p:cNvSpPr>
            <a:spLocks noGrp="1"/>
          </p:cNvSpPr>
          <p:nvPr>
            <p:ph type="body" sz="quarter" idx="12"/>
          </p:nvPr>
        </p:nvSpPr>
        <p:spPr>
          <a:xfrm>
            <a:off x="76200" y="974362"/>
            <a:ext cx="1828800" cy="304800"/>
          </a:xfrm>
          <a:prstGeom prst="rect">
            <a:avLst/>
          </a:prstGeom>
        </p:spPr>
        <p:txBody>
          <a:bodyPr>
            <a:normAutofit/>
          </a:bodyPr>
          <a:lstStyle>
            <a:lvl1pPr marL="0" indent="0" algn="ctr">
              <a:lnSpc>
                <a:spcPct val="85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lgn="ctr">
              <a:lnSpc>
                <a:spcPct val="85000"/>
              </a:lnSpc>
            </a:pPr>
            <a:r>
              <a:rPr lang="de-DE" sz="1400">
                <a:cs typeface="Arial" pitchFamily="34" charset="0"/>
              </a:rPr>
              <a:t>Textmasterformat bearbeiten</a:t>
            </a:r>
          </a:p>
        </p:txBody>
      </p:sp>
      <p:sp>
        <p:nvSpPr>
          <p:cNvPr id="24" name="Text Placeholder 21">
            <a:extLst>
              <a:ext uri="{FF2B5EF4-FFF2-40B4-BE49-F238E27FC236}">
                <a16:creationId xmlns:a16="http://schemas.microsoft.com/office/drawing/2014/main" id="{E8D210E4-5709-FB42-802C-7B2A185B68C0}"/>
              </a:ext>
            </a:extLst>
          </p:cNvPr>
          <p:cNvSpPr>
            <a:spLocks noGrp="1"/>
          </p:cNvSpPr>
          <p:nvPr>
            <p:ph type="body" sz="quarter" idx="13" hasCustomPrompt="1"/>
          </p:nvPr>
        </p:nvSpPr>
        <p:spPr>
          <a:xfrm>
            <a:off x="2069591" y="609601"/>
            <a:ext cx="4765395" cy="304800"/>
          </a:xfrm>
          <a:prstGeom prst="rect">
            <a:avLst/>
          </a:prstGeom>
        </p:spPr>
        <p:txBody>
          <a:bodyPr>
            <a:noAutofit/>
          </a:bodyPr>
          <a:lstStyle>
            <a:lvl1pPr marL="0" indent="0" algn="ctr">
              <a:buNone/>
              <a:defRPr sz="1800" b="1" baseline="0">
                <a:solidFill>
                  <a:srgbClr val="0047B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text styles</a:t>
            </a:r>
          </a:p>
        </p:txBody>
      </p:sp>
      <p:sp>
        <p:nvSpPr>
          <p:cNvPr id="25" name="Text Placeholder 21">
            <a:extLst>
              <a:ext uri="{FF2B5EF4-FFF2-40B4-BE49-F238E27FC236}">
                <a16:creationId xmlns:a16="http://schemas.microsoft.com/office/drawing/2014/main" id="{2896B8FD-9B81-E94F-8F49-A69696228CDA}"/>
              </a:ext>
            </a:extLst>
          </p:cNvPr>
          <p:cNvSpPr>
            <a:spLocks noGrp="1"/>
          </p:cNvSpPr>
          <p:nvPr>
            <p:ph type="body" sz="quarter" idx="14"/>
          </p:nvPr>
        </p:nvSpPr>
        <p:spPr>
          <a:xfrm>
            <a:off x="2069591" y="974362"/>
            <a:ext cx="4765395" cy="304800"/>
          </a:xfrm>
          <a:prstGeom prst="rect">
            <a:avLst/>
          </a:prstGeom>
        </p:spPr>
        <p:txBody>
          <a:bodyPr>
            <a:normAutofit/>
          </a:bodyPr>
          <a:lstStyle>
            <a:lvl1pPr marL="0" indent="0" algn="ctr">
              <a:lnSpc>
                <a:spcPct val="85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lgn="ctr">
              <a:lnSpc>
                <a:spcPct val="85000"/>
              </a:lnSpc>
            </a:pPr>
            <a:r>
              <a:rPr lang="de-DE" sz="1400">
                <a:cs typeface="Arial" pitchFamily="34" charset="0"/>
              </a:rPr>
              <a:t>Textmasterformat bearbeiten</a:t>
            </a:r>
          </a:p>
        </p:txBody>
      </p:sp>
      <p:sp>
        <p:nvSpPr>
          <p:cNvPr id="26" name="Text Placeholder 21">
            <a:extLst>
              <a:ext uri="{FF2B5EF4-FFF2-40B4-BE49-F238E27FC236}">
                <a16:creationId xmlns:a16="http://schemas.microsoft.com/office/drawing/2014/main" id="{30FCE9AC-6879-6747-BF37-129977C03B6C}"/>
              </a:ext>
            </a:extLst>
          </p:cNvPr>
          <p:cNvSpPr>
            <a:spLocks noGrp="1"/>
          </p:cNvSpPr>
          <p:nvPr>
            <p:ph type="body" sz="quarter" idx="15" hasCustomPrompt="1"/>
          </p:nvPr>
        </p:nvSpPr>
        <p:spPr>
          <a:xfrm>
            <a:off x="6989063" y="609601"/>
            <a:ext cx="2589121" cy="304800"/>
          </a:xfrm>
          <a:prstGeom prst="rect">
            <a:avLst/>
          </a:prstGeom>
        </p:spPr>
        <p:txBody>
          <a:bodyPr>
            <a:noAutofit/>
          </a:bodyPr>
          <a:lstStyle>
            <a:lvl1pPr marL="0" indent="0" algn="ctr">
              <a:buNone/>
              <a:defRPr sz="1800" b="1">
                <a:solidFill>
                  <a:srgbClr val="0047B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text styles</a:t>
            </a:r>
          </a:p>
        </p:txBody>
      </p:sp>
      <p:sp>
        <p:nvSpPr>
          <p:cNvPr id="27" name="Text Placeholder 21">
            <a:extLst>
              <a:ext uri="{FF2B5EF4-FFF2-40B4-BE49-F238E27FC236}">
                <a16:creationId xmlns:a16="http://schemas.microsoft.com/office/drawing/2014/main" id="{04B22705-20E6-164A-B6DE-76D42DA567E2}"/>
              </a:ext>
            </a:extLst>
          </p:cNvPr>
          <p:cNvSpPr>
            <a:spLocks noGrp="1"/>
          </p:cNvSpPr>
          <p:nvPr>
            <p:ph type="body" sz="quarter" idx="16"/>
          </p:nvPr>
        </p:nvSpPr>
        <p:spPr>
          <a:xfrm>
            <a:off x="6989063" y="974362"/>
            <a:ext cx="2589121" cy="304800"/>
          </a:xfrm>
          <a:prstGeom prst="rect">
            <a:avLst/>
          </a:prstGeom>
        </p:spPr>
        <p:txBody>
          <a:bodyPr>
            <a:normAutofit/>
          </a:bodyPr>
          <a:lstStyle>
            <a:lvl1pPr marL="0" indent="0" algn="ctr">
              <a:lnSpc>
                <a:spcPct val="85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lgn="ctr">
              <a:lnSpc>
                <a:spcPct val="85000"/>
              </a:lnSpc>
            </a:pPr>
            <a:r>
              <a:rPr lang="de-DE" sz="1400">
                <a:cs typeface="Arial" pitchFamily="34" charset="0"/>
              </a:rPr>
              <a:t>Textmasterformat bearbeiten</a:t>
            </a:r>
          </a:p>
        </p:txBody>
      </p:sp>
      <p:sp>
        <p:nvSpPr>
          <p:cNvPr id="28" name="Text Placeholder 21">
            <a:extLst>
              <a:ext uri="{FF2B5EF4-FFF2-40B4-BE49-F238E27FC236}">
                <a16:creationId xmlns:a16="http://schemas.microsoft.com/office/drawing/2014/main" id="{DC306230-D185-D344-BBE2-EF40E85E1F9A}"/>
              </a:ext>
            </a:extLst>
          </p:cNvPr>
          <p:cNvSpPr>
            <a:spLocks noGrp="1"/>
          </p:cNvSpPr>
          <p:nvPr>
            <p:ph type="body" sz="quarter" idx="17" hasCustomPrompt="1"/>
          </p:nvPr>
        </p:nvSpPr>
        <p:spPr>
          <a:xfrm>
            <a:off x="9732264" y="609601"/>
            <a:ext cx="2383536" cy="304800"/>
          </a:xfrm>
          <a:prstGeom prst="rect">
            <a:avLst/>
          </a:prstGeom>
        </p:spPr>
        <p:txBody>
          <a:bodyPr>
            <a:noAutofit/>
          </a:bodyPr>
          <a:lstStyle>
            <a:lvl1pPr marL="0" indent="0" algn="ctr">
              <a:buNone/>
              <a:defRPr sz="1800" b="1">
                <a:solidFill>
                  <a:srgbClr val="0047B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text styles</a:t>
            </a:r>
          </a:p>
        </p:txBody>
      </p:sp>
      <p:sp>
        <p:nvSpPr>
          <p:cNvPr id="29" name="Text Placeholder 21">
            <a:extLst>
              <a:ext uri="{FF2B5EF4-FFF2-40B4-BE49-F238E27FC236}">
                <a16:creationId xmlns:a16="http://schemas.microsoft.com/office/drawing/2014/main" id="{6F46195D-C358-994D-9253-932689F7D0B1}"/>
              </a:ext>
            </a:extLst>
          </p:cNvPr>
          <p:cNvSpPr>
            <a:spLocks noGrp="1"/>
          </p:cNvSpPr>
          <p:nvPr>
            <p:ph type="body" sz="quarter" idx="18"/>
          </p:nvPr>
        </p:nvSpPr>
        <p:spPr>
          <a:xfrm>
            <a:off x="9732264" y="974362"/>
            <a:ext cx="2383536" cy="304800"/>
          </a:xfrm>
          <a:prstGeom prst="rect">
            <a:avLst/>
          </a:prstGeom>
        </p:spPr>
        <p:txBody>
          <a:bodyPr>
            <a:normAutofit/>
          </a:bodyPr>
          <a:lstStyle>
            <a:lvl1pPr marL="0" indent="0" algn="ctr">
              <a:lnSpc>
                <a:spcPct val="85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lgn="ctr">
              <a:lnSpc>
                <a:spcPct val="85000"/>
              </a:lnSpc>
            </a:pPr>
            <a:r>
              <a:rPr lang="de-DE" sz="1400">
                <a:cs typeface="Arial" pitchFamily="34" charset="0"/>
              </a:rPr>
              <a:t>Textmasterformat bearbeiten</a:t>
            </a:r>
          </a:p>
        </p:txBody>
      </p:sp>
      <p:sp>
        <p:nvSpPr>
          <p:cNvPr id="32" name="Oval 31" descr="Circle"/>
          <p:cNvSpPr/>
          <p:nvPr userDrawn="1"/>
        </p:nvSpPr>
        <p:spPr>
          <a:xfrm>
            <a:off x="457200" y="22031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4" name="Text Placeholder 3">
            <a:extLst>
              <a:ext uri="{FF2B5EF4-FFF2-40B4-BE49-F238E27FC236}">
                <a16:creationId xmlns:a16="http://schemas.microsoft.com/office/drawing/2014/main" id="{0A0BFC9A-4212-FB4F-8C16-7AE501EE1714}"/>
              </a:ext>
            </a:extLst>
          </p:cNvPr>
          <p:cNvSpPr>
            <a:spLocks noGrp="1"/>
          </p:cNvSpPr>
          <p:nvPr>
            <p:ph type="body" sz="quarter" idx="19"/>
          </p:nvPr>
        </p:nvSpPr>
        <p:spPr>
          <a:xfrm>
            <a:off x="544977" y="2313125"/>
            <a:ext cx="685800"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a:t>Textmasterformat bearbeiten</a:t>
            </a:r>
          </a:p>
        </p:txBody>
      </p:sp>
      <p:sp>
        <p:nvSpPr>
          <p:cNvPr id="33" name="Oval 32" descr="Circle"/>
          <p:cNvSpPr/>
          <p:nvPr userDrawn="1"/>
        </p:nvSpPr>
        <p:spPr>
          <a:xfrm>
            <a:off x="2044148" y="22031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41" name="Text Placeholder 3">
            <a:extLst>
              <a:ext uri="{FF2B5EF4-FFF2-40B4-BE49-F238E27FC236}">
                <a16:creationId xmlns:a16="http://schemas.microsoft.com/office/drawing/2014/main" id="{03FC1D96-2BC0-E545-9687-BCC629F5B588}"/>
              </a:ext>
            </a:extLst>
          </p:cNvPr>
          <p:cNvSpPr>
            <a:spLocks noGrp="1"/>
          </p:cNvSpPr>
          <p:nvPr>
            <p:ph type="body" sz="quarter" idx="20"/>
          </p:nvPr>
        </p:nvSpPr>
        <p:spPr>
          <a:xfrm>
            <a:off x="2144625" y="2332884"/>
            <a:ext cx="685800"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a:t>Textmasterformat bearbeiten</a:t>
            </a:r>
          </a:p>
        </p:txBody>
      </p:sp>
      <p:sp>
        <p:nvSpPr>
          <p:cNvPr id="34" name="Oval 33" descr="Circle"/>
          <p:cNvSpPr/>
          <p:nvPr userDrawn="1"/>
        </p:nvSpPr>
        <p:spPr>
          <a:xfrm>
            <a:off x="2895600" y="1676400"/>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35" name="Oval 34" descr="Circle"/>
          <p:cNvSpPr/>
          <p:nvPr userDrawn="1"/>
        </p:nvSpPr>
        <p:spPr>
          <a:xfrm>
            <a:off x="3911599" y="1678057"/>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36" name="Oval 35" descr="Circle"/>
          <p:cNvSpPr/>
          <p:nvPr userDrawn="1"/>
        </p:nvSpPr>
        <p:spPr>
          <a:xfrm>
            <a:off x="2895600" y="2726635"/>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37" name="Oval 36" descr="Circle"/>
          <p:cNvSpPr/>
          <p:nvPr userDrawn="1"/>
        </p:nvSpPr>
        <p:spPr>
          <a:xfrm>
            <a:off x="3911599" y="2721113"/>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38" name="Oval 37" descr="Circle"/>
          <p:cNvSpPr/>
          <p:nvPr userDrawn="1"/>
        </p:nvSpPr>
        <p:spPr>
          <a:xfrm>
            <a:off x="5562600" y="22031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39" name="Oval 38" descr="Circle"/>
          <p:cNvSpPr/>
          <p:nvPr userDrawn="1"/>
        </p:nvSpPr>
        <p:spPr>
          <a:xfrm>
            <a:off x="6968434" y="22031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40" name="Oval 39" descr="Circle"/>
          <p:cNvSpPr/>
          <p:nvPr userDrawn="1"/>
        </p:nvSpPr>
        <p:spPr>
          <a:xfrm>
            <a:off x="7984434" y="17078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51" name="Oval 50" descr="Circle"/>
          <p:cNvSpPr/>
          <p:nvPr userDrawn="1"/>
        </p:nvSpPr>
        <p:spPr>
          <a:xfrm>
            <a:off x="7984434" y="26984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52" name="Oval 51" descr="Circle"/>
          <p:cNvSpPr/>
          <p:nvPr userDrawn="1"/>
        </p:nvSpPr>
        <p:spPr>
          <a:xfrm>
            <a:off x="10045700" y="22031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50" name="Text Placeholder 3">
            <a:extLst>
              <a:ext uri="{FF2B5EF4-FFF2-40B4-BE49-F238E27FC236}">
                <a16:creationId xmlns:a16="http://schemas.microsoft.com/office/drawing/2014/main" id="{63F34307-232A-FF4B-82AB-3C20A73AE7A2}"/>
              </a:ext>
            </a:extLst>
          </p:cNvPr>
          <p:cNvSpPr>
            <a:spLocks noGrp="1"/>
          </p:cNvSpPr>
          <p:nvPr>
            <p:ph type="body" sz="quarter" idx="29"/>
          </p:nvPr>
        </p:nvSpPr>
        <p:spPr>
          <a:xfrm>
            <a:off x="10166626" y="2332884"/>
            <a:ext cx="685800"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a:t>Textmasterformat bearbeiten</a:t>
            </a:r>
          </a:p>
        </p:txBody>
      </p:sp>
      <p:sp>
        <p:nvSpPr>
          <p:cNvPr id="48" name="Text Placeholder 3">
            <a:extLst>
              <a:ext uri="{FF2B5EF4-FFF2-40B4-BE49-F238E27FC236}">
                <a16:creationId xmlns:a16="http://schemas.microsoft.com/office/drawing/2014/main" id="{4D086E32-29E5-FB47-A63B-BC31A66830BB}"/>
              </a:ext>
            </a:extLst>
          </p:cNvPr>
          <p:cNvSpPr>
            <a:spLocks noGrp="1"/>
          </p:cNvSpPr>
          <p:nvPr>
            <p:ph type="body" sz="quarter" idx="27"/>
          </p:nvPr>
        </p:nvSpPr>
        <p:spPr>
          <a:xfrm>
            <a:off x="8032996" y="2807714"/>
            <a:ext cx="789789"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a:t>Textmasterformat bearbeiten</a:t>
            </a:r>
          </a:p>
        </p:txBody>
      </p:sp>
      <p:sp>
        <p:nvSpPr>
          <p:cNvPr id="49" name="Text Placeholder 3">
            <a:extLst>
              <a:ext uri="{FF2B5EF4-FFF2-40B4-BE49-F238E27FC236}">
                <a16:creationId xmlns:a16="http://schemas.microsoft.com/office/drawing/2014/main" id="{8CCACD48-CFC4-5947-9124-B4A12BC4753F}"/>
              </a:ext>
            </a:extLst>
          </p:cNvPr>
          <p:cNvSpPr>
            <a:spLocks noGrp="1"/>
          </p:cNvSpPr>
          <p:nvPr>
            <p:ph type="body" sz="quarter" idx="28"/>
          </p:nvPr>
        </p:nvSpPr>
        <p:spPr>
          <a:xfrm>
            <a:off x="8045824" y="1780909"/>
            <a:ext cx="789789"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a:t>Textmasterformat bearbeiten</a:t>
            </a:r>
          </a:p>
        </p:txBody>
      </p:sp>
      <p:sp>
        <p:nvSpPr>
          <p:cNvPr id="47" name="Text Placeholder 3">
            <a:extLst>
              <a:ext uri="{FF2B5EF4-FFF2-40B4-BE49-F238E27FC236}">
                <a16:creationId xmlns:a16="http://schemas.microsoft.com/office/drawing/2014/main" id="{9CAFB6E8-98A3-C448-8460-F038879ADBA9}"/>
              </a:ext>
            </a:extLst>
          </p:cNvPr>
          <p:cNvSpPr>
            <a:spLocks noGrp="1"/>
          </p:cNvSpPr>
          <p:nvPr>
            <p:ph type="body" sz="quarter" idx="26"/>
          </p:nvPr>
        </p:nvSpPr>
        <p:spPr>
          <a:xfrm>
            <a:off x="7086710" y="2322375"/>
            <a:ext cx="685800"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a:t>Textmasterformat bearbeiten</a:t>
            </a:r>
          </a:p>
        </p:txBody>
      </p:sp>
      <p:sp>
        <p:nvSpPr>
          <p:cNvPr id="46" name="Text Placeholder 3">
            <a:extLst>
              <a:ext uri="{FF2B5EF4-FFF2-40B4-BE49-F238E27FC236}">
                <a16:creationId xmlns:a16="http://schemas.microsoft.com/office/drawing/2014/main" id="{90B7A43D-03B1-2147-BBF8-D47B99D2C559}"/>
              </a:ext>
            </a:extLst>
          </p:cNvPr>
          <p:cNvSpPr>
            <a:spLocks noGrp="1"/>
          </p:cNvSpPr>
          <p:nvPr>
            <p:ph type="body" sz="quarter" idx="25"/>
          </p:nvPr>
        </p:nvSpPr>
        <p:spPr>
          <a:xfrm>
            <a:off x="5711686" y="2313126"/>
            <a:ext cx="685800"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a:t>Textmasterformat bearbeiten</a:t>
            </a:r>
          </a:p>
        </p:txBody>
      </p:sp>
      <p:sp>
        <p:nvSpPr>
          <p:cNvPr id="45" name="Text Placeholder 3">
            <a:extLst>
              <a:ext uri="{FF2B5EF4-FFF2-40B4-BE49-F238E27FC236}">
                <a16:creationId xmlns:a16="http://schemas.microsoft.com/office/drawing/2014/main" id="{5C84D832-EFAD-3847-AC25-44C8A6E143E2}"/>
              </a:ext>
            </a:extLst>
          </p:cNvPr>
          <p:cNvSpPr>
            <a:spLocks noGrp="1"/>
          </p:cNvSpPr>
          <p:nvPr>
            <p:ph type="body" sz="quarter" idx="24"/>
          </p:nvPr>
        </p:nvSpPr>
        <p:spPr>
          <a:xfrm>
            <a:off x="3973262" y="1773532"/>
            <a:ext cx="789789"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a:t>Textmasterformat bearbeiten</a:t>
            </a:r>
          </a:p>
        </p:txBody>
      </p:sp>
      <p:sp>
        <p:nvSpPr>
          <p:cNvPr id="44" name="Text Placeholder 3">
            <a:extLst>
              <a:ext uri="{FF2B5EF4-FFF2-40B4-BE49-F238E27FC236}">
                <a16:creationId xmlns:a16="http://schemas.microsoft.com/office/drawing/2014/main" id="{746015CB-5791-174F-9509-46BD5823AC8F}"/>
              </a:ext>
            </a:extLst>
          </p:cNvPr>
          <p:cNvSpPr>
            <a:spLocks noGrp="1"/>
          </p:cNvSpPr>
          <p:nvPr>
            <p:ph type="body" sz="quarter" idx="23"/>
          </p:nvPr>
        </p:nvSpPr>
        <p:spPr>
          <a:xfrm>
            <a:off x="3985054" y="2811508"/>
            <a:ext cx="789789" cy="225425"/>
          </a:xfrm>
          <a:prstGeom prst="rect">
            <a:avLst/>
          </a:prstGeom>
          <a:ln>
            <a:solidFill>
              <a:srgbClr val="009F97"/>
            </a:solidFill>
          </a:ln>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a:t>Textmasterformat bearbeiten</a:t>
            </a:r>
          </a:p>
        </p:txBody>
      </p:sp>
      <p:sp>
        <p:nvSpPr>
          <p:cNvPr id="42" name="Text Placeholder 3">
            <a:extLst>
              <a:ext uri="{FF2B5EF4-FFF2-40B4-BE49-F238E27FC236}">
                <a16:creationId xmlns:a16="http://schemas.microsoft.com/office/drawing/2014/main" id="{284F5B9F-E635-734E-A6E3-05419D4E0D9C}"/>
              </a:ext>
            </a:extLst>
          </p:cNvPr>
          <p:cNvSpPr>
            <a:spLocks noGrp="1"/>
          </p:cNvSpPr>
          <p:nvPr>
            <p:ph type="body" sz="quarter" idx="21"/>
          </p:nvPr>
        </p:nvSpPr>
        <p:spPr>
          <a:xfrm>
            <a:off x="2955718" y="2809143"/>
            <a:ext cx="789789"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a:t>Textmasterformat bearbeiten</a:t>
            </a:r>
          </a:p>
        </p:txBody>
      </p:sp>
      <p:sp>
        <p:nvSpPr>
          <p:cNvPr id="43" name="Text Placeholder 3">
            <a:extLst>
              <a:ext uri="{FF2B5EF4-FFF2-40B4-BE49-F238E27FC236}">
                <a16:creationId xmlns:a16="http://schemas.microsoft.com/office/drawing/2014/main" id="{6B490C5D-56F8-BE4B-964C-CACF2E653CC4}"/>
              </a:ext>
            </a:extLst>
          </p:cNvPr>
          <p:cNvSpPr>
            <a:spLocks noGrp="1"/>
          </p:cNvSpPr>
          <p:nvPr>
            <p:ph type="body" sz="quarter" idx="22"/>
          </p:nvPr>
        </p:nvSpPr>
        <p:spPr>
          <a:xfrm>
            <a:off x="2955717" y="1754188"/>
            <a:ext cx="789789"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a:t>Textmasterformat bearbeiten</a:t>
            </a:r>
          </a:p>
        </p:txBody>
      </p:sp>
      <p:sp>
        <p:nvSpPr>
          <p:cNvPr id="2" name="Footer Placeholder 1"/>
          <p:cNvSpPr>
            <a:spLocks noGrp="1"/>
          </p:cNvSpPr>
          <p:nvPr>
            <p:ph type="ftr" sz="quarter" idx="30"/>
          </p:nvPr>
        </p:nvSpPr>
        <p:spPr/>
        <p:txBody>
          <a:bodyPr/>
          <a:lstStyle/>
          <a:p>
            <a:r>
              <a:rPr lang="en-US"/>
              <a:t>www.phiri.eu</a:t>
            </a:r>
            <a:endParaRPr lang="en-US" dirty="0"/>
          </a:p>
        </p:txBody>
      </p:sp>
      <p:sp>
        <p:nvSpPr>
          <p:cNvPr id="3" name="Slide Number Placeholder 2"/>
          <p:cNvSpPr>
            <a:spLocks noGrp="1"/>
          </p:cNvSpPr>
          <p:nvPr>
            <p:ph type="sldNum" sz="quarter" idx="3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Tree>
    <p:extLst>
      <p:ext uri="{BB962C8B-B14F-4D97-AF65-F5344CB8AC3E}">
        <p14:creationId xmlns:p14="http://schemas.microsoft.com/office/powerpoint/2010/main" val="140814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pic>
        <p:nvPicPr>
          <p:cNvPr id="16" name="Picture 15"/>
          <p:cNvPicPr>
            <a:picLocks noChangeAspect="1"/>
          </p:cNvPicPr>
          <p:nvPr userDrawn="1"/>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sp>
        <p:nvSpPr>
          <p:cNvPr id="3" name="Content Placeholder 2"/>
          <p:cNvSpPr>
            <a:spLocks noGrp="1"/>
          </p:cNvSpPr>
          <p:nvPr>
            <p:ph sz="half" idx="1"/>
          </p:nvPr>
        </p:nvSpPr>
        <p:spPr>
          <a:xfrm>
            <a:off x="1341120" y="1552718"/>
            <a:ext cx="4678680" cy="4624245"/>
          </a:xfrm>
          <a:no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552718"/>
            <a:ext cx="4963160" cy="4624245"/>
          </a:xfrm>
          <a:no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Footer Placeholder 10"/>
          <p:cNvSpPr>
            <a:spLocks noGrp="1"/>
          </p:cNvSpPr>
          <p:nvPr>
            <p:ph type="ftr" sz="quarter" idx="10"/>
          </p:nvPr>
        </p:nvSpPr>
        <p:spPr/>
        <p:txBody>
          <a:bodyPr/>
          <a:lstStyle/>
          <a:p>
            <a:r>
              <a:rPr lang="en-US"/>
              <a:t>www.phiri.eu</a:t>
            </a:r>
            <a:endParaRPr lang="en-US" dirty="0"/>
          </a:p>
        </p:txBody>
      </p:sp>
      <p:sp>
        <p:nvSpPr>
          <p:cNvPr id="12" name="Title 1"/>
          <p:cNvSpPr>
            <a:spLocks noGrp="1"/>
          </p:cNvSpPr>
          <p:nvPr>
            <p:ph type="title" hasCustomPrompt="1"/>
          </p:nvPr>
        </p:nvSpPr>
        <p:spPr>
          <a:xfrm>
            <a:off x="1341120" y="391110"/>
            <a:ext cx="979424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10" name="Rectangle 9"/>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103834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style 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3" name="Content Placeholder 2"/>
          <p:cNvSpPr>
            <a:spLocks noGrp="1"/>
          </p:cNvSpPr>
          <p:nvPr>
            <p:ph sz="half" idx="1"/>
          </p:nvPr>
        </p:nvSpPr>
        <p:spPr>
          <a:xfrm>
            <a:off x="1066800" y="1666240"/>
            <a:ext cx="4953000" cy="4510723"/>
          </a:xfrm>
          <a:noFill/>
          <a:ln w="57150">
            <a:solidFill>
              <a:srgbClr val="009F97"/>
            </a:solidFill>
          </a:ln>
        </p:spPr>
        <p:txBody>
          <a:bodyPr tIns="180000" ancho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666240"/>
            <a:ext cx="4993640" cy="4510723"/>
          </a:xfrm>
          <a:noFill/>
          <a:ln w="57150">
            <a:solidFill>
              <a:srgbClr val="9AC9ED"/>
            </a:solidFill>
          </a:ln>
        </p:spPr>
        <p:txBody>
          <a:bodyPr tIns="18000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Footer Placeholder 10"/>
          <p:cNvSpPr>
            <a:spLocks noGrp="1"/>
          </p:cNvSpPr>
          <p:nvPr>
            <p:ph type="ftr" sz="quarter" idx="10"/>
          </p:nvPr>
        </p:nvSpPr>
        <p:spPr/>
        <p:txBody>
          <a:bodyPr/>
          <a:lstStyle/>
          <a:p>
            <a:r>
              <a:rPr lang="en-US"/>
              <a:t>www.phiri.eu</a:t>
            </a:r>
            <a:endParaRPr lang="en-US" dirty="0"/>
          </a:p>
        </p:txBody>
      </p:sp>
      <p:sp>
        <p:nvSpPr>
          <p:cNvPr id="12" name="Title 1"/>
          <p:cNvSpPr>
            <a:spLocks noGrp="1"/>
          </p:cNvSpPr>
          <p:nvPr>
            <p:ph type="title" hasCustomPrompt="1"/>
          </p:nvPr>
        </p:nvSpPr>
        <p:spPr>
          <a:xfrm>
            <a:off x="1351280" y="391110"/>
            <a:ext cx="981456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10" name="Rectangle 9"/>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332522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3" name="Text Placeholder 2"/>
          <p:cNvSpPr>
            <a:spLocks noGrp="1"/>
          </p:cNvSpPr>
          <p:nvPr>
            <p:ph type="body" idx="1"/>
          </p:nvPr>
        </p:nvSpPr>
        <p:spPr>
          <a:xfrm>
            <a:off x="1056640" y="1269207"/>
            <a:ext cx="4940935" cy="823912"/>
          </a:xfrm>
        </p:spPr>
        <p:txBody>
          <a:bodyPr anchor="b">
            <a:normAutofit/>
          </a:bodyPr>
          <a:lstStyle>
            <a:lvl1pPr marL="0" indent="0">
              <a:buNone/>
              <a:defRPr sz="2400" b="1" u="none">
                <a:solidFill>
                  <a:srgbClr val="004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056640" y="2093119"/>
            <a:ext cx="4940935" cy="4096544"/>
          </a:xfrm>
        </p:spPr>
        <p:txBody>
          <a:bodyPr/>
          <a:lstStyle>
            <a:lvl1pPr>
              <a:defRPr sz="2000"/>
            </a:lvl1pPr>
            <a:lvl2pPr>
              <a:defRPr sz="1800"/>
            </a:lvl2pPr>
            <a:lvl3pPr>
              <a:defRPr sz="16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6000" y="1273970"/>
            <a:ext cx="5049520" cy="823912"/>
          </a:xfrm>
        </p:spPr>
        <p:txBody>
          <a:bodyPr anchor="b">
            <a:normAutofit/>
          </a:bodyPr>
          <a:lstStyle>
            <a:lvl1pPr marL="0" indent="0">
              <a:buNone/>
              <a:defRPr sz="2400" b="1" u="none">
                <a:solidFill>
                  <a:srgbClr val="004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096000" y="2104422"/>
            <a:ext cx="5049520" cy="4085241"/>
          </a:xfrm>
        </p:spPr>
        <p:txBody>
          <a:bodyPr/>
          <a:lstStyle>
            <a:lvl1pPr>
              <a:defRPr sz="2000"/>
            </a:lvl1pPr>
            <a:lvl2pPr>
              <a:defRPr sz="1800"/>
            </a:lvl2pPr>
            <a:lvl3pPr>
              <a:defRPr sz="16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Footer Placeholder 16"/>
          <p:cNvSpPr>
            <a:spLocks noGrp="1"/>
          </p:cNvSpPr>
          <p:nvPr>
            <p:ph type="ftr" sz="quarter" idx="10"/>
          </p:nvPr>
        </p:nvSpPr>
        <p:spPr/>
        <p:txBody>
          <a:bodyPr/>
          <a:lstStyle/>
          <a:p>
            <a:r>
              <a:rPr lang="en-US"/>
              <a:t>www.phiri.eu</a:t>
            </a:r>
            <a:endParaRPr lang="en-US" dirty="0"/>
          </a:p>
        </p:txBody>
      </p:sp>
      <p:sp>
        <p:nvSpPr>
          <p:cNvPr id="21" name="Title 1"/>
          <p:cNvSpPr>
            <a:spLocks noGrp="1"/>
          </p:cNvSpPr>
          <p:nvPr>
            <p:ph type="title" hasCustomPrompt="1"/>
          </p:nvPr>
        </p:nvSpPr>
        <p:spPr>
          <a:xfrm>
            <a:off x="1341120" y="391110"/>
            <a:ext cx="980440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12" name="Rectangle 11"/>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315987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pic>
        <p:nvPicPr>
          <p:cNvPr id="13" name="Picture 12"/>
          <p:cNvPicPr>
            <a:picLocks noChangeAspect="1"/>
          </p:cNvPicPr>
          <p:nvPr userDrawn="1"/>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341120" y="391110"/>
            <a:ext cx="1002792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231575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341120" y="391110"/>
            <a:ext cx="1002792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‹Nr.›</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120015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sp>
        <p:nvSpPr>
          <p:cNvPr id="5" name="Footer Placeholder 4"/>
          <p:cNvSpPr>
            <a:spLocks noGrp="1"/>
          </p:cNvSpPr>
          <p:nvPr>
            <p:ph type="ftr" sz="quarter" idx="10"/>
          </p:nvPr>
        </p:nvSpPr>
        <p:spPr/>
        <p:txBody>
          <a:bodyPr/>
          <a:lstStyle/>
          <a:p>
            <a:r>
              <a:rPr lang="en-US"/>
              <a:t>www.phiri.eu</a:t>
            </a:r>
            <a:endParaRPr lang="en-US" dirty="0"/>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lvl1pPr>
              <a:defRPr>
                <a:solidFill>
                  <a:schemeClr val="tx1">
                    <a:lumMod val="50000"/>
                    <a:lumOff val="50000"/>
                  </a:schemeClr>
                </a:solidFill>
              </a:defRPr>
            </a:lvl1pPr>
          </a:lstStyle>
          <a:p>
            <a:fld id="{3A177C3D-4F55-43BB-A924-6E1D13E204CD}" type="slidenum">
              <a:rPr lang="fr-BE" smtClean="0"/>
              <a:pPr/>
              <a:t>‹Nr.›</a:t>
            </a:fld>
            <a:endParaRPr lang="fr-BE" dirty="0"/>
          </a:p>
        </p:txBody>
      </p:sp>
    </p:spTree>
    <p:extLst>
      <p:ext uri="{BB962C8B-B14F-4D97-AF65-F5344CB8AC3E}">
        <p14:creationId xmlns:p14="http://schemas.microsoft.com/office/powerpoint/2010/main" val="150907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www.phiri.eu</a:t>
            </a:r>
            <a:endParaRPr lang="en-US" dirty="0"/>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lvl1pPr>
              <a:defRPr>
                <a:solidFill>
                  <a:schemeClr val="tx1">
                    <a:lumMod val="50000"/>
                    <a:lumOff val="50000"/>
                  </a:schemeClr>
                </a:solidFill>
              </a:defRPr>
            </a:lvl1pPr>
          </a:lstStyle>
          <a:p>
            <a:fld id="{3A177C3D-4F55-43BB-A924-6E1D13E204CD}" type="slidenum">
              <a:rPr lang="fr-BE" smtClean="0"/>
              <a:pPr/>
              <a:t>‹Nr.›</a:t>
            </a:fld>
            <a:endParaRPr lang="fr-BE" dirty="0"/>
          </a:p>
        </p:txBody>
      </p:sp>
    </p:spTree>
    <p:extLst>
      <p:ext uri="{BB962C8B-B14F-4D97-AF65-F5344CB8AC3E}">
        <p14:creationId xmlns:p14="http://schemas.microsoft.com/office/powerpoint/2010/main" val="68732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34919"/>
            <a:ext cx="4114800" cy="365125"/>
          </a:xfrm>
          <a:prstGeom prst="rect">
            <a:avLst/>
          </a:prstGeom>
        </p:spPr>
        <p:txBody>
          <a:bodyPr vert="horz" lIns="91440" tIns="45720" rIns="91440" bIns="45720" rtlCol="0" anchor="ctr"/>
          <a:lstStyle>
            <a:lvl1pPr algn="ctr">
              <a:defRPr sz="1200">
                <a:solidFill>
                  <a:srgbClr val="282828"/>
                </a:solidFill>
              </a:defRPr>
            </a:lvl1pPr>
          </a:lstStyle>
          <a:p>
            <a:r>
              <a:rPr lang="en-US" dirty="0"/>
              <a:t>www.phiri.eu</a:t>
            </a:r>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732788" y="6114301"/>
            <a:ext cx="1621012" cy="648406"/>
          </a:xfrm>
          <a:prstGeom prst="rect">
            <a:avLst/>
          </a:prstGeom>
        </p:spPr>
      </p:pic>
      <p:sp>
        <p:nvSpPr>
          <p:cNvPr id="10" name="Slide Number Placeholder 3"/>
          <p:cNvSpPr>
            <a:spLocks noGrp="1"/>
          </p:cNvSpPr>
          <p:nvPr>
            <p:ph type="sldNum" sz="quarter" idx="4"/>
          </p:nvPr>
        </p:nvSpPr>
        <p:spPr>
          <a:xfrm>
            <a:off x="9051472" y="6338707"/>
            <a:ext cx="2743200" cy="365125"/>
          </a:xfrm>
          <a:prstGeom prst="rect">
            <a:avLst/>
          </a:prstGeom>
        </p:spPr>
        <p:txBody>
          <a:bodyP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3A177C3D-4F55-43BB-A924-6E1D13E204CD}" type="slidenum">
              <a:rPr lang="fr-BE" smtClean="0"/>
              <a:pPr/>
              <a:t>‹Nr.›</a:t>
            </a:fld>
            <a:endParaRPr lang="fr-BE" dirty="0"/>
          </a:p>
        </p:txBody>
      </p:sp>
      <p:pic>
        <p:nvPicPr>
          <p:cNvPr id="1027" name="Picture 3" descr="S:\Projekte\Abt2_AG_Oeffentlichkeitsarbeit\RKI_Vorlagen_LOGO\RKI-Logo\RKI_Logo_300C.jpg"/>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372056" y="6065233"/>
            <a:ext cx="2305050" cy="58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46949"/>
      </p:ext>
    </p:extLst>
  </p:cSld>
  <p:clrMap bg1="lt1" tx1="dk1" bg2="lt2" tx2="dk2" accent1="accent1" accent2="accent2" accent3="accent3" accent4="accent4" accent5="accent5" accent6="accent6" hlink="hlink" folHlink="folHlink"/>
  <p:sldLayoutIdLst>
    <p:sldLayoutId id="2147483774" r:id="rId1"/>
    <p:sldLayoutId id="2147483778" r:id="rId2"/>
    <p:sldLayoutId id="2147483810" r:id="rId3"/>
    <p:sldLayoutId id="2147483780" r:id="rId4"/>
    <p:sldLayoutId id="2147483783" r:id="rId5"/>
    <p:sldLayoutId id="2147483785" r:id="rId6"/>
    <p:sldLayoutId id="2147483787" r:id="rId7"/>
    <p:sldLayoutId id="2147483788" r:id="rId8"/>
    <p:sldLayoutId id="2147483789" r:id="rId9"/>
    <p:sldLayoutId id="2147483790" r:id="rId10"/>
    <p:sldLayoutId id="2147483809" r:id="rId11"/>
    <p:sldLayoutId id="2147483808" r:id="rId12"/>
    <p:sldLayoutId id="2147483807" r:id="rId13"/>
    <p:sldLayoutId id="2147483806" r:id="rId14"/>
    <p:sldLayoutId id="2147483805" r:id="rId15"/>
    <p:sldLayoutId id="2147483803" r:id="rId16"/>
    <p:sldLayoutId id="2147483802" r:id="rId17"/>
    <p:sldLayoutId id="2147483801" r:id="rId18"/>
    <p:sldLayoutId id="2147483800" r:id="rId19"/>
    <p:sldLayoutId id="2147483792" r:id="rId20"/>
    <p:sldLayoutId id="2147483794" r:id="rId21"/>
  </p:sldLayoutIdLst>
  <p:hf hdr="0" dt="0"/>
  <p:txStyles>
    <p:titleStyle>
      <a:lvl1pPr algn="l" defTabSz="914400" rtl="0" eaLnBrk="1" latinLnBrk="0" hangingPunct="1">
        <a:lnSpc>
          <a:spcPct val="90000"/>
        </a:lnSpc>
        <a:spcBef>
          <a:spcPct val="0"/>
        </a:spcBef>
        <a:buNone/>
        <a:defRPr sz="4400" b="1" kern="1200">
          <a:solidFill>
            <a:srgbClr val="28282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8282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8282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8282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8282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8282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doi.org/10.5281/zenodo.5148040" TargetMode="External"/><Relationship Id="rId3" Type="http://schemas.openxmlformats.org/officeDocument/2006/relationships/image" Target="../media/image29.png"/><Relationship Id="rId7" Type="http://schemas.openxmlformats.org/officeDocument/2006/relationships/hyperlink" Target="https://doi.org/10.5281/zenodo.514803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oi.org/10.5281/zenodo.5148022" TargetMode="External"/><Relationship Id="rId5" Type="http://schemas.openxmlformats.org/officeDocument/2006/relationships/hyperlink" Target="https://doi.org/10.5281/zenodo.5148014" TargetMode="Externa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openxmlformats.org/officeDocument/2006/relationships/image" Target="../media/image32.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4.png"/><Relationship Id="rId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de-DE" sz="2000" dirty="0"/>
              <a:t>Krisenstab, 24.08.2022</a:t>
            </a:r>
          </a:p>
        </p:txBody>
      </p:sp>
      <p:sp>
        <p:nvSpPr>
          <p:cNvPr id="3" name="Footer Placeholder 2"/>
          <p:cNvSpPr>
            <a:spLocks noGrp="1"/>
          </p:cNvSpPr>
          <p:nvPr>
            <p:ph type="ftr" sz="quarter" idx="10"/>
          </p:nvPr>
        </p:nvSpPr>
        <p:spPr/>
        <p:txBody>
          <a:bodyPr/>
          <a:lstStyle/>
          <a:p>
            <a:r>
              <a:rPr lang="en-US"/>
              <a:t>www.phiri.eu</a:t>
            </a:r>
            <a:endParaRPr lang="en-US" dirty="0"/>
          </a:p>
        </p:txBody>
      </p:sp>
      <p:sp>
        <p:nvSpPr>
          <p:cNvPr id="4" name="Title 3"/>
          <p:cNvSpPr>
            <a:spLocks noGrp="1"/>
          </p:cNvSpPr>
          <p:nvPr>
            <p:ph type="title"/>
          </p:nvPr>
        </p:nvSpPr>
        <p:spPr>
          <a:xfrm>
            <a:off x="364581" y="1842052"/>
            <a:ext cx="6097179" cy="2282176"/>
          </a:xfrm>
        </p:spPr>
        <p:txBody>
          <a:bodyPr>
            <a:normAutofit/>
          </a:bodyPr>
          <a:lstStyle/>
          <a:p>
            <a:r>
              <a:rPr lang="de-DE" sz="3200" dirty="0"/>
              <a:t>Population Health Information Research Infrastructure (PHIRI) </a:t>
            </a:r>
            <a:r>
              <a:rPr lang="de-DE" sz="3200" dirty="0" err="1"/>
              <a:t>for</a:t>
            </a:r>
            <a:r>
              <a:rPr lang="de-DE" sz="3200" dirty="0"/>
              <a:t> COVID-19 </a:t>
            </a:r>
            <a:br>
              <a:rPr lang="de-DE" sz="3200" dirty="0"/>
            </a:br>
            <a:r>
              <a:rPr lang="de-DE" sz="2800" dirty="0"/>
              <a:t>– Erste Ergebnisse</a:t>
            </a:r>
            <a:endParaRPr lang="de-DE" sz="5400" dirty="0"/>
          </a:p>
        </p:txBody>
      </p:sp>
      <p:sp>
        <p:nvSpPr>
          <p:cNvPr id="5" name="Slide Number Placeholder 4"/>
          <p:cNvSpPr>
            <a:spLocks noGrp="1"/>
          </p:cNvSpPr>
          <p:nvPr>
            <p:ph type="sldNum" sz="quarter" idx="4"/>
          </p:nvPr>
        </p:nvSpPr>
        <p:spPr/>
        <p:txBody>
          <a:bodyPr/>
          <a:lstStyle/>
          <a:p>
            <a:fld id="{3A177C3D-4F55-43BB-A924-6E1D13E204CD}" type="slidenum">
              <a:rPr lang="fr-BE" smtClean="0"/>
              <a:pPr/>
              <a:t>1</a:t>
            </a:fld>
            <a:endParaRPr lang="fr-BE" dirty="0"/>
          </a:p>
        </p:txBody>
      </p:sp>
    </p:spTree>
    <p:extLst>
      <p:ext uri="{BB962C8B-B14F-4D97-AF65-F5344CB8AC3E}">
        <p14:creationId xmlns:p14="http://schemas.microsoft.com/office/powerpoint/2010/main" val="274178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4635A21-547F-4EFE-A2AF-576EC703D6C5}"/>
              </a:ext>
            </a:extLst>
          </p:cNvPr>
          <p:cNvSpPr>
            <a:spLocks noGrp="1"/>
          </p:cNvSpPr>
          <p:nvPr>
            <p:ph type="ftr" sz="quarter" idx="10"/>
          </p:nvPr>
        </p:nvSpPr>
        <p:spPr/>
        <p:txBody>
          <a:bodyPr/>
          <a:lstStyle/>
          <a:p>
            <a:r>
              <a:rPr lang="en-US"/>
              <a:t>www.phiri.eu</a:t>
            </a:r>
            <a:endParaRPr lang="en-US" dirty="0"/>
          </a:p>
        </p:txBody>
      </p:sp>
      <p:sp>
        <p:nvSpPr>
          <p:cNvPr id="3" name="Titel 2">
            <a:extLst>
              <a:ext uri="{FF2B5EF4-FFF2-40B4-BE49-F238E27FC236}">
                <a16:creationId xmlns:a16="http://schemas.microsoft.com/office/drawing/2014/main" id="{1C34A4F5-4CF9-4AB5-AA90-F65D9B39A3A0}"/>
              </a:ext>
            </a:extLst>
          </p:cNvPr>
          <p:cNvSpPr>
            <a:spLocks noGrp="1"/>
          </p:cNvSpPr>
          <p:nvPr>
            <p:ph type="ctrTitle"/>
          </p:nvPr>
        </p:nvSpPr>
        <p:spPr/>
        <p:txBody>
          <a:bodyPr>
            <a:normAutofit fontScale="90000"/>
          </a:bodyPr>
          <a:lstStyle/>
          <a:p>
            <a:r>
              <a:rPr lang="de-DE" dirty="0"/>
              <a:t>Vielen Dank für Eure Aufmerksamkeit</a:t>
            </a:r>
          </a:p>
        </p:txBody>
      </p:sp>
    </p:spTree>
    <p:extLst>
      <p:ext uri="{BB962C8B-B14F-4D97-AF65-F5344CB8AC3E}">
        <p14:creationId xmlns:p14="http://schemas.microsoft.com/office/powerpoint/2010/main" val="179004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42F26-757B-4DE3-86C7-779AF2742047}"/>
              </a:ext>
            </a:extLst>
          </p:cNvPr>
          <p:cNvSpPr>
            <a:spLocks noGrp="1"/>
          </p:cNvSpPr>
          <p:nvPr>
            <p:ph type="title"/>
          </p:nvPr>
        </p:nvSpPr>
        <p:spPr>
          <a:xfrm>
            <a:off x="1348740" y="391110"/>
            <a:ext cx="10445932" cy="918243"/>
          </a:xfrm>
        </p:spPr>
        <p:txBody>
          <a:bodyPr>
            <a:normAutofit/>
          </a:bodyPr>
          <a:lstStyle/>
          <a:p>
            <a:r>
              <a:rPr lang="de-DE" dirty="0"/>
              <a:t>PHIRI – Nächste Schritte </a:t>
            </a:r>
          </a:p>
        </p:txBody>
      </p:sp>
      <p:sp>
        <p:nvSpPr>
          <p:cNvPr id="3" name="Inhaltsplatzhalter 2">
            <a:extLst>
              <a:ext uri="{FF2B5EF4-FFF2-40B4-BE49-F238E27FC236}">
                <a16:creationId xmlns:a16="http://schemas.microsoft.com/office/drawing/2014/main" id="{F8CC03C7-19FD-4C69-A1A8-10763E6BDED0}"/>
              </a:ext>
            </a:extLst>
          </p:cNvPr>
          <p:cNvSpPr>
            <a:spLocks noGrp="1"/>
          </p:cNvSpPr>
          <p:nvPr>
            <p:ph idx="1"/>
          </p:nvPr>
        </p:nvSpPr>
        <p:spPr/>
        <p:txBody>
          <a:bodyPr>
            <a:normAutofit/>
          </a:bodyPr>
          <a:lstStyle/>
          <a:p>
            <a:r>
              <a:rPr lang="de-DE" sz="2000" b="1" dirty="0"/>
              <a:t>Fortlaufend: </a:t>
            </a:r>
            <a:r>
              <a:rPr lang="de-DE" sz="2000" dirty="0"/>
              <a:t>Helpdesk und Unterstützung bei der Analyse der Use Cases</a:t>
            </a:r>
          </a:p>
          <a:p>
            <a:endParaRPr lang="de-DE" sz="2000" dirty="0"/>
          </a:p>
          <a:p>
            <a:r>
              <a:rPr lang="de-DE" sz="2000" dirty="0"/>
              <a:t>Die Use Case Leads führen Meta-Analysen durch</a:t>
            </a:r>
          </a:p>
          <a:p>
            <a:endParaRPr lang="de-DE" sz="2000" dirty="0"/>
          </a:p>
          <a:p>
            <a:r>
              <a:rPr lang="de-DE" sz="2000" dirty="0"/>
              <a:t>Entwicklung einer Disseminationsstrategie</a:t>
            </a:r>
          </a:p>
          <a:p>
            <a:endParaRPr lang="de-DE" sz="2000" dirty="0"/>
          </a:p>
          <a:p>
            <a:r>
              <a:rPr lang="de-DE" sz="2000" dirty="0"/>
              <a:t>Bevorstehende Meilensteine und Deliverables</a:t>
            </a:r>
          </a:p>
        </p:txBody>
      </p:sp>
      <p:sp>
        <p:nvSpPr>
          <p:cNvPr id="4" name="Fußzeilenplatzhalter 3">
            <a:extLst>
              <a:ext uri="{FF2B5EF4-FFF2-40B4-BE49-F238E27FC236}">
                <a16:creationId xmlns:a16="http://schemas.microsoft.com/office/drawing/2014/main" id="{AFA4D041-3F87-4500-A7E0-5F05F25C5C9C}"/>
              </a:ext>
            </a:extLst>
          </p:cNvPr>
          <p:cNvSpPr>
            <a:spLocks noGrp="1"/>
          </p:cNvSpPr>
          <p:nvPr>
            <p:ph type="ftr" sz="quarter" idx="10"/>
          </p:nvPr>
        </p:nvSpPr>
        <p:spPr/>
        <p:txBody>
          <a:bodyPr/>
          <a:lstStyle/>
          <a:p>
            <a:r>
              <a:rPr lang="en-US"/>
              <a:t>www.phiri.eu</a:t>
            </a:r>
            <a:endParaRPr lang="en-US" dirty="0"/>
          </a:p>
        </p:txBody>
      </p:sp>
      <p:sp>
        <p:nvSpPr>
          <p:cNvPr id="5" name="Foliennummernplatzhalter 4">
            <a:extLst>
              <a:ext uri="{FF2B5EF4-FFF2-40B4-BE49-F238E27FC236}">
                <a16:creationId xmlns:a16="http://schemas.microsoft.com/office/drawing/2014/main" id="{C99027CE-F75E-4B06-8AB8-DC270642260D}"/>
              </a:ext>
            </a:extLst>
          </p:cNvPr>
          <p:cNvSpPr>
            <a:spLocks noGrp="1"/>
          </p:cNvSpPr>
          <p:nvPr>
            <p:ph type="sldNum" sz="quarter" idx="11"/>
          </p:nvPr>
        </p:nvSpPr>
        <p:spPr/>
        <p:txBody>
          <a:bodyPr/>
          <a:lstStyle/>
          <a:p>
            <a:fld id="{3A177C3D-4F55-43BB-A924-6E1D13E204CD}" type="slidenum">
              <a:rPr lang="fr-BE" smtClean="0"/>
              <a:pPr/>
              <a:t>11</a:t>
            </a:fld>
            <a:endParaRPr lang="fr-BE" dirty="0"/>
          </a:p>
        </p:txBody>
      </p:sp>
    </p:spTree>
    <p:extLst>
      <p:ext uri="{BB962C8B-B14F-4D97-AF65-F5344CB8AC3E}">
        <p14:creationId xmlns:p14="http://schemas.microsoft.com/office/powerpoint/2010/main" val="10754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6">
            <a:extLst>
              <a:ext uri="{FF2B5EF4-FFF2-40B4-BE49-F238E27FC236}">
                <a16:creationId xmlns:a16="http://schemas.microsoft.com/office/drawing/2014/main" id="{CEF6F49B-7AED-4EDB-872E-7EC126265E00}"/>
              </a:ext>
            </a:extLst>
          </p:cNvPr>
          <p:cNvPicPr>
            <a:picLocks noChangeAspect="1"/>
          </p:cNvPicPr>
          <p:nvPr/>
        </p:nvPicPr>
        <p:blipFill>
          <a:blip r:embed="rId3"/>
          <a:stretch>
            <a:fillRect/>
          </a:stretch>
        </p:blipFill>
        <p:spPr>
          <a:xfrm>
            <a:off x="7282905" y="878465"/>
            <a:ext cx="4909095" cy="5248016"/>
          </a:xfrm>
          <a:prstGeom prst="rect">
            <a:avLst/>
          </a:prstGeom>
        </p:spPr>
      </p:pic>
      <p:sp>
        <p:nvSpPr>
          <p:cNvPr id="2" name="Title 1"/>
          <p:cNvSpPr>
            <a:spLocks noGrp="1"/>
          </p:cNvSpPr>
          <p:nvPr>
            <p:ph type="title"/>
          </p:nvPr>
        </p:nvSpPr>
        <p:spPr/>
        <p:txBody>
          <a:bodyPr>
            <a:normAutofit/>
          </a:bodyPr>
          <a:lstStyle/>
          <a:p>
            <a:r>
              <a:rPr lang="en-GB" dirty="0"/>
              <a:t>Research Use Cases </a:t>
            </a:r>
            <a:r>
              <a:rPr lang="de-DE" dirty="0"/>
              <a:t>– Approach</a:t>
            </a:r>
            <a:endParaRPr lang="en-US" dirty="0"/>
          </a:p>
        </p:txBody>
      </p:sp>
      <p:sp>
        <p:nvSpPr>
          <p:cNvPr id="4" name="Footer Placeholder 3"/>
          <p:cNvSpPr>
            <a:spLocks noGrp="1"/>
          </p:cNvSpPr>
          <p:nvPr>
            <p:ph type="ftr" sz="quarter" idx="10"/>
          </p:nvPr>
        </p:nvSpPr>
        <p:spPr/>
        <p:txBody>
          <a:bodyPr/>
          <a:lstStyle/>
          <a:p>
            <a:r>
              <a:rPr lang="en-US" dirty="0"/>
              <a:t>www.phiri.eu</a:t>
            </a:r>
          </a:p>
        </p:txBody>
      </p:sp>
      <p:sp>
        <p:nvSpPr>
          <p:cNvPr id="5" name="Slide Number Placeholder 4"/>
          <p:cNvSpPr>
            <a:spLocks noGrp="1"/>
          </p:cNvSpPr>
          <p:nvPr>
            <p:ph type="sldNum" sz="quarter" idx="11"/>
          </p:nvPr>
        </p:nvSpPr>
        <p:spPr/>
        <p:txBody>
          <a:bodyPr/>
          <a:lstStyle/>
          <a:p>
            <a:fld id="{3A177C3D-4F55-43BB-A924-6E1D13E204CD}" type="slidenum">
              <a:rPr lang="fr-BE" smtClean="0"/>
              <a:pPr/>
              <a:t>12</a:t>
            </a:fld>
            <a:endParaRPr lang="fr-BE" dirty="0"/>
          </a:p>
        </p:txBody>
      </p:sp>
      <p:sp>
        <p:nvSpPr>
          <p:cNvPr id="8" name="Slide Number Placeholder 4"/>
          <p:cNvSpPr txBox="1">
            <a:spLocks/>
          </p:cNvSpPr>
          <p:nvPr/>
        </p:nvSpPr>
        <p:spPr>
          <a:xfrm>
            <a:off x="9051472" y="6338707"/>
            <a:ext cx="2743200" cy="365125"/>
          </a:xfrm>
          <a:prstGeom prst="rect">
            <a:avLst/>
          </a:prstGeom>
        </p:spPr>
        <p:txBody>
          <a:bodyPr/>
          <a:lstStyle>
            <a:defPPr>
              <a:defRPr lang="en-US"/>
            </a:defPPr>
            <a:lvl1pPr marL="0" algn="r" defTabSz="914400" rtl="0" eaLnBrk="1" latinLnBrk="0" hangingPunct="1">
              <a:defRPr sz="16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177C3D-4F55-43BB-A924-6E1D13E204CD}" type="slidenum">
              <a:rPr lang="fr-BE" smtClean="0"/>
              <a:pPr/>
              <a:t>12</a:t>
            </a:fld>
            <a:endParaRPr lang="fr-BE" dirty="0"/>
          </a:p>
        </p:txBody>
      </p:sp>
      <p:sp>
        <p:nvSpPr>
          <p:cNvPr id="10" name="Oval 9"/>
          <p:cNvSpPr/>
          <p:nvPr/>
        </p:nvSpPr>
        <p:spPr>
          <a:xfrm>
            <a:off x="9778643" y="4022687"/>
            <a:ext cx="332015" cy="3429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9951624" y="3883833"/>
            <a:ext cx="737639" cy="32352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486283" y="3937933"/>
            <a:ext cx="385824" cy="17708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9965572" y="3012751"/>
            <a:ext cx="631555" cy="118138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58598" y="4207353"/>
            <a:ext cx="1403193" cy="47352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270537" y="4279549"/>
            <a:ext cx="674114" cy="77436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792591" y="4022687"/>
            <a:ext cx="318067" cy="369332"/>
          </a:xfrm>
          <a:prstGeom prst="rect">
            <a:avLst/>
          </a:prstGeom>
          <a:noFill/>
        </p:spPr>
        <p:txBody>
          <a:bodyPr wrap="square" rtlCol="0">
            <a:spAutoFit/>
          </a:bodyPr>
          <a:lstStyle/>
          <a:p>
            <a:r>
              <a:rPr lang="en-US" dirty="0"/>
              <a:t>?</a:t>
            </a:r>
          </a:p>
        </p:txBody>
      </p:sp>
      <p:pic>
        <p:nvPicPr>
          <p:cNvPr id="17" name="Picture 6" descr="Desktop computer icon computer - Transparent PNG &amp; SVG vector f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285" y="3514015"/>
            <a:ext cx="550119" cy="550119"/>
          </a:xfrm>
          <a:prstGeom prst="rect">
            <a:avLst/>
          </a:prstGeom>
          <a:noFill/>
          <a:effectLst>
            <a:glow rad="101600">
              <a:schemeClr val="bg2">
                <a:alpha val="60000"/>
              </a:schemeClr>
            </a:glow>
          </a:effectLst>
          <a:extLst>
            <a:ext uri="{909E8E84-426E-40DD-AFC4-6F175D3DCCD1}">
              <a14:hiddenFill xmlns:a14="http://schemas.microsoft.com/office/drawing/2010/main">
                <a:solidFill>
                  <a:srgbClr val="FFFFFF"/>
                </a:solidFill>
              </a14:hiddenFill>
            </a:ext>
          </a:extLst>
        </p:spPr>
      </p:pic>
      <p:pic>
        <p:nvPicPr>
          <p:cNvPr id="18" name="Picture 6" descr="Desktop computer icon computer - Transparent PNG &amp; SVG vector f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2067" y="3194152"/>
            <a:ext cx="550119" cy="550119"/>
          </a:xfrm>
          <a:prstGeom prst="rect">
            <a:avLst/>
          </a:prstGeom>
          <a:noFill/>
          <a:effectLst>
            <a:glow rad="101600">
              <a:schemeClr val="bg2">
                <a:alpha val="60000"/>
              </a:schemeClr>
            </a:glow>
          </a:effectLst>
          <a:extLst>
            <a:ext uri="{909E8E84-426E-40DD-AFC4-6F175D3DCCD1}">
              <a14:hiddenFill xmlns:a14="http://schemas.microsoft.com/office/drawing/2010/main">
                <a:solidFill>
                  <a:srgbClr val="FFFFFF"/>
                </a:solidFill>
              </a14:hiddenFill>
            </a:ext>
          </a:extLst>
        </p:spPr>
      </p:pic>
      <p:pic>
        <p:nvPicPr>
          <p:cNvPr id="19" name="Picture 6" descr="Desktop computer icon computer - Transparent PNG &amp; SVG vector f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1791" y="4503794"/>
            <a:ext cx="550119" cy="550119"/>
          </a:xfrm>
          <a:prstGeom prst="rect">
            <a:avLst/>
          </a:prstGeom>
          <a:noFill/>
          <a:effectLst>
            <a:glow rad="101600">
              <a:schemeClr val="bg2">
                <a:alpha val="60000"/>
              </a:schemeClr>
            </a:glow>
          </a:effectLst>
          <a:extLst>
            <a:ext uri="{909E8E84-426E-40DD-AFC4-6F175D3DCCD1}">
              <a14:hiddenFill xmlns:a14="http://schemas.microsoft.com/office/drawing/2010/main">
                <a:solidFill>
                  <a:srgbClr val="FFFFFF"/>
                </a:solidFill>
              </a14:hiddenFill>
            </a:ext>
          </a:extLst>
        </p:spPr>
      </p:pic>
      <p:pic>
        <p:nvPicPr>
          <p:cNvPr id="20" name="Picture 6" descr="Desktop computer icon computer - Transparent PNG &amp; SVG vector f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2487" y="4995532"/>
            <a:ext cx="550119" cy="550119"/>
          </a:xfrm>
          <a:prstGeom prst="rect">
            <a:avLst/>
          </a:prstGeom>
          <a:noFill/>
          <a:effectLst>
            <a:glow rad="101600">
              <a:schemeClr val="bg2">
                <a:alpha val="60000"/>
              </a:schemeClr>
            </a:glow>
          </a:effectLst>
          <a:extLst>
            <a:ext uri="{909E8E84-426E-40DD-AFC4-6F175D3DCCD1}">
              <a14:hiddenFill xmlns:a14="http://schemas.microsoft.com/office/drawing/2010/main">
                <a:solidFill>
                  <a:srgbClr val="FFFFFF"/>
                </a:solidFill>
              </a14:hiddenFill>
            </a:ext>
          </a:extLst>
        </p:spPr>
      </p:pic>
      <p:pic>
        <p:nvPicPr>
          <p:cNvPr id="21" name="Picture 6" descr="Desktop computer icon computer - Transparent PNG &amp; SVG vector f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7905" y="3609994"/>
            <a:ext cx="550119" cy="550119"/>
          </a:xfrm>
          <a:prstGeom prst="rect">
            <a:avLst/>
          </a:prstGeom>
          <a:noFill/>
          <a:effectLst>
            <a:glow rad="101600">
              <a:schemeClr val="bg2">
                <a:alpha val="60000"/>
              </a:schemeClr>
            </a:glow>
          </a:effectLst>
          <a:extLst>
            <a:ext uri="{909E8E84-426E-40DD-AFC4-6F175D3DCCD1}">
              <a14:hiddenFill xmlns:a14="http://schemas.microsoft.com/office/drawing/2010/main">
                <a:solidFill>
                  <a:srgbClr val="FFFFFF"/>
                </a:solidFill>
              </a14:hiddenFill>
            </a:ext>
          </a:extLst>
        </p:spPr>
      </p:pic>
      <p:cxnSp>
        <p:nvCxnSpPr>
          <p:cNvPr id="22" name="Straight Arrow Connector 21"/>
          <p:cNvCxnSpPr>
            <a:endCxn id="10" idx="0"/>
          </p:cNvCxnSpPr>
          <p:nvPr/>
        </p:nvCxnSpPr>
        <p:spPr>
          <a:xfrm flipH="1">
            <a:off x="9944651" y="2927912"/>
            <a:ext cx="571631" cy="1094775"/>
          </a:xfrm>
          <a:prstGeom prst="straightConnector1">
            <a:avLst/>
          </a:prstGeom>
          <a:ln w="57150">
            <a:solidFill>
              <a:srgbClr val="39A93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0211436" y="4030265"/>
            <a:ext cx="491774" cy="177088"/>
          </a:xfrm>
          <a:prstGeom prst="straightConnector1">
            <a:avLst/>
          </a:prstGeom>
          <a:ln w="57150">
            <a:solidFill>
              <a:srgbClr val="39A93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1"/>
          </p:cNvCxnSpPr>
          <p:nvPr/>
        </p:nvCxnSpPr>
        <p:spPr>
          <a:xfrm flipH="1" flipV="1">
            <a:off x="10089054" y="4384441"/>
            <a:ext cx="1272737" cy="394413"/>
          </a:xfrm>
          <a:prstGeom prst="straightConnector1">
            <a:avLst/>
          </a:prstGeom>
          <a:ln w="57150">
            <a:solidFill>
              <a:srgbClr val="39A93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9172531" y="4330435"/>
            <a:ext cx="587991" cy="649354"/>
          </a:xfrm>
          <a:prstGeom prst="straightConnector1">
            <a:avLst/>
          </a:prstGeom>
          <a:ln w="57150">
            <a:solidFill>
              <a:srgbClr val="39A93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401907" y="4032110"/>
            <a:ext cx="358615" cy="148241"/>
          </a:xfrm>
          <a:prstGeom prst="straightConnector1">
            <a:avLst/>
          </a:prstGeom>
          <a:ln w="57150">
            <a:solidFill>
              <a:srgbClr val="39A935"/>
            </a:solidFill>
            <a:tailEnd type="triangle"/>
          </a:ln>
        </p:spPr>
        <p:style>
          <a:lnRef idx="1">
            <a:schemeClr val="accent1"/>
          </a:lnRef>
          <a:fillRef idx="0">
            <a:schemeClr val="accent1"/>
          </a:fillRef>
          <a:effectRef idx="0">
            <a:schemeClr val="accent1"/>
          </a:effectRef>
          <a:fontRef idx="minor">
            <a:schemeClr val="tx1"/>
          </a:fontRef>
        </p:style>
      </p:cxnSp>
      <p:sp>
        <p:nvSpPr>
          <p:cNvPr id="3" name="Right Arrow 2"/>
          <p:cNvSpPr/>
          <p:nvPr/>
        </p:nvSpPr>
        <p:spPr>
          <a:xfrm>
            <a:off x="5419429" y="4023308"/>
            <a:ext cx="1137271" cy="165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7" name="Right Arrow 36"/>
          <p:cNvSpPr/>
          <p:nvPr/>
        </p:nvSpPr>
        <p:spPr>
          <a:xfrm rot="10800000">
            <a:off x="5406338" y="4319607"/>
            <a:ext cx="1137271" cy="165005"/>
          </a:xfrm>
          <a:prstGeom prst="rightArrow">
            <a:avLst/>
          </a:prstGeom>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8" name="TextBox 37"/>
          <p:cNvSpPr txBox="1"/>
          <p:nvPr/>
        </p:nvSpPr>
        <p:spPr>
          <a:xfrm>
            <a:off x="6556700" y="3898203"/>
            <a:ext cx="86627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Scripts</a:t>
            </a:r>
          </a:p>
        </p:txBody>
      </p:sp>
      <p:sp>
        <p:nvSpPr>
          <p:cNvPr id="39" name="TextBox 38"/>
          <p:cNvSpPr txBox="1"/>
          <p:nvPr/>
        </p:nvSpPr>
        <p:spPr>
          <a:xfrm>
            <a:off x="6543609" y="4181100"/>
            <a:ext cx="228364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Aggregated results</a:t>
            </a:r>
          </a:p>
        </p:txBody>
      </p:sp>
      <p:sp>
        <p:nvSpPr>
          <p:cNvPr id="31" name="TextBox 40">
            <a:extLst>
              <a:ext uri="{FF2B5EF4-FFF2-40B4-BE49-F238E27FC236}">
                <a16:creationId xmlns:a16="http://schemas.microsoft.com/office/drawing/2014/main" id="{AAF97245-ACB4-4BD0-B7F7-06E4B873EDA9}"/>
              </a:ext>
            </a:extLst>
          </p:cNvPr>
          <p:cNvSpPr txBox="1"/>
          <p:nvPr/>
        </p:nvSpPr>
        <p:spPr>
          <a:xfrm>
            <a:off x="3079087" y="4778853"/>
            <a:ext cx="4602477"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a:latin typeface="Arial" panose="020B0604020202020204" pitchFamily="34" charset="0"/>
                <a:cs typeface="Arial" panose="020B0604020202020204" pitchFamily="34" charset="0"/>
              </a:rPr>
              <a:t>Use Case A - </a:t>
            </a:r>
            <a:r>
              <a:rPr lang="en-GB" sz="1400" u="sng" dirty="0">
                <a:latin typeface="Arial" panose="020B0604020202020204" pitchFamily="34" charset="0"/>
                <a:cs typeface="Arial" panose="020B0604020202020204" pitchFamily="34" charset="0"/>
                <a:hlinkClick r:id="rId5"/>
              </a:rPr>
              <a:t>https://doi.org/10.5281/zenodo.5148014</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Use Case B - </a:t>
            </a:r>
            <a:r>
              <a:rPr lang="en-GB" sz="1400" u="sng" dirty="0">
                <a:latin typeface="Arial" panose="020B0604020202020204" pitchFamily="34" charset="0"/>
                <a:cs typeface="Arial" panose="020B0604020202020204" pitchFamily="34" charset="0"/>
                <a:hlinkClick r:id="rId6"/>
              </a:rPr>
              <a:t>https://doi.org/10.5281/zenodo.5148022</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Use Case C - </a:t>
            </a:r>
            <a:r>
              <a:rPr lang="en-GB" sz="1400" u="sng" dirty="0">
                <a:latin typeface="Arial" panose="020B0604020202020204" pitchFamily="34" charset="0"/>
                <a:cs typeface="Arial" panose="020B0604020202020204" pitchFamily="34" charset="0"/>
                <a:hlinkClick r:id="rId7"/>
              </a:rPr>
              <a:t>https://doi.org/10.5281/zenodo.5148032</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Use Case D - </a:t>
            </a:r>
            <a:r>
              <a:rPr lang="en-GB" sz="1400" u="sng" dirty="0">
                <a:latin typeface="Arial" panose="020B0604020202020204" pitchFamily="34" charset="0"/>
                <a:cs typeface="Arial" panose="020B0604020202020204" pitchFamily="34" charset="0"/>
                <a:hlinkClick r:id="rId8"/>
              </a:rPr>
              <a:t>https://doi.org/10.5281/zenodo.5148040</a:t>
            </a:r>
            <a:endParaRPr lang="en-US" sz="1400" dirty="0">
              <a:latin typeface="Arial" panose="020B0604020202020204" pitchFamily="34" charset="0"/>
              <a:cs typeface="Arial" panose="020B0604020202020204" pitchFamily="34" charset="0"/>
            </a:endParaRPr>
          </a:p>
        </p:txBody>
      </p:sp>
      <p:sp>
        <p:nvSpPr>
          <p:cNvPr id="30" name="Rectangle 39">
            <a:extLst>
              <a:ext uri="{FF2B5EF4-FFF2-40B4-BE49-F238E27FC236}">
                <a16:creationId xmlns:a16="http://schemas.microsoft.com/office/drawing/2014/main" id="{ADFB7660-59BB-4734-9253-7204AA401626}"/>
              </a:ext>
            </a:extLst>
          </p:cNvPr>
          <p:cNvSpPr/>
          <p:nvPr/>
        </p:nvSpPr>
        <p:spPr>
          <a:xfrm>
            <a:off x="433269" y="1709154"/>
            <a:ext cx="7210662" cy="1938992"/>
          </a:xfrm>
          <a:prstGeom prst="rect">
            <a:avLst/>
          </a:prstGeom>
        </p:spPr>
        <p:txBody>
          <a:bodyPr wrap="square">
            <a:spAutoFit/>
          </a:bodyPr>
          <a:lstStyle/>
          <a:p>
            <a:pPr marL="514350" indent="-457200">
              <a:buClr>
                <a:srgbClr val="39A935"/>
              </a:buClr>
              <a:buFont typeface="+mj-lt"/>
              <a:buAutoNum type="alphaLcParenR"/>
            </a:pPr>
            <a:r>
              <a:rPr lang="de-DE" sz="2000" dirty="0">
                <a:latin typeface="Arial" panose="020B0604020202020204" pitchFamily="34" charset="0"/>
                <a:cs typeface="Arial" panose="020B0604020202020204" pitchFamily="34" charset="0"/>
              </a:rPr>
              <a:t>Aufzeigen des Potenzials der föderierten PHIRI-Forschungsinfrastruktur für flexible und zeitnahe Analysen anhand der Use Cases</a:t>
            </a:r>
          </a:p>
          <a:p>
            <a:pPr marL="514350" indent="-457200">
              <a:buClr>
                <a:srgbClr val="39A935"/>
              </a:buClr>
              <a:buFont typeface="+mj-lt"/>
              <a:buAutoNum type="alphaLcParenR"/>
            </a:pPr>
            <a:endParaRPr lang="de-DE" sz="2000" dirty="0">
              <a:latin typeface="Arial" panose="020B0604020202020204" pitchFamily="34" charset="0"/>
              <a:cs typeface="Arial" panose="020B0604020202020204" pitchFamily="34" charset="0"/>
            </a:endParaRPr>
          </a:p>
          <a:p>
            <a:pPr marL="514350" indent="-457200">
              <a:buClr>
                <a:srgbClr val="39A935"/>
              </a:buClr>
              <a:buFont typeface="+mj-lt"/>
              <a:buAutoNum type="alphaLcParenR"/>
            </a:pPr>
            <a:r>
              <a:rPr lang="de-DE" sz="2000" dirty="0">
                <a:latin typeface="Arial" panose="020B0604020202020204" pitchFamily="34" charset="0"/>
                <a:cs typeface="Arial" panose="020B0604020202020204" pitchFamily="34" charset="0"/>
              </a:rPr>
              <a:t>Interoperabilität und Wiederverwendbarkeit der Daten etablieren und verbessern.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55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3" grpId="0" animBg="1"/>
      <p:bldP spid="37" grpId="0" animBg="1"/>
      <p:bldP spid="38" grpId="0"/>
      <p:bldP spid="39" grpId="0"/>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Diagrama 11">
            <a:extLst>
              <a:ext uri="{FF2B5EF4-FFF2-40B4-BE49-F238E27FC236}">
                <a16:creationId xmlns:a16="http://schemas.microsoft.com/office/drawing/2014/main" id="{007F9CE7-6710-432F-8FE2-AAD604734474}"/>
              </a:ext>
            </a:extLst>
          </p:cNvPr>
          <p:cNvGraphicFramePr/>
          <p:nvPr/>
        </p:nvGraphicFramePr>
        <p:xfrm>
          <a:off x="790303" y="719666"/>
          <a:ext cx="11173097" cy="5733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 name="Imagen 6">
            <a:extLst>
              <a:ext uri="{FF2B5EF4-FFF2-40B4-BE49-F238E27FC236}">
                <a16:creationId xmlns:a16="http://schemas.microsoft.com/office/drawing/2014/main" id="{C79B64B2-78A1-4590-A07D-8A16F5ADC6BB}"/>
              </a:ext>
            </a:extLst>
          </p:cNvPr>
          <p:cNvPicPr>
            <a:picLocks noChangeAspect="1"/>
          </p:cNvPicPr>
          <p:nvPr/>
        </p:nvPicPr>
        <p:blipFill>
          <a:blip r:embed="rId8"/>
          <a:stretch>
            <a:fillRect/>
          </a:stretch>
        </p:blipFill>
        <p:spPr>
          <a:xfrm>
            <a:off x="1443201" y="2273844"/>
            <a:ext cx="1470384" cy="828840"/>
          </a:xfrm>
          <a:prstGeom prst="rect">
            <a:avLst/>
          </a:prstGeom>
        </p:spPr>
      </p:pic>
      <p:sp>
        <p:nvSpPr>
          <p:cNvPr id="4" name="Footer Placeholder 3"/>
          <p:cNvSpPr>
            <a:spLocks noGrp="1"/>
          </p:cNvSpPr>
          <p:nvPr>
            <p:ph type="ftr" sz="quarter" idx="10"/>
          </p:nvPr>
        </p:nvSpPr>
        <p:spPr/>
        <p:txBody>
          <a:bodyPr/>
          <a:lstStyle/>
          <a:p>
            <a:r>
              <a:rPr lang="en-US"/>
              <a:t>www.phiri.eu</a:t>
            </a:r>
            <a:endParaRPr lang="en-US" dirty="0"/>
          </a:p>
        </p:txBody>
      </p:sp>
      <p:sp>
        <p:nvSpPr>
          <p:cNvPr id="5" name="Slide Number Placeholder 4"/>
          <p:cNvSpPr>
            <a:spLocks noGrp="1"/>
          </p:cNvSpPr>
          <p:nvPr>
            <p:ph type="sldNum" sz="quarter" idx="11"/>
          </p:nvPr>
        </p:nvSpPr>
        <p:spPr/>
        <p:txBody>
          <a:bodyPr/>
          <a:lstStyle/>
          <a:p>
            <a:fld id="{3A177C3D-4F55-43BB-A924-6E1D13E204CD}" type="slidenum">
              <a:rPr lang="fr-BE" smtClean="0"/>
              <a:pPr/>
              <a:t>13</a:t>
            </a:fld>
            <a:endParaRPr lang="fr-BE" dirty="0"/>
          </a:p>
        </p:txBody>
      </p:sp>
      <p:sp>
        <p:nvSpPr>
          <p:cNvPr id="32" name="Foliennummernplatzhalter 4"/>
          <p:cNvSpPr txBox="1">
            <a:spLocks/>
          </p:cNvSpPr>
          <p:nvPr/>
        </p:nvSpPr>
        <p:spPr>
          <a:xfrm>
            <a:off x="9051472" y="6338707"/>
            <a:ext cx="2743200" cy="365125"/>
          </a:xfrm>
          <a:prstGeom prst="rect">
            <a:avLst/>
          </a:prstGeom>
        </p:spPr>
        <p:txBody>
          <a:bodyPr/>
          <a:lstStyle>
            <a:defPPr>
              <a:defRPr lang="en-US"/>
            </a:defPPr>
            <a:lvl1pPr marL="0" algn="r" defTabSz="914400" rtl="0" eaLnBrk="1" latinLnBrk="0" hangingPunct="1">
              <a:defRPr sz="16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177C3D-4F55-43BB-A924-6E1D13E204CD}" type="slidenum">
              <a:rPr lang="fr-BE" smtClean="0"/>
              <a:pPr/>
              <a:t>13</a:t>
            </a:fld>
            <a:endParaRPr lang="fr-BE" dirty="0"/>
          </a:p>
        </p:txBody>
      </p:sp>
      <p:sp>
        <p:nvSpPr>
          <p:cNvPr id="3" name="Title 2"/>
          <p:cNvSpPr>
            <a:spLocks noGrp="1"/>
          </p:cNvSpPr>
          <p:nvPr>
            <p:ph type="title"/>
          </p:nvPr>
        </p:nvSpPr>
        <p:spPr/>
        <p:txBody>
          <a:bodyPr/>
          <a:lstStyle/>
          <a:p>
            <a:r>
              <a:rPr lang="en-US" dirty="0"/>
              <a:t>PHIRI Research Use Cases </a:t>
            </a:r>
            <a:r>
              <a:rPr lang="de-DE" dirty="0"/>
              <a:t>– </a:t>
            </a:r>
            <a:r>
              <a:rPr lang="en-US" dirty="0"/>
              <a:t>Orchestration</a:t>
            </a:r>
          </a:p>
        </p:txBody>
      </p:sp>
      <p:grpSp>
        <p:nvGrpSpPr>
          <p:cNvPr id="24" name="Group 27">
            <a:extLst>
              <a:ext uri="{FF2B5EF4-FFF2-40B4-BE49-F238E27FC236}">
                <a16:creationId xmlns:a16="http://schemas.microsoft.com/office/drawing/2014/main" id="{A6666EEE-D59F-4A43-BA2A-0BBF1C2BF7F0}"/>
              </a:ext>
            </a:extLst>
          </p:cNvPr>
          <p:cNvGrpSpPr/>
          <p:nvPr/>
        </p:nvGrpSpPr>
        <p:grpSpPr>
          <a:xfrm>
            <a:off x="6196819" y="2623838"/>
            <a:ext cx="616571" cy="646332"/>
            <a:chOff x="5934143" y="4916482"/>
            <a:chExt cx="1356361" cy="1287541"/>
          </a:xfrm>
        </p:grpSpPr>
        <p:pic>
          <p:nvPicPr>
            <p:cNvPr id="25" name="Imagen 5">
              <a:extLst>
                <a:ext uri="{FF2B5EF4-FFF2-40B4-BE49-F238E27FC236}">
                  <a16:creationId xmlns:a16="http://schemas.microsoft.com/office/drawing/2014/main" id="{509264E1-ACA8-4CBD-801A-CE7448945B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0023" y="4916482"/>
              <a:ext cx="566804" cy="566804"/>
            </a:xfrm>
            <a:prstGeom prst="rect">
              <a:avLst/>
            </a:prstGeom>
          </p:spPr>
        </p:pic>
        <p:pic>
          <p:nvPicPr>
            <p:cNvPr id="26" name="Imagen 6">
              <a:extLst>
                <a:ext uri="{FF2B5EF4-FFF2-40B4-BE49-F238E27FC236}">
                  <a16:creationId xmlns:a16="http://schemas.microsoft.com/office/drawing/2014/main" id="{0A56A1F8-5204-40DA-AB6D-2740DDBDF7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72214" y="4916482"/>
              <a:ext cx="566804" cy="566804"/>
            </a:xfrm>
            <a:prstGeom prst="rect">
              <a:avLst/>
            </a:prstGeom>
          </p:spPr>
        </p:pic>
        <p:pic>
          <p:nvPicPr>
            <p:cNvPr id="27" name="Imagen 2">
              <a:extLst>
                <a:ext uri="{FF2B5EF4-FFF2-40B4-BE49-F238E27FC236}">
                  <a16:creationId xmlns:a16="http://schemas.microsoft.com/office/drawing/2014/main" id="{D875F435-1136-46EB-BD77-E3131EC798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34143" y="5504360"/>
              <a:ext cx="1356361" cy="699663"/>
            </a:xfrm>
            <a:prstGeom prst="rect">
              <a:avLst/>
            </a:prstGeom>
          </p:spPr>
        </p:pic>
      </p:grpSp>
      <p:grpSp>
        <p:nvGrpSpPr>
          <p:cNvPr id="28" name="Group 2">
            <a:extLst>
              <a:ext uri="{FF2B5EF4-FFF2-40B4-BE49-F238E27FC236}">
                <a16:creationId xmlns:a16="http://schemas.microsoft.com/office/drawing/2014/main" id="{5C1BCEFF-2A98-44FD-A30C-A17844DED688}"/>
              </a:ext>
            </a:extLst>
          </p:cNvPr>
          <p:cNvGrpSpPr/>
          <p:nvPr/>
        </p:nvGrpSpPr>
        <p:grpSpPr>
          <a:xfrm>
            <a:off x="6281925" y="3943982"/>
            <a:ext cx="616571" cy="646332"/>
            <a:chOff x="5934143" y="4916482"/>
            <a:chExt cx="1356361" cy="1287541"/>
          </a:xfrm>
        </p:grpSpPr>
        <p:pic>
          <p:nvPicPr>
            <p:cNvPr id="29" name="Imagen 5">
              <a:extLst>
                <a:ext uri="{FF2B5EF4-FFF2-40B4-BE49-F238E27FC236}">
                  <a16:creationId xmlns:a16="http://schemas.microsoft.com/office/drawing/2014/main" id="{2978C5A2-C32B-4E24-90D0-BEE1532198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0023" y="4916482"/>
              <a:ext cx="566804" cy="566804"/>
            </a:xfrm>
            <a:prstGeom prst="rect">
              <a:avLst/>
            </a:prstGeom>
          </p:spPr>
        </p:pic>
        <p:pic>
          <p:nvPicPr>
            <p:cNvPr id="31" name="Imagen 6">
              <a:extLst>
                <a:ext uri="{FF2B5EF4-FFF2-40B4-BE49-F238E27FC236}">
                  <a16:creationId xmlns:a16="http://schemas.microsoft.com/office/drawing/2014/main" id="{5C4810F3-F11F-492A-B2A8-C87BB888A6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72214" y="4916482"/>
              <a:ext cx="566804" cy="566804"/>
            </a:xfrm>
            <a:prstGeom prst="rect">
              <a:avLst/>
            </a:prstGeom>
          </p:spPr>
        </p:pic>
        <p:pic>
          <p:nvPicPr>
            <p:cNvPr id="48" name="Imagen 2">
              <a:extLst>
                <a:ext uri="{FF2B5EF4-FFF2-40B4-BE49-F238E27FC236}">
                  <a16:creationId xmlns:a16="http://schemas.microsoft.com/office/drawing/2014/main" id="{03848921-E96F-4382-8CF2-9A871AED728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34143" y="5504360"/>
              <a:ext cx="1356361" cy="699663"/>
            </a:xfrm>
            <a:prstGeom prst="rect">
              <a:avLst/>
            </a:prstGeom>
          </p:spPr>
        </p:pic>
      </p:grpSp>
      <p:sp>
        <p:nvSpPr>
          <p:cNvPr id="49" name="CuadroTexto 13">
            <a:extLst>
              <a:ext uri="{FF2B5EF4-FFF2-40B4-BE49-F238E27FC236}">
                <a16:creationId xmlns:a16="http://schemas.microsoft.com/office/drawing/2014/main" id="{C51CE6E7-184B-49AC-934B-544A43EC21D2}"/>
              </a:ext>
            </a:extLst>
          </p:cNvPr>
          <p:cNvSpPr txBox="1"/>
          <p:nvPr/>
        </p:nvSpPr>
        <p:spPr>
          <a:xfrm>
            <a:off x="2440001" y="1676400"/>
            <a:ext cx="24030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2828"/>
                </a:solidFill>
                <a:effectLst/>
                <a:uLnTx/>
                <a:uFillTx/>
                <a:latin typeface="Calibri" panose="020F0502020204030204"/>
                <a:ea typeface="+mn-ea"/>
                <a:cs typeface="Arial" charset="0"/>
              </a:rPr>
              <a:t>Help desk</a:t>
            </a:r>
            <a:r>
              <a:rPr kumimoji="0" lang="en-GB" sz="1800" b="0" i="0" u="none" strike="noStrike" kern="1200" cap="none" spc="0" normalizeH="0" baseline="0" noProof="0" dirty="0">
                <a:ln>
                  <a:noFill/>
                </a:ln>
                <a:solidFill>
                  <a:srgbClr val="282828"/>
                </a:solidFill>
                <a:effectLst/>
                <a:uLnTx/>
                <a:uFillTx/>
                <a:latin typeface="Calibri" panose="020F0502020204030204"/>
                <a:ea typeface="+mn-ea"/>
                <a:cs typeface="Arial" charset="0"/>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82828"/>
                </a:solidFill>
                <a:effectLst/>
                <a:uLnTx/>
                <a:uFillTx/>
                <a:latin typeface="Calibri" panose="020F0502020204030204"/>
                <a:ea typeface="+mn-ea"/>
                <a:cs typeface="Arial" charset="0"/>
              </a:rPr>
              <a:t>Nodes Domain Experts</a:t>
            </a:r>
          </a:p>
        </p:txBody>
      </p:sp>
      <p:sp>
        <p:nvSpPr>
          <p:cNvPr id="50" name="CuadroTexto 15">
            <a:extLst>
              <a:ext uri="{FF2B5EF4-FFF2-40B4-BE49-F238E27FC236}">
                <a16:creationId xmlns:a16="http://schemas.microsoft.com/office/drawing/2014/main" id="{2E597EE3-A582-4520-893C-0AC204A9E483}"/>
              </a:ext>
            </a:extLst>
          </p:cNvPr>
          <p:cNvSpPr txBox="1"/>
          <p:nvPr/>
        </p:nvSpPr>
        <p:spPr>
          <a:xfrm>
            <a:off x="5144687" y="1676400"/>
            <a:ext cx="2775283" cy="646331"/>
          </a:xfrm>
          <a:prstGeom prst="rect">
            <a:avLst/>
          </a:prstGeom>
          <a:noFill/>
        </p:spPr>
        <p:txBody>
          <a:bodyPr wrap="square" rtlCol="0">
            <a:spAutoFit/>
          </a:bodyPr>
          <a:lstStyle/>
          <a:p>
            <a:pPr lvl="0" algn="ctr">
              <a:defRPr/>
            </a:pPr>
            <a:r>
              <a:rPr lang="en-GB" b="1" dirty="0">
                <a:solidFill>
                  <a:srgbClr val="282828"/>
                </a:solidFill>
                <a:cs typeface="Arial" charset="0"/>
              </a:rPr>
              <a:t>Help desk </a:t>
            </a:r>
            <a:r>
              <a:rPr lang="en-GB" dirty="0">
                <a:solidFill>
                  <a:srgbClr val="282828"/>
                </a:solidFill>
                <a:cs typeface="Arial" charset="0"/>
              </a:rPr>
              <a:t>+ </a:t>
            </a:r>
          </a:p>
          <a:p>
            <a:pPr lvl="0" algn="ctr">
              <a:defRPr/>
            </a:pPr>
            <a:r>
              <a:rPr kumimoji="0" lang="en-GB" sz="1800" b="0" i="0" u="none" strike="noStrike" kern="1200" cap="none" spc="0" normalizeH="0" baseline="0" noProof="0" dirty="0">
                <a:ln>
                  <a:noFill/>
                </a:ln>
                <a:solidFill>
                  <a:srgbClr val="282828"/>
                </a:solidFill>
                <a:effectLst/>
                <a:uLnTx/>
                <a:uFillTx/>
                <a:latin typeface="Calibri" panose="020F0502020204030204"/>
                <a:ea typeface="+mn-ea"/>
                <a:cs typeface="Arial" charset="0"/>
              </a:rPr>
              <a:t>Nodes IT Experts</a:t>
            </a:r>
          </a:p>
        </p:txBody>
      </p:sp>
      <p:sp>
        <p:nvSpPr>
          <p:cNvPr id="51" name="CuadroTexto 22">
            <a:extLst>
              <a:ext uri="{FF2B5EF4-FFF2-40B4-BE49-F238E27FC236}">
                <a16:creationId xmlns:a16="http://schemas.microsoft.com/office/drawing/2014/main" id="{FFC149F3-0616-4772-BAAA-68A0D35EAF7D}"/>
              </a:ext>
            </a:extLst>
          </p:cNvPr>
          <p:cNvSpPr txBox="1"/>
          <p:nvPr/>
        </p:nvSpPr>
        <p:spPr>
          <a:xfrm>
            <a:off x="7785465" y="2291098"/>
            <a:ext cx="4009207" cy="646331"/>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0" i="0" u="none" strike="noStrike" cap="none" spc="0" normalizeH="0" baseline="0">
                <a:ln>
                  <a:noFill/>
                </a:ln>
                <a:solidFill>
                  <a:srgbClr val="282828"/>
                </a:solidFill>
                <a:effectLst/>
                <a:uLnTx/>
                <a:uFillTx/>
                <a:latin typeface="Calibri" panose="020F0502020204030204"/>
                <a:cs typeface="Arial" charset="0"/>
              </a:defRPr>
            </a:lvl1pPr>
          </a:lstStyle>
          <a:p>
            <a:r>
              <a:rPr lang="en-GB" b="1" dirty="0"/>
              <a:t>Nodes</a:t>
            </a:r>
          </a:p>
          <a:p>
            <a:r>
              <a:rPr lang="en-GB" dirty="0"/>
              <a:t>Deploying Docker &amp; running pipeline</a:t>
            </a:r>
          </a:p>
        </p:txBody>
      </p:sp>
      <p:sp>
        <p:nvSpPr>
          <p:cNvPr id="52" name="Flecha curvada hacia la izquierda 23">
            <a:extLst>
              <a:ext uri="{FF2B5EF4-FFF2-40B4-BE49-F238E27FC236}">
                <a16:creationId xmlns:a16="http://schemas.microsoft.com/office/drawing/2014/main" id="{AE4D837E-3969-4255-AC44-DD07719477DE}"/>
              </a:ext>
            </a:extLst>
          </p:cNvPr>
          <p:cNvSpPr/>
          <p:nvPr/>
        </p:nvSpPr>
        <p:spPr>
          <a:xfrm rot="16200000">
            <a:off x="3125614" y="1967374"/>
            <a:ext cx="828839" cy="1733006"/>
          </a:xfrm>
          <a:prstGeom prst="curvedLeftArrow">
            <a:avLst>
              <a:gd name="adj1" fmla="val 25000"/>
              <a:gd name="adj2" fmla="val 44000"/>
              <a:gd name="adj3" fmla="val 25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82828"/>
              </a:solidFill>
              <a:effectLst/>
              <a:uLnTx/>
              <a:uFillTx/>
              <a:latin typeface="Calibri" panose="020F0502020204030204"/>
              <a:ea typeface="+mn-ea"/>
              <a:cs typeface="+mn-cs"/>
            </a:endParaRPr>
          </a:p>
        </p:txBody>
      </p:sp>
      <p:sp>
        <p:nvSpPr>
          <p:cNvPr id="53" name="Flecha curvada hacia la izquierda 24">
            <a:extLst>
              <a:ext uri="{FF2B5EF4-FFF2-40B4-BE49-F238E27FC236}">
                <a16:creationId xmlns:a16="http://schemas.microsoft.com/office/drawing/2014/main" id="{1C12B3BE-B5E5-43F5-A692-D42343653249}"/>
              </a:ext>
            </a:extLst>
          </p:cNvPr>
          <p:cNvSpPr/>
          <p:nvPr/>
        </p:nvSpPr>
        <p:spPr>
          <a:xfrm rot="5400000">
            <a:off x="3125613" y="3491899"/>
            <a:ext cx="828839" cy="1733007"/>
          </a:xfrm>
          <a:prstGeom prst="curvedLeftArrow">
            <a:avLst>
              <a:gd name="adj1" fmla="val 25000"/>
              <a:gd name="adj2" fmla="val 44000"/>
              <a:gd name="adj3" fmla="val 25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282828"/>
              </a:solidFill>
              <a:effectLst/>
              <a:uLnTx/>
              <a:uFillTx/>
              <a:latin typeface="Calibri" panose="020F0502020204030204"/>
              <a:ea typeface="+mn-ea"/>
              <a:cs typeface="+mn-cs"/>
            </a:endParaRPr>
          </a:p>
        </p:txBody>
      </p:sp>
      <p:sp>
        <p:nvSpPr>
          <p:cNvPr id="54" name="Flecha curvada hacia la izquierda 25">
            <a:extLst>
              <a:ext uri="{FF2B5EF4-FFF2-40B4-BE49-F238E27FC236}">
                <a16:creationId xmlns:a16="http://schemas.microsoft.com/office/drawing/2014/main" id="{14B86AE1-F254-4868-B287-011B280FFE28}"/>
              </a:ext>
            </a:extLst>
          </p:cNvPr>
          <p:cNvSpPr/>
          <p:nvPr/>
        </p:nvSpPr>
        <p:spPr>
          <a:xfrm rot="16200000">
            <a:off x="6122451" y="2155696"/>
            <a:ext cx="828839" cy="1356360"/>
          </a:xfrm>
          <a:prstGeom prst="curvedLeftArrow">
            <a:avLst>
              <a:gd name="adj1" fmla="val 25000"/>
              <a:gd name="adj2" fmla="val 44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282828"/>
              </a:solidFill>
              <a:effectLst/>
              <a:uLnTx/>
              <a:uFillTx/>
              <a:latin typeface="Calibri" panose="020F0502020204030204"/>
              <a:ea typeface="+mn-ea"/>
              <a:cs typeface="+mn-cs"/>
            </a:endParaRPr>
          </a:p>
        </p:txBody>
      </p:sp>
      <p:sp>
        <p:nvSpPr>
          <p:cNvPr id="55" name="Flecha curvada hacia la izquierda 26">
            <a:extLst>
              <a:ext uri="{FF2B5EF4-FFF2-40B4-BE49-F238E27FC236}">
                <a16:creationId xmlns:a16="http://schemas.microsoft.com/office/drawing/2014/main" id="{D8E30499-F4A6-4B9C-861D-E8A08DC778CF}"/>
              </a:ext>
            </a:extLst>
          </p:cNvPr>
          <p:cNvSpPr/>
          <p:nvPr/>
        </p:nvSpPr>
        <p:spPr>
          <a:xfrm rot="5400000">
            <a:off x="6122449" y="3680222"/>
            <a:ext cx="828839" cy="1356361"/>
          </a:xfrm>
          <a:prstGeom prst="curvedLeftArrow">
            <a:avLst>
              <a:gd name="adj1" fmla="val 25000"/>
              <a:gd name="adj2" fmla="val 44000"/>
              <a:gd name="adj3" fmla="val 25000"/>
            </a:avLst>
          </a:prstGeom>
          <a:solidFill>
            <a:srgbClr val="CB3C1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282828"/>
              </a:solidFill>
              <a:effectLst/>
              <a:uLnTx/>
              <a:uFillTx/>
              <a:latin typeface="Calibri" panose="020F0502020204030204"/>
              <a:ea typeface="+mn-ea"/>
              <a:cs typeface="+mn-cs"/>
            </a:endParaRPr>
          </a:p>
        </p:txBody>
      </p:sp>
      <p:pic>
        <p:nvPicPr>
          <p:cNvPr id="56" name="Imagen 11">
            <a:extLst>
              <a:ext uri="{FF2B5EF4-FFF2-40B4-BE49-F238E27FC236}">
                <a16:creationId xmlns:a16="http://schemas.microsoft.com/office/drawing/2014/main" id="{6FBBCAC2-91C1-4B18-A49C-DD08E134F40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25594" y="4050351"/>
            <a:ext cx="4009206" cy="1832968"/>
          </a:xfrm>
          <a:prstGeom prst="rect">
            <a:avLst/>
          </a:prstGeom>
        </p:spPr>
      </p:pic>
      <p:pic>
        <p:nvPicPr>
          <p:cNvPr id="58" name="Picture 31">
            <a:extLst>
              <a:ext uri="{FF2B5EF4-FFF2-40B4-BE49-F238E27FC236}">
                <a16:creationId xmlns:a16="http://schemas.microsoft.com/office/drawing/2014/main" id="{43792205-649A-48A1-93C0-D97DFA8415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02104" y="5518194"/>
            <a:ext cx="814510" cy="365125"/>
          </a:xfrm>
          <a:prstGeom prst="rect">
            <a:avLst/>
          </a:prstGeom>
        </p:spPr>
      </p:pic>
      <p:pic>
        <p:nvPicPr>
          <p:cNvPr id="59" name="Imagen 5">
            <a:extLst>
              <a:ext uri="{FF2B5EF4-FFF2-40B4-BE49-F238E27FC236}">
                <a16:creationId xmlns:a16="http://schemas.microsoft.com/office/drawing/2014/main" id="{A2D6C284-A6AC-4AF4-91A9-DB1F4CDF7D6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38583" y="3919174"/>
            <a:ext cx="1064671" cy="949869"/>
          </a:xfrm>
          <a:prstGeom prst="rect">
            <a:avLst/>
          </a:prstGeom>
        </p:spPr>
      </p:pic>
      <p:sp>
        <p:nvSpPr>
          <p:cNvPr id="60" name="Recortar rectángulo de esquina sencilla 9">
            <a:extLst>
              <a:ext uri="{FF2B5EF4-FFF2-40B4-BE49-F238E27FC236}">
                <a16:creationId xmlns:a16="http://schemas.microsoft.com/office/drawing/2014/main" id="{F1F7B012-E362-49E2-8ED8-A16CBE97F163}"/>
              </a:ext>
            </a:extLst>
          </p:cNvPr>
          <p:cNvSpPr/>
          <p:nvPr/>
        </p:nvSpPr>
        <p:spPr>
          <a:xfrm>
            <a:off x="3244427" y="4404227"/>
            <a:ext cx="794173" cy="737189"/>
          </a:xfrm>
          <a:prstGeom prst="snip1Rect">
            <a:avLst/>
          </a:prstGeom>
          <a:solidFill>
            <a:schemeClr val="accent6">
              <a:lumMod val="5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cs typeface="Arial" panose="020B0604020202020204" pitchFamily="34" charset="0"/>
              </a:rPr>
              <a:t>CDM</a:t>
            </a:r>
            <a:r>
              <a:rPr lang="es-ES" sz="900" dirty="0">
                <a:cs typeface="Arial" panose="020B0604020202020204" pitchFamily="34" charset="0"/>
              </a:rPr>
              <a:t> </a:t>
            </a:r>
            <a:r>
              <a:rPr lang="en-AU" sz="900" dirty="0">
                <a:cs typeface="Arial" panose="020B0604020202020204" pitchFamily="34" charset="0"/>
              </a:rPr>
              <a:t>Availability</a:t>
            </a:r>
            <a:r>
              <a:rPr lang="es-ES" sz="900" dirty="0">
                <a:cs typeface="Arial" panose="020B0604020202020204" pitchFamily="34" charset="0"/>
              </a:rPr>
              <a:t> </a:t>
            </a:r>
            <a:r>
              <a:rPr lang="en-AU" sz="900" dirty="0">
                <a:cs typeface="Arial" panose="020B0604020202020204" pitchFamily="34" charset="0"/>
              </a:rPr>
              <a:t>Survey</a:t>
            </a:r>
          </a:p>
        </p:txBody>
      </p:sp>
      <p:sp>
        <p:nvSpPr>
          <p:cNvPr id="33" name="Flecha curvada hacia la izquierda 24">
            <a:extLst>
              <a:ext uri="{FF2B5EF4-FFF2-40B4-BE49-F238E27FC236}">
                <a16:creationId xmlns:a16="http://schemas.microsoft.com/office/drawing/2014/main" id="{23B98B0B-BD5F-4F58-9001-65498C42CD5E}"/>
              </a:ext>
            </a:extLst>
          </p:cNvPr>
          <p:cNvSpPr/>
          <p:nvPr/>
        </p:nvSpPr>
        <p:spPr>
          <a:xfrm rot="5400000" flipV="1">
            <a:off x="1422443" y="3491898"/>
            <a:ext cx="828839" cy="1733008"/>
          </a:xfrm>
          <a:prstGeom prst="curvedLeftArrow">
            <a:avLst>
              <a:gd name="adj1" fmla="val 25000"/>
              <a:gd name="adj2" fmla="val 44000"/>
              <a:gd name="adj3" fmla="val 25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282828"/>
              </a:solidFill>
              <a:effectLst/>
              <a:uLnTx/>
              <a:uFillTx/>
              <a:latin typeface="Calibri" panose="020F0502020204030204"/>
              <a:ea typeface="+mn-ea"/>
              <a:cs typeface="+mn-cs"/>
            </a:endParaRPr>
          </a:p>
        </p:txBody>
      </p:sp>
      <p:sp>
        <p:nvSpPr>
          <p:cNvPr id="34" name="Recortar rectángulo de esquina sencilla 9">
            <a:extLst>
              <a:ext uri="{FF2B5EF4-FFF2-40B4-BE49-F238E27FC236}">
                <a16:creationId xmlns:a16="http://schemas.microsoft.com/office/drawing/2014/main" id="{2DE0683D-F62A-4A6F-89C4-277DED40DE17}"/>
              </a:ext>
            </a:extLst>
          </p:cNvPr>
          <p:cNvSpPr/>
          <p:nvPr/>
        </p:nvSpPr>
        <p:spPr>
          <a:xfrm>
            <a:off x="1368811" y="4405016"/>
            <a:ext cx="794173" cy="737189"/>
          </a:xfrm>
          <a:prstGeom prst="snip1Rect">
            <a:avLst/>
          </a:prstGeom>
          <a:solidFill>
            <a:schemeClr val="tx2">
              <a:lumMod val="40000"/>
              <a:lumOff val="6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a:cs typeface="Arial" panose="020B0604020202020204" pitchFamily="34" charset="0"/>
              </a:rPr>
              <a:t>Capability &amp; Data Access Survey</a:t>
            </a:r>
            <a:endParaRPr lang="es-ES" sz="900" dirty="0">
              <a:cs typeface="Arial" panose="020B0604020202020204" pitchFamily="34" charset="0"/>
            </a:endParaRPr>
          </a:p>
        </p:txBody>
      </p:sp>
    </p:spTree>
    <p:extLst>
      <p:ext uri="{BB962C8B-B14F-4D97-AF65-F5344CB8AC3E}">
        <p14:creationId xmlns:p14="http://schemas.microsoft.com/office/powerpoint/2010/main" val="405842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059FA19D-A61C-49D7-9D61-E7D6A81E44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010"/>
          <a:stretch/>
        </p:blipFill>
        <p:spPr>
          <a:xfrm>
            <a:off x="7208520" y="0"/>
            <a:ext cx="4983480" cy="5154068"/>
          </a:xfrm>
          <a:prstGeom prst="rect">
            <a:avLst/>
          </a:prstGeom>
        </p:spPr>
      </p:pic>
      <p:sp>
        <p:nvSpPr>
          <p:cNvPr id="2" name="Titel 1">
            <a:extLst>
              <a:ext uri="{FF2B5EF4-FFF2-40B4-BE49-F238E27FC236}">
                <a16:creationId xmlns:a16="http://schemas.microsoft.com/office/drawing/2014/main" id="{25D53ADE-1E19-4905-91C1-4F990A241F84}"/>
              </a:ext>
            </a:extLst>
          </p:cNvPr>
          <p:cNvSpPr>
            <a:spLocks noGrp="1"/>
          </p:cNvSpPr>
          <p:nvPr>
            <p:ph type="title"/>
          </p:nvPr>
        </p:nvSpPr>
        <p:spPr/>
        <p:txBody>
          <a:bodyPr/>
          <a:lstStyle/>
          <a:p>
            <a:r>
              <a:rPr lang="de-DE" dirty="0"/>
              <a:t>PHIRI – Ziele</a:t>
            </a:r>
          </a:p>
        </p:txBody>
      </p:sp>
      <p:sp>
        <p:nvSpPr>
          <p:cNvPr id="3" name="Inhaltsplatzhalter 2">
            <a:extLst>
              <a:ext uri="{FF2B5EF4-FFF2-40B4-BE49-F238E27FC236}">
                <a16:creationId xmlns:a16="http://schemas.microsoft.com/office/drawing/2014/main" id="{25A4102E-A520-4173-A9AE-AED787C810A6}"/>
              </a:ext>
            </a:extLst>
          </p:cNvPr>
          <p:cNvSpPr>
            <a:spLocks noGrp="1"/>
          </p:cNvSpPr>
          <p:nvPr>
            <p:ph idx="1"/>
          </p:nvPr>
        </p:nvSpPr>
        <p:spPr>
          <a:xfrm>
            <a:off x="422723" y="1478884"/>
            <a:ext cx="7189658" cy="4487576"/>
          </a:xfrm>
        </p:spPr>
        <p:txBody>
          <a:bodyPr>
            <a:normAutofit fontScale="70000" lnSpcReduction="20000"/>
          </a:bodyPr>
          <a:lstStyle/>
          <a:p>
            <a:pPr marL="0" indent="0">
              <a:lnSpc>
                <a:spcPct val="120000"/>
              </a:lnSpc>
              <a:buNone/>
            </a:pPr>
            <a:r>
              <a:rPr lang="de-DE" sz="2600" b="1" dirty="0"/>
              <a:t>Ziele: </a:t>
            </a:r>
          </a:p>
          <a:p>
            <a:pPr marL="0" indent="0">
              <a:lnSpc>
                <a:spcPct val="120000"/>
              </a:lnSpc>
              <a:buNone/>
            </a:pPr>
            <a:r>
              <a:rPr lang="de-DE" sz="2100" dirty="0"/>
              <a:t>Verbesserung der Verfügbarkeit von Gesundheitsinformationen in den EU-Mitgliedstaaten und auf EU-Ebene am Beispiel von COVID-19:</a:t>
            </a:r>
          </a:p>
          <a:p>
            <a:pPr marL="342900" indent="-342900">
              <a:lnSpc>
                <a:spcPct val="120000"/>
              </a:lnSpc>
              <a:buFont typeface="+mj-lt"/>
              <a:buAutoNum type="arabicParenBoth"/>
            </a:pPr>
            <a:endParaRPr lang="de-DE" sz="1900" dirty="0"/>
          </a:p>
          <a:p>
            <a:pPr marL="342900" indent="-342900">
              <a:lnSpc>
                <a:spcPct val="120000"/>
              </a:lnSpc>
              <a:buFont typeface="+mj-lt"/>
              <a:buAutoNum type="arabicParenBoth"/>
            </a:pPr>
            <a:r>
              <a:rPr lang="de-DE" sz="1900" dirty="0"/>
              <a:t>Bereitstellung von Daten und Forschungsergebnissen in einem Webportal nach den FAIR-Prinzipien: </a:t>
            </a:r>
            <a:r>
              <a:rPr lang="de-DE" sz="1900" dirty="0" err="1"/>
              <a:t>findable</a:t>
            </a:r>
            <a:r>
              <a:rPr lang="de-DE" sz="1900" dirty="0"/>
              <a:t>, </a:t>
            </a:r>
            <a:r>
              <a:rPr lang="de-DE" sz="1900" dirty="0" err="1"/>
              <a:t>accessible</a:t>
            </a:r>
            <a:r>
              <a:rPr lang="de-DE" sz="1900" dirty="0"/>
              <a:t>, interoperable, </a:t>
            </a:r>
            <a:r>
              <a:rPr lang="de-DE" sz="1900" dirty="0" err="1"/>
              <a:t>re-usable</a:t>
            </a:r>
            <a:endParaRPr lang="de-DE" sz="1900" dirty="0"/>
          </a:p>
          <a:p>
            <a:pPr marL="342900" indent="-342900">
              <a:lnSpc>
                <a:spcPct val="120000"/>
              </a:lnSpc>
              <a:buFont typeface="+mj-lt"/>
              <a:buAutoNum type="arabicParenBoth"/>
            </a:pPr>
            <a:endParaRPr lang="de-DE" sz="1900" dirty="0"/>
          </a:p>
          <a:p>
            <a:pPr marL="342900" indent="-342900">
              <a:lnSpc>
                <a:spcPct val="120000"/>
              </a:lnSpc>
              <a:buFont typeface="+mj-lt"/>
              <a:buAutoNum type="arabicParenBoth"/>
            </a:pPr>
            <a:r>
              <a:rPr lang="de-DE" sz="1900" dirty="0"/>
              <a:t>Bereitstellung eines strukturierten Austauschs zwischen den Ländern über bewährte COVID-19-Verfahren und Fachwissen. </a:t>
            </a:r>
          </a:p>
          <a:p>
            <a:pPr marL="342900" indent="-342900">
              <a:lnSpc>
                <a:spcPct val="120000"/>
              </a:lnSpc>
              <a:buFont typeface="+mj-lt"/>
              <a:buAutoNum type="arabicParenBoth"/>
            </a:pPr>
            <a:endParaRPr lang="de-DE" sz="1900" dirty="0"/>
          </a:p>
          <a:p>
            <a:pPr marL="342900" indent="-342900">
              <a:lnSpc>
                <a:spcPct val="120000"/>
              </a:lnSpc>
              <a:buFont typeface="+mj-lt"/>
              <a:buAutoNum type="arabicParenBoth"/>
            </a:pPr>
            <a:r>
              <a:rPr lang="de-DE" sz="1900" dirty="0"/>
              <a:t>Förderung der Interoperabilität und Bekämpfung von Ungleichheiten bei Gesundheitsinformationen.</a:t>
            </a:r>
          </a:p>
          <a:p>
            <a:pPr>
              <a:lnSpc>
                <a:spcPct val="120000"/>
              </a:lnSpc>
              <a:buFont typeface="Wingdings" panose="05000000000000000000" pitchFamily="2" charset="2"/>
              <a:buChar char="Ø"/>
            </a:pPr>
            <a:endParaRPr lang="de-DE" sz="1900" dirty="0"/>
          </a:p>
          <a:p>
            <a:pPr>
              <a:lnSpc>
                <a:spcPct val="120000"/>
              </a:lnSpc>
              <a:buFont typeface="Wingdings" panose="05000000000000000000" pitchFamily="2" charset="2"/>
              <a:buChar char="Ø"/>
            </a:pPr>
            <a:r>
              <a:rPr lang="de-DE" sz="1900" dirty="0"/>
              <a:t>Case Study für den Aufbau eines europäischen Gesundheitsinformationssystems (</a:t>
            </a:r>
            <a:r>
              <a:rPr lang="de-DE" sz="1900" b="1" dirty="0"/>
              <a:t>EU-HIS</a:t>
            </a:r>
            <a:r>
              <a:rPr lang="de-DE" sz="1900" dirty="0"/>
              <a:t>).</a:t>
            </a:r>
          </a:p>
          <a:p>
            <a:pPr>
              <a:lnSpc>
                <a:spcPct val="120000"/>
              </a:lnSpc>
            </a:pPr>
            <a:endParaRPr lang="de-DE" sz="2000" dirty="0"/>
          </a:p>
        </p:txBody>
      </p:sp>
      <p:sp>
        <p:nvSpPr>
          <p:cNvPr id="4" name="Fußzeilenplatzhalter 3">
            <a:extLst>
              <a:ext uri="{FF2B5EF4-FFF2-40B4-BE49-F238E27FC236}">
                <a16:creationId xmlns:a16="http://schemas.microsoft.com/office/drawing/2014/main" id="{DC664CE6-B155-4745-AE90-EBF25D53E2CA}"/>
              </a:ext>
            </a:extLst>
          </p:cNvPr>
          <p:cNvSpPr>
            <a:spLocks noGrp="1"/>
          </p:cNvSpPr>
          <p:nvPr>
            <p:ph type="ftr" sz="quarter" idx="10"/>
          </p:nvPr>
        </p:nvSpPr>
        <p:spPr/>
        <p:txBody>
          <a:bodyPr/>
          <a:lstStyle/>
          <a:p>
            <a:r>
              <a:rPr lang="en-US"/>
              <a:t>www.phiri.eu</a:t>
            </a:r>
            <a:endParaRPr lang="en-US" dirty="0"/>
          </a:p>
        </p:txBody>
      </p:sp>
      <p:sp>
        <p:nvSpPr>
          <p:cNvPr id="5" name="Foliennummernplatzhalter 4">
            <a:extLst>
              <a:ext uri="{FF2B5EF4-FFF2-40B4-BE49-F238E27FC236}">
                <a16:creationId xmlns:a16="http://schemas.microsoft.com/office/drawing/2014/main" id="{734D3C01-A254-4501-99CB-7A7C7BE378BA}"/>
              </a:ext>
            </a:extLst>
          </p:cNvPr>
          <p:cNvSpPr>
            <a:spLocks noGrp="1"/>
          </p:cNvSpPr>
          <p:nvPr>
            <p:ph type="sldNum" sz="quarter" idx="11"/>
          </p:nvPr>
        </p:nvSpPr>
        <p:spPr/>
        <p:txBody>
          <a:bodyPr/>
          <a:lstStyle/>
          <a:p>
            <a:fld id="{3A177C3D-4F55-43BB-A924-6E1D13E204CD}" type="slidenum">
              <a:rPr lang="fr-BE" smtClean="0"/>
              <a:pPr/>
              <a:t>2</a:t>
            </a:fld>
            <a:endParaRPr lang="fr-BE" dirty="0"/>
          </a:p>
        </p:txBody>
      </p:sp>
      <p:sp>
        <p:nvSpPr>
          <p:cNvPr id="10" name="Oval 5">
            <a:extLst>
              <a:ext uri="{FF2B5EF4-FFF2-40B4-BE49-F238E27FC236}">
                <a16:creationId xmlns:a16="http://schemas.microsoft.com/office/drawing/2014/main" id="{D1EFA4C4-A6FC-484A-835E-3FD593182761}"/>
              </a:ext>
            </a:extLst>
          </p:cNvPr>
          <p:cNvSpPr/>
          <p:nvPr/>
        </p:nvSpPr>
        <p:spPr>
          <a:xfrm>
            <a:off x="8244840" y="5184973"/>
            <a:ext cx="914108" cy="88774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41 Partner</a:t>
            </a:r>
          </a:p>
        </p:txBody>
      </p:sp>
      <p:sp>
        <p:nvSpPr>
          <p:cNvPr id="11" name="Oval 9">
            <a:extLst>
              <a:ext uri="{FF2B5EF4-FFF2-40B4-BE49-F238E27FC236}">
                <a16:creationId xmlns:a16="http://schemas.microsoft.com/office/drawing/2014/main" id="{5E425E3F-39A9-49EE-BF4C-2A178D6D77A6}"/>
              </a:ext>
            </a:extLst>
          </p:cNvPr>
          <p:cNvSpPr/>
          <p:nvPr/>
        </p:nvSpPr>
        <p:spPr>
          <a:xfrm>
            <a:off x="9395606" y="5184973"/>
            <a:ext cx="914108" cy="88774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30 Länder</a:t>
            </a:r>
          </a:p>
        </p:txBody>
      </p:sp>
      <p:sp>
        <p:nvSpPr>
          <p:cNvPr id="12" name="Oval 10">
            <a:extLst>
              <a:ext uri="{FF2B5EF4-FFF2-40B4-BE49-F238E27FC236}">
                <a16:creationId xmlns:a16="http://schemas.microsoft.com/office/drawing/2014/main" id="{B7D0E008-0CBA-455C-BEDA-79E33D8344E2}"/>
              </a:ext>
            </a:extLst>
          </p:cNvPr>
          <p:cNvSpPr/>
          <p:nvPr/>
        </p:nvSpPr>
        <p:spPr>
          <a:xfrm>
            <a:off x="10546372" y="5184973"/>
            <a:ext cx="914108" cy="88774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3 </a:t>
            </a:r>
          </a:p>
          <a:p>
            <a:pPr algn="ctr"/>
            <a:r>
              <a:rPr lang="en-US" sz="1000" b="1" dirty="0">
                <a:latin typeface="Arial" panose="020B0604020202020204" pitchFamily="34" charset="0"/>
                <a:cs typeface="Arial" panose="020B0604020202020204" pitchFamily="34" charset="0"/>
              </a:rPr>
              <a:t>Jahre</a:t>
            </a:r>
          </a:p>
        </p:txBody>
      </p:sp>
    </p:spTree>
    <p:extLst>
      <p:ext uri="{BB962C8B-B14F-4D97-AF65-F5344CB8AC3E}">
        <p14:creationId xmlns:p14="http://schemas.microsoft.com/office/powerpoint/2010/main" val="421843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2D75BCB1-B5CC-4CB0-9C76-5D3506AD9A71}"/>
              </a:ext>
            </a:extLst>
          </p:cNvPr>
          <p:cNvSpPr txBox="1"/>
          <p:nvPr/>
        </p:nvSpPr>
        <p:spPr>
          <a:xfrm>
            <a:off x="295289" y="1507839"/>
            <a:ext cx="11601422" cy="369332"/>
          </a:xfrm>
          <a:prstGeom prst="rect">
            <a:avLst/>
          </a:prstGeom>
          <a:noFill/>
        </p:spPr>
        <p:txBody>
          <a:bodyPr wrap="square" rtlCol="0">
            <a:spAutoFit/>
          </a:bodyPr>
          <a:lstStyle/>
          <a:p>
            <a:pPr algn="ctr"/>
            <a:r>
              <a:rPr lang="de-DE" b="1" dirty="0">
                <a:latin typeface="Arial" panose="020B0604020202020204" pitchFamily="34" charset="0"/>
                <a:cs typeface="Arial" panose="020B0604020202020204" pitchFamily="34" charset="0"/>
              </a:rPr>
              <a:t>4 Kleinstudien zu indirekten Auswirkungen der COVID-19 Pandemie auf die Bevölkerungsgesundheit </a:t>
            </a:r>
            <a:endParaRPr lang="en-GB"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7440683" y="2293221"/>
            <a:ext cx="4338054" cy="3907113"/>
          </a:xfrm>
        </p:spPr>
        <p:txBody>
          <a:bodyPr>
            <a:noAutofit/>
          </a:bodyPr>
          <a:lstStyle/>
          <a:p>
            <a:pPr marL="0" indent="0">
              <a:lnSpc>
                <a:spcPct val="110000"/>
              </a:lnSpc>
              <a:buNone/>
            </a:pPr>
            <a:r>
              <a:rPr lang="de-DE" sz="1600" b="1" dirty="0"/>
              <a:t>Demonstration</a:t>
            </a:r>
            <a:r>
              <a:rPr lang="de-DE" sz="1600" dirty="0"/>
              <a:t>, wie eine breite Masse von Sekundärdaten zusammengeführt und/oder europaweit wiederverwendet werden kann: </a:t>
            </a:r>
          </a:p>
          <a:p>
            <a:pPr marL="342900" indent="-342900">
              <a:lnSpc>
                <a:spcPct val="110000"/>
              </a:lnSpc>
              <a:buClr>
                <a:srgbClr val="39A935"/>
              </a:buClr>
              <a:buFont typeface="+mj-lt"/>
              <a:buAutoNum type="alphaLcParenR"/>
            </a:pPr>
            <a:r>
              <a:rPr lang="de-DE" sz="1600" b="1" dirty="0"/>
              <a:t>Erforschung </a:t>
            </a:r>
            <a:r>
              <a:rPr lang="de-DE" sz="1600" dirty="0"/>
              <a:t>der Auswirkungen der COVID-19-Pandemie auf die Gesundheit der europäischen Bevölkerung</a:t>
            </a:r>
          </a:p>
          <a:p>
            <a:pPr marL="342900" indent="-342900">
              <a:lnSpc>
                <a:spcPct val="110000"/>
              </a:lnSpc>
              <a:buClr>
                <a:srgbClr val="39A935"/>
              </a:buClr>
              <a:buFont typeface="+mj-lt"/>
              <a:buAutoNum type="alphaLcParenR"/>
            </a:pPr>
            <a:r>
              <a:rPr lang="de-DE" sz="1600" b="1" dirty="0"/>
              <a:t>Pilotaktivitäten</a:t>
            </a:r>
            <a:r>
              <a:rPr lang="de-DE" sz="1600" dirty="0"/>
              <a:t> für den Nutzen und Mehrwert der Forschungsinfrastruktur, indem Daten aus verschiedenen europäischen Ländern zusammengeführt und die Ergebnisse in die föderierte Forschungsinfrastruktur eingespeist werden</a:t>
            </a:r>
            <a:endParaRPr lang="de-DE" sz="1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741" y="1830417"/>
            <a:ext cx="8950518" cy="46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a:t>PHIRI – Research Use Cases </a:t>
            </a:r>
            <a:endParaRPr lang="en-GB" dirty="0"/>
          </a:p>
        </p:txBody>
      </p:sp>
      <p:sp>
        <p:nvSpPr>
          <p:cNvPr id="4" name="Fußzeilenplatzhalter 3"/>
          <p:cNvSpPr>
            <a:spLocks noGrp="1"/>
          </p:cNvSpPr>
          <p:nvPr>
            <p:ph type="ftr" sz="quarter" idx="10"/>
          </p:nvPr>
        </p:nvSpPr>
        <p:spPr/>
        <p:txBody>
          <a:bodyPr/>
          <a:lstStyle/>
          <a:p>
            <a:r>
              <a:rPr lang="en-US"/>
              <a:t>www.phiri.eu</a:t>
            </a:r>
            <a:endParaRPr lang="en-US" dirty="0"/>
          </a:p>
        </p:txBody>
      </p:sp>
      <p:sp>
        <p:nvSpPr>
          <p:cNvPr id="5" name="Foliennummernplatzhalter 4"/>
          <p:cNvSpPr>
            <a:spLocks noGrp="1"/>
          </p:cNvSpPr>
          <p:nvPr>
            <p:ph type="sldNum" sz="quarter" idx="11"/>
          </p:nvPr>
        </p:nvSpPr>
        <p:spPr/>
        <p:txBody>
          <a:bodyPr/>
          <a:lstStyle/>
          <a:p>
            <a:fld id="{3A177C3D-4F55-43BB-A924-6E1D13E204CD}" type="slidenum">
              <a:rPr lang="fr-BE" smtClean="0"/>
              <a:pPr/>
              <a:t>3</a:t>
            </a:fld>
            <a:endParaRPr lang="fr-BE" dirty="0"/>
          </a:p>
        </p:txBody>
      </p:sp>
      <p:graphicFrame>
        <p:nvGraphicFramePr>
          <p:cNvPr id="12" name="Diagramm 11">
            <a:extLst>
              <a:ext uri="{FF2B5EF4-FFF2-40B4-BE49-F238E27FC236}">
                <a16:creationId xmlns:a16="http://schemas.microsoft.com/office/drawing/2014/main" id="{CA8D17D1-910F-4B78-A397-000BF8E75B2F}"/>
              </a:ext>
            </a:extLst>
          </p:cNvPr>
          <p:cNvGraphicFramePr/>
          <p:nvPr>
            <p:extLst>
              <p:ext uri="{D42A27DB-BD31-4B8C-83A1-F6EECF244321}">
                <p14:modId xmlns:p14="http://schemas.microsoft.com/office/powerpoint/2010/main" val="3752572680"/>
              </p:ext>
            </p:extLst>
          </p:nvPr>
        </p:nvGraphicFramePr>
        <p:xfrm>
          <a:off x="216109" y="2153618"/>
          <a:ext cx="7035591" cy="3789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Ellipse 17">
            <a:extLst>
              <a:ext uri="{FF2B5EF4-FFF2-40B4-BE49-F238E27FC236}">
                <a16:creationId xmlns:a16="http://schemas.microsoft.com/office/drawing/2014/main" id="{3EF12D6B-A284-4D67-8BCA-08505051B6D9}"/>
              </a:ext>
            </a:extLst>
          </p:cNvPr>
          <p:cNvSpPr/>
          <p:nvPr/>
        </p:nvSpPr>
        <p:spPr>
          <a:xfrm>
            <a:off x="205335" y="2354303"/>
            <a:ext cx="763772" cy="76200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E9BE60FC-1FDC-4751-8743-085239346506}"/>
              </a:ext>
            </a:extLst>
          </p:cNvPr>
          <p:cNvSpPr/>
          <p:nvPr/>
        </p:nvSpPr>
        <p:spPr>
          <a:xfrm>
            <a:off x="572665" y="3213964"/>
            <a:ext cx="763772" cy="76200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AC15D465-193F-411B-81D7-9E211CFD4B4F}"/>
              </a:ext>
            </a:extLst>
          </p:cNvPr>
          <p:cNvSpPr/>
          <p:nvPr/>
        </p:nvSpPr>
        <p:spPr>
          <a:xfrm>
            <a:off x="578978" y="4085422"/>
            <a:ext cx="763772" cy="76200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E794B452-8667-404C-9020-E87E2744D08B}"/>
              </a:ext>
            </a:extLst>
          </p:cNvPr>
          <p:cNvSpPr/>
          <p:nvPr/>
        </p:nvSpPr>
        <p:spPr>
          <a:xfrm>
            <a:off x="272406" y="4978680"/>
            <a:ext cx="763772" cy="76200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8">
            <a:extLst>
              <a:ext uri="{FF2B5EF4-FFF2-40B4-BE49-F238E27FC236}">
                <a16:creationId xmlns:a16="http://schemas.microsoft.com/office/drawing/2014/main" id="{3EA54A29-987C-45A9-9301-887475F421B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8124" y="3393351"/>
            <a:ext cx="522199"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a:extLst>
              <a:ext uri="{FF2B5EF4-FFF2-40B4-BE49-F238E27FC236}">
                <a16:creationId xmlns:a16="http://schemas.microsoft.com/office/drawing/2014/main" id="{8A4B7653-6166-4714-888F-BD67606307E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6981" y="4212656"/>
            <a:ext cx="199197" cy="50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a:extLst>
              <a:ext uri="{FF2B5EF4-FFF2-40B4-BE49-F238E27FC236}">
                <a16:creationId xmlns:a16="http://schemas.microsoft.com/office/drawing/2014/main" id="{4B8B447F-9912-47F7-9FBC-9E5CB07ADF0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2765" y="5121759"/>
            <a:ext cx="258500" cy="39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1">
            <a:extLst>
              <a:ext uri="{FF2B5EF4-FFF2-40B4-BE49-F238E27FC236}">
                <a16:creationId xmlns:a16="http://schemas.microsoft.com/office/drawing/2014/main" id="{7F3F2227-FB5A-4F70-AD7A-8FE491F1845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698" y="2537052"/>
            <a:ext cx="549289" cy="36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79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77CD49EE-7087-477B-ABEC-10BAA1424A26}"/>
              </a:ext>
            </a:extLst>
          </p:cNvPr>
          <p:cNvPicPr>
            <a:picLocks noChangeAspect="1"/>
          </p:cNvPicPr>
          <p:nvPr/>
        </p:nvPicPr>
        <p:blipFill>
          <a:blip r:embed="rId3"/>
          <a:stretch>
            <a:fillRect/>
          </a:stretch>
        </p:blipFill>
        <p:spPr>
          <a:xfrm>
            <a:off x="371457" y="1518743"/>
            <a:ext cx="6772294" cy="1014776"/>
          </a:xfrm>
          <a:prstGeom prst="rect">
            <a:avLst/>
          </a:prstGeom>
        </p:spPr>
      </p:pic>
      <p:sp>
        <p:nvSpPr>
          <p:cNvPr id="4" name="Fußzeilenplatzhalter 3"/>
          <p:cNvSpPr>
            <a:spLocks noGrp="1"/>
          </p:cNvSpPr>
          <p:nvPr>
            <p:ph type="ftr" sz="quarter" idx="10"/>
          </p:nvPr>
        </p:nvSpPr>
        <p:spPr/>
        <p:txBody>
          <a:bodyPr/>
          <a:lstStyle/>
          <a:p>
            <a:r>
              <a:rPr lang="en-US"/>
              <a:t>www.phiri.eu</a:t>
            </a:r>
            <a:endParaRPr lang="en-US" dirty="0"/>
          </a:p>
        </p:txBody>
      </p:sp>
      <p:sp>
        <p:nvSpPr>
          <p:cNvPr id="2" name="Titel 1"/>
          <p:cNvSpPr>
            <a:spLocks noGrp="1"/>
          </p:cNvSpPr>
          <p:nvPr>
            <p:ph type="title"/>
          </p:nvPr>
        </p:nvSpPr>
        <p:spPr/>
        <p:txBody>
          <a:bodyPr>
            <a:normAutofit/>
          </a:bodyPr>
          <a:lstStyle/>
          <a:p>
            <a:r>
              <a:rPr lang="de-DE" dirty="0"/>
              <a:t>Research Use Cases – </a:t>
            </a:r>
            <a:r>
              <a:rPr lang="de-DE" dirty="0" err="1"/>
              <a:t>Results</a:t>
            </a:r>
            <a:endParaRPr lang="de-DE" dirty="0"/>
          </a:p>
        </p:txBody>
      </p:sp>
      <p:sp>
        <p:nvSpPr>
          <p:cNvPr id="5" name="Foliennummernplatzhalter 4"/>
          <p:cNvSpPr>
            <a:spLocks noGrp="1"/>
          </p:cNvSpPr>
          <p:nvPr>
            <p:ph type="sldNum" sz="quarter" idx="11"/>
          </p:nvPr>
        </p:nvSpPr>
        <p:spPr/>
        <p:txBody>
          <a:bodyPr/>
          <a:lstStyle/>
          <a:p>
            <a:fld id="{3A177C3D-4F55-43BB-A924-6E1D13E204CD}" type="slidenum">
              <a:rPr lang="fr-BE" smtClean="0"/>
              <a:pPr/>
              <a:t>4</a:t>
            </a:fld>
            <a:endParaRPr lang="fr-BE" dirty="0"/>
          </a:p>
        </p:txBody>
      </p:sp>
      <p:pic>
        <p:nvPicPr>
          <p:cNvPr id="13" name="Content Placeholder 6">
            <a:extLst>
              <a:ext uri="{FF2B5EF4-FFF2-40B4-BE49-F238E27FC236}">
                <a16:creationId xmlns:a16="http://schemas.microsoft.com/office/drawing/2014/main" id="{1B3A53CD-A6C2-45DF-9BBA-D7DED1349E0A}"/>
              </a:ext>
            </a:extLst>
          </p:cNvPr>
          <p:cNvPicPr>
            <a:picLocks/>
          </p:cNvPicPr>
          <p:nvPr/>
        </p:nvPicPr>
        <p:blipFill>
          <a:blip r:embed="rId4"/>
          <a:stretch>
            <a:fillRect/>
          </a:stretch>
        </p:blipFill>
        <p:spPr>
          <a:xfrm>
            <a:off x="7086599" y="1440180"/>
            <a:ext cx="5105401" cy="5417820"/>
          </a:xfrm>
          <a:prstGeom prst="rect">
            <a:avLst/>
          </a:prstGeom>
        </p:spPr>
      </p:pic>
      <p:pic>
        <p:nvPicPr>
          <p:cNvPr id="14" name="Grafik 13">
            <a:extLst>
              <a:ext uri="{FF2B5EF4-FFF2-40B4-BE49-F238E27FC236}">
                <a16:creationId xmlns:a16="http://schemas.microsoft.com/office/drawing/2014/main" id="{58E0FE5B-5CFF-4124-83F4-FE4335D0280C}"/>
              </a:ext>
            </a:extLst>
          </p:cNvPr>
          <p:cNvPicPr>
            <a:picLocks noChangeAspect="1"/>
          </p:cNvPicPr>
          <p:nvPr/>
        </p:nvPicPr>
        <p:blipFill>
          <a:blip r:embed="rId5"/>
          <a:stretch>
            <a:fillRect/>
          </a:stretch>
        </p:blipFill>
        <p:spPr>
          <a:xfrm>
            <a:off x="371457" y="2634485"/>
            <a:ext cx="3903363" cy="3082813"/>
          </a:xfrm>
          <a:prstGeom prst="rect">
            <a:avLst/>
          </a:prstGeom>
        </p:spPr>
      </p:pic>
      <p:pic>
        <p:nvPicPr>
          <p:cNvPr id="15" name="Grafik 14">
            <a:extLst>
              <a:ext uri="{FF2B5EF4-FFF2-40B4-BE49-F238E27FC236}">
                <a16:creationId xmlns:a16="http://schemas.microsoft.com/office/drawing/2014/main" id="{7DD47D58-D364-427C-98A0-2BA80ACFAA4B}"/>
              </a:ext>
            </a:extLst>
          </p:cNvPr>
          <p:cNvPicPr>
            <a:picLocks noChangeAspect="1"/>
          </p:cNvPicPr>
          <p:nvPr/>
        </p:nvPicPr>
        <p:blipFill>
          <a:blip r:embed="rId6"/>
          <a:stretch>
            <a:fillRect/>
          </a:stretch>
        </p:blipFill>
        <p:spPr>
          <a:xfrm>
            <a:off x="2674620" y="5717298"/>
            <a:ext cx="1600200" cy="247186"/>
          </a:xfrm>
          <a:prstGeom prst="rect">
            <a:avLst/>
          </a:prstGeom>
        </p:spPr>
      </p:pic>
    </p:spTree>
    <p:extLst>
      <p:ext uri="{BB962C8B-B14F-4D97-AF65-F5344CB8AC3E}">
        <p14:creationId xmlns:p14="http://schemas.microsoft.com/office/powerpoint/2010/main" val="144887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7134935-2102-4F10-A271-8E84D02F0B47}"/>
              </a:ext>
            </a:extLst>
          </p:cNvPr>
          <p:cNvPicPr>
            <a:picLocks noChangeAspect="1"/>
          </p:cNvPicPr>
          <p:nvPr/>
        </p:nvPicPr>
        <p:blipFill>
          <a:blip r:embed="rId3"/>
          <a:stretch>
            <a:fillRect/>
          </a:stretch>
        </p:blipFill>
        <p:spPr>
          <a:xfrm>
            <a:off x="337167" y="1651341"/>
            <a:ext cx="6768000" cy="866837"/>
          </a:xfrm>
          <a:prstGeom prst="rect">
            <a:avLst/>
          </a:prstGeom>
        </p:spPr>
      </p:pic>
      <p:sp>
        <p:nvSpPr>
          <p:cNvPr id="4" name="Fußzeilenplatzhalter 3"/>
          <p:cNvSpPr>
            <a:spLocks noGrp="1"/>
          </p:cNvSpPr>
          <p:nvPr>
            <p:ph type="ftr" sz="quarter" idx="10"/>
          </p:nvPr>
        </p:nvSpPr>
        <p:spPr/>
        <p:txBody>
          <a:bodyPr/>
          <a:lstStyle/>
          <a:p>
            <a:r>
              <a:rPr lang="en-US"/>
              <a:t>www.phiri.eu</a:t>
            </a:r>
            <a:endParaRPr lang="en-US" dirty="0"/>
          </a:p>
        </p:txBody>
      </p:sp>
      <p:sp>
        <p:nvSpPr>
          <p:cNvPr id="2" name="Titel 1"/>
          <p:cNvSpPr>
            <a:spLocks noGrp="1"/>
          </p:cNvSpPr>
          <p:nvPr>
            <p:ph type="title"/>
          </p:nvPr>
        </p:nvSpPr>
        <p:spPr/>
        <p:txBody>
          <a:bodyPr>
            <a:normAutofit/>
          </a:bodyPr>
          <a:lstStyle/>
          <a:p>
            <a:r>
              <a:rPr lang="de-DE" dirty="0"/>
              <a:t>Research Use Cases – </a:t>
            </a:r>
            <a:r>
              <a:rPr lang="de-DE" dirty="0" err="1"/>
              <a:t>Results</a:t>
            </a:r>
            <a:endParaRPr lang="de-DE" dirty="0"/>
          </a:p>
        </p:txBody>
      </p:sp>
      <p:sp>
        <p:nvSpPr>
          <p:cNvPr id="5" name="Foliennummernplatzhalter 4"/>
          <p:cNvSpPr>
            <a:spLocks noGrp="1"/>
          </p:cNvSpPr>
          <p:nvPr>
            <p:ph type="sldNum" sz="quarter" idx="11"/>
          </p:nvPr>
        </p:nvSpPr>
        <p:spPr/>
        <p:txBody>
          <a:bodyPr/>
          <a:lstStyle/>
          <a:p>
            <a:fld id="{3A177C3D-4F55-43BB-A924-6E1D13E204CD}" type="slidenum">
              <a:rPr lang="fr-BE" smtClean="0"/>
              <a:pPr/>
              <a:t>5</a:t>
            </a:fld>
            <a:endParaRPr lang="fr-BE" dirty="0"/>
          </a:p>
        </p:txBody>
      </p:sp>
      <p:pic>
        <p:nvPicPr>
          <p:cNvPr id="7" name="Marcador de contenido 13">
            <a:extLst>
              <a:ext uri="{FF2B5EF4-FFF2-40B4-BE49-F238E27FC236}">
                <a16:creationId xmlns:a16="http://schemas.microsoft.com/office/drawing/2014/main" id="{8E762095-2F6E-4619-A26A-557F39566D83}"/>
              </a:ext>
            </a:extLst>
          </p:cNvPr>
          <p:cNvPicPr>
            <a:picLocks noChangeAspect="1"/>
          </p:cNvPicPr>
          <p:nvPr/>
        </p:nvPicPr>
        <p:blipFill>
          <a:blip r:embed="rId4"/>
          <a:stretch>
            <a:fillRect/>
          </a:stretch>
        </p:blipFill>
        <p:spPr>
          <a:xfrm>
            <a:off x="371457" y="2812652"/>
            <a:ext cx="5448516" cy="3069380"/>
          </a:xfrm>
          <a:prstGeom prst="rect">
            <a:avLst/>
          </a:prstGeom>
        </p:spPr>
      </p:pic>
      <p:pic>
        <p:nvPicPr>
          <p:cNvPr id="8" name="Marcador de contenido 13">
            <a:extLst>
              <a:ext uri="{FF2B5EF4-FFF2-40B4-BE49-F238E27FC236}">
                <a16:creationId xmlns:a16="http://schemas.microsoft.com/office/drawing/2014/main" id="{D667E732-E47A-4F10-8F0A-83F4295782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027" y="2786367"/>
            <a:ext cx="5448516" cy="3095665"/>
          </a:xfrm>
          <a:prstGeom prst="rect">
            <a:avLst/>
          </a:prstGeom>
        </p:spPr>
      </p:pic>
    </p:spTree>
    <p:extLst>
      <p:ext uri="{BB962C8B-B14F-4D97-AF65-F5344CB8AC3E}">
        <p14:creationId xmlns:p14="http://schemas.microsoft.com/office/powerpoint/2010/main" val="137985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t>www.phiri.eu</a:t>
            </a:r>
            <a:endParaRPr lang="en-US" dirty="0"/>
          </a:p>
        </p:txBody>
      </p:sp>
      <p:sp>
        <p:nvSpPr>
          <p:cNvPr id="2" name="Titel 1"/>
          <p:cNvSpPr>
            <a:spLocks noGrp="1"/>
          </p:cNvSpPr>
          <p:nvPr>
            <p:ph type="title"/>
          </p:nvPr>
        </p:nvSpPr>
        <p:spPr/>
        <p:txBody>
          <a:bodyPr>
            <a:normAutofit/>
          </a:bodyPr>
          <a:lstStyle/>
          <a:p>
            <a:r>
              <a:rPr lang="de-DE" dirty="0"/>
              <a:t>Research Use Cases – </a:t>
            </a:r>
            <a:r>
              <a:rPr lang="de-DE" dirty="0" err="1"/>
              <a:t>Results</a:t>
            </a:r>
            <a:endParaRPr lang="de-DE" dirty="0"/>
          </a:p>
        </p:txBody>
      </p:sp>
      <p:sp>
        <p:nvSpPr>
          <p:cNvPr id="5" name="Foliennummernplatzhalter 4"/>
          <p:cNvSpPr>
            <a:spLocks noGrp="1"/>
          </p:cNvSpPr>
          <p:nvPr>
            <p:ph type="sldNum" sz="quarter" idx="11"/>
          </p:nvPr>
        </p:nvSpPr>
        <p:spPr/>
        <p:txBody>
          <a:bodyPr/>
          <a:lstStyle/>
          <a:p>
            <a:fld id="{3A177C3D-4F55-43BB-A924-6E1D13E204CD}" type="slidenum">
              <a:rPr lang="fr-BE" smtClean="0"/>
              <a:pPr/>
              <a:t>6</a:t>
            </a:fld>
            <a:endParaRPr lang="fr-BE" dirty="0"/>
          </a:p>
        </p:txBody>
      </p:sp>
      <p:pic>
        <p:nvPicPr>
          <p:cNvPr id="6" name="Grafik 5">
            <a:extLst>
              <a:ext uri="{FF2B5EF4-FFF2-40B4-BE49-F238E27FC236}">
                <a16:creationId xmlns:a16="http://schemas.microsoft.com/office/drawing/2014/main" id="{7F6F870F-AA10-4931-9691-6716296E2C86}"/>
              </a:ext>
            </a:extLst>
          </p:cNvPr>
          <p:cNvPicPr>
            <a:picLocks noChangeAspect="1"/>
          </p:cNvPicPr>
          <p:nvPr/>
        </p:nvPicPr>
        <p:blipFill>
          <a:blip r:embed="rId3"/>
          <a:stretch>
            <a:fillRect/>
          </a:stretch>
        </p:blipFill>
        <p:spPr>
          <a:xfrm>
            <a:off x="2743200" y="2456996"/>
            <a:ext cx="6995880" cy="3963331"/>
          </a:xfrm>
          <a:prstGeom prst="rect">
            <a:avLst/>
          </a:prstGeom>
        </p:spPr>
      </p:pic>
      <p:sp>
        <p:nvSpPr>
          <p:cNvPr id="9" name="Rechteck: abgerundete Ecken 8">
            <a:extLst>
              <a:ext uri="{FF2B5EF4-FFF2-40B4-BE49-F238E27FC236}">
                <a16:creationId xmlns:a16="http://schemas.microsoft.com/office/drawing/2014/main" id="{010BE74F-4859-437A-8909-47CE7C2041F9}"/>
              </a:ext>
            </a:extLst>
          </p:cNvPr>
          <p:cNvSpPr/>
          <p:nvPr/>
        </p:nvSpPr>
        <p:spPr>
          <a:xfrm>
            <a:off x="4743450" y="4754880"/>
            <a:ext cx="491490" cy="1969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eck: abgerundete Ecken 9">
            <a:extLst>
              <a:ext uri="{FF2B5EF4-FFF2-40B4-BE49-F238E27FC236}">
                <a16:creationId xmlns:a16="http://schemas.microsoft.com/office/drawing/2014/main" id="{F6FE4F49-29B7-4D5B-A446-68F05C1426D8}"/>
              </a:ext>
            </a:extLst>
          </p:cNvPr>
          <p:cNvSpPr/>
          <p:nvPr/>
        </p:nvSpPr>
        <p:spPr>
          <a:xfrm>
            <a:off x="8675370" y="4754880"/>
            <a:ext cx="491490" cy="1969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hteck: abgerundete Ecken 10">
            <a:extLst>
              <a:ext uri="{FF2B5EF4-FFF2-40B4-BE49-F238E27FC236}">
                <a16:creationId xmlns:a16="http://schemas.microsoft.com/office/drawing/2014/main" id="{C6D346B6-8561-4444-831A-F566BBEF9EA4}"/>
              </a:ext>
            </a:extLst>
          </p:cNvPr>
          <p:cNvSpPr/>
          <p:nvPr/>
        </p:nvSpPr>
        <p:spPr>
          <a:xfrm>
            <a:off x="3441132" y="5440680"/>
            <a:ext cx="491490" cy="1969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fik 11">
            <a:extLst>
              <a:ext uri="{FF2B5EF4-FFF2-40B4-BE49-F238E27FC236}">
                <a16:creationId xmlns:a16="http://schemas.microsoft.com/office/drawing/2014/main" id="{1157313E-412F-46F7-9154-815D96B0CCDA}"/>
              </a:ext>
            </a:extLst>
          </p:cNvPr>
          <p:cNvPicPr>
            <a:picLocks noChangeAspect="1"/>
          </p:cNvPicPr>
          <p:nvPr/>
        </p:nvPicPr>
        <p:blipFill>
          <a:blip r:embed="rId4"/>
          <a:stretch>
            <a:fillRect/>
          </a:stretch>
        </p:blipFill>
        <p:spPr>
          <a:xfrm>
            <a:off x="359083" y="1610000"/>
            <a:ext cx="6677043" cy="888791"/>
          </a:xfrm>
          <a:prstGeom prst="rect">
            <a:avLst/>
          </a:prstGeom>
        </p:spPr>
      </p:pic>
    </p:spTree>
    <p:extLst>
      <p:ext uri="{BB962C8B-B14F-4D97-AF65-F5344CB8AC3E}">
        <p14:creationId xmlns:p14="http://schemas.microsoft.com/office/powerpoint/2010/main" val="353977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B4322136-68C7-41D0-81EB-ECA2FD59CD5B}"/>
              </a:ext>
            </a:extLst>
          </p:cNvPr>
          <p:cNvPicPr>
            <a:picLocks noChangeAspect="1"/>
          </p:cNvPicPr>
          <p:nvPr/>
        </p:nvPicPr>
        <p:blipFill>
          <a:blip r:embed="rId3"/>
          <a:stretch>
            <a:fillRect/>
          </a:stretch>
        </p:blipFill>
        <p:spPr>
          <a:xfrm>
            <a:off x="359083" y="1610000"/>
            <a:ext cx="6677043" cy="888791"/>
          </a:xfrm>
          <a:prstGeom prst="rect">
            <a:avLst/>
          </a:prstGeom>
        </p:spPr>
      </p:pic>
      <p:sp>
        <p:nvSpPr>
          <p:cNvPr id="4" name="Fußzeilenplatzhalter 3"/>
          <p:cNvSpPr>
            <a:spLocks noGrp="1"/>
          </p:cNvSpPr>
          <p:nvPr>
            <p:ph type="ftr" sz="quarter" idx="10"/>
          </p:nvPr>
        </p:nvSpPr>
        <p:spPr/>
        <p:txBody>
          <a:bodyPr/>
          <a:lstStyle/>
          <a:p>
            <a:r>
              <a:rPr lang="en-US"/>
              <a:t>www.phiri.eu</a:t>
            </a:r>
            <a:endParaRPr lang="en-US" dirty="0"/>
          </a:p>
        </p:txBody>
      </p:sp>
      <p:sp>
        <p:nvSpPr>
          <p:cNvPr id="2" name="Titel 1"/>
          <p:cNvSpPr>
            <a:spLocks noGrp="1"/>
          </p:cNvSpPr>
          <p:nvPr>
            <p:ph type="title"/>
          </p:nvPr>
        </p:nvSpPr>
        <p:spPr/>
        <p:txBody>
          <a:bodyPr>
            <a:normAutofit/>
          </a:bodyPr>
          <a:lstStyle/>
          <a:p>
            <a:r>
              <a:rPr lang="de-DE" dirty="0"/>
              <a:t>Research Use Cases – </a:t>
            </a:r>
            <a:r>
              <a:rPr lang="de-DE" dirty="0" err="1"/>
              <a:t>Results</a:t>
            </a:r>
            <a:endParaRPr lang="de-DE" dirty="0"/>
          </a:p>
        </p:txBody>
      </p:sp>
      <p:sp>
        <p:nvSpPr>
          <p:cNvPr id="5" name="Foliennummernplatzhalter 4"/>
          <p:cNvSpPr>
            <a:spLocks noGrp="1"/>
          </p:cNvSpPr>
          <p:nvPr>
            <p:ph type="sldNum" sz="quarter" idx="11"/>
          </p:nvPr>
        </p:nvSpPr>
        <p:spPr/>
        <p:txBody>
          <a:bodyPr/>
          <a:lstStyle/>
          <a:p>
            <a:fld id="{3A177C3D-4F55-43BB-A924-6E1D13E204CD}" type="slidenum">
              <a:rPr lang="fr-BE" smtClean="0"/>
              <a:pPr/>
              <a:t>7</a:t>
            </a:fld>
            <a:endParaRPr lang="fr-BE" dirty="0"/>
          </a:p>
        </p:txBody>
      </p:sp>
      <p:pic>
        <p:nvPicPr>
          <p:cNvPr id="7" name="Grafik 6">
            <a:extLst>
              <a:ext uri="{FF2B5EF4-FFF2-40B4-BE49-F238E27FC236}">
                <a16:creationId xmlns:a16="http://schemas.microsoft.com/office/drawing/2014/main" id="{7E338A73-EAA1-47E1-882E-6273B06C1B0B}"/>
              </a:ext>
            </a:extLst>
          </p:cNvPr>
          <p:cNvPicPr>
            <a:picLocks noChangeAspect="1"/>
          </p:cNvPicPr>
          <p:nvPr/>
        </p:nvPicPr>
        <p:blipFill>
          <a:blip r:embed="rId4"/>
          <a:stretch>
            <a:fillRect/>
          </a:stretch>
        </p:blipFill>
        <p:spPr>
          <a:xfrm>
            <a:off x="2754630" y="2468880"/>
            <a:ext cx="6934354" cy="3946969"/>
          </a:xfrm>
          <a:prstGeom prst="rect">
            <a:avLst/>
          </a:prstGeom>
        </p:spPr>
      </p:pic>
      <p:sp>
        <p:nvSpPr>
          <p:cNvPr id="9" name="Rechteck: abgerundete Ecken 8">
            <a:extLst>
              <a:ext uri="{FF2B5EF4-FFF2-40B4-BE49-F238E27FC236}">
                <a16:creationId xmlns:a16="http://schemas.microsoft.com/office/drawing/2014/main" id="{4C2FA6A6-370E-4475-8314-9E174359C395}"/>
              </a:ext>
            </a:extLst>
          </p:cNvPr>
          <p:cNvSpPr/>
          <p:nvPr/>
        </p:nvSpPr>
        <p:spPr>
          <a:xfrm>
            <a:off x="3394710" y="2684456"/>
            <a:ext cx="491490" cy="1969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eck: abgerundete Ecken 9">
            <a:extLst>
              <a:ext uri="{FF2B5EF4-FFF2-40B4-BE49-F238E27FC236}">
                <a16:creationId xmlns:a16="http://schemas.microsoft.com/office/drawing/2014/main" id="{731967E0-D4BA-403C-A24D-D5422332E00F}"/>
              </a:ext>
            </a:extLst>
          </p:cNvPr>
          <p:cNvSpPr/>
          <p:nvPr/>
        </p:nvSpPr>
        <p:spPr>
          <a:xfrm>
            <a:off x="8656320" y="2684456"/>
            <a:ext cx="491490" cy="1969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hteck: abgerundete Ecken 11">
            <a:extLst>
              <a:ext uri="{FF2B5EF4-FFF2-40B4-BE49-F238E27FC236}">
                <a16:creationId xmlns:a16="http://schemas.microsoft.com/office/drawing/2014/main" id="{29BF1AB0-D6FA-42E8-9494-F56FFEB16CEF}"/>
              </a:ext>
            </a:extLst>
          </p:cNvPr>
          <p:cNvSpPr/>
          <p:nvPr/>
        </p:nvSpPr>
        <p:spPr>
          <a:xfrm>
            <a:off x="8656320" y="4744962"/>
            <a:ext cx="491490" cy="1969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266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2C19EAF-2DDD-471F-AB8C-B1008DC3DE39}"/>
              </a:ext>
            </a:extLst>
          </p:cNvPr>
          <p:cNvPicPr>
            <a:picLocks noChangeAspect="1"/>
          </p:cNvPicPr>
          <p:nvPr/>
        </p:nvPicPr>
        <p:blipFill>
          <a:blip r:embed="rId3"/>
          <a:stretch>
            <a:fillRect/>
          </a:stretch>
        </p:blipFill>
        <p:spPr>
          <a:xfrm>
            <a:off x="1658302" y="2358157"/>
            <a:ext cx="8875395" cy="3624970"/>
          </a:xfrm>
          <a:prstGeom prst="rect">
            <a:avLst/>
          </a:prstGeom>
        </p:spPr>
      </p:pic>
      <p:pic>
        <p:nvPicPr>
          <p:cNvPr id="6" name="Grafik 5">
            <a:extLst>
              <a:ext uri="{FF2B5EF4-FFF2-40B4-BE49-F238E27FC236}">
                <a16:creationId xmlns:a16="http://schemas.microsoft.com/office/drawing/2014/main" id="{0BADC4AA-C406-4452-9FB2-EE7FE14AA247}"/>
              </a:ext>
            </a:extLst>
          </p:cNvPr>
          <p:cNvPicPr>
            <a:picLocks noChangeAspect="1"/>
          </p:cNvPicPr>
          <p:nvPr/>
        </p:nvPicPr>
        <p:blipFill>
          <a:blip r:embed="rId4"/>
          <a:stretch>
            <a:fillRect/>
          </a:stretch>
        </p:blipFill>
        <p:spPr>
          <a:xfrm>
            <a:off x="337166" y="1674201"/>
            <a:ext cx="6642269" cy="866837"/>
          </a:xfrm>
          <a:prstGeom prst="rect">
            <a:avLst/>
          </a:prstGeom>
        </p:spPr>
      </p:pic>
      <p:sp>
        <p:nvSpPr>
          <p:cNvPr id="4" name="Fußzeilenplatzhalter 3"/>
          <p:cNvSpPr>
            <a:spLocks noGrp="1"/>
          </p:cNvSpPr>
          <p:nvPr>
            <p:ph type="ftr" sz="quarter" idx="10"/>
          </p:nvPr>
        </p:nvSpPr>
        <p:spPr/>
        <p:txBody>
          <a:bodyPr/>
          <a:lstStyle/>
          <a:p>
            <a:r>
              <a:rPr lang="en-US"/>
              <a:t>www.phiri.eu</a:t>
            </a:r>
            <a:endParaRPr lang="en-US" dirty="0"/>
          </a:p>
        </p:txBody>
      </p:sp>
      <p:sp>
        <p:nvSpPr>
          <p:cNvPr id="2" name="Titel 1"/>
          <p:cNvSpPr>
            <a:spLocks noGrp="1"/>
          </p:cNvSpPr>
          <p:nvPr>
            <p:ph type="title"/>
          </p:nvPr>
        </p:nvSpPr>
        <p:spPr/>
        <p:txBody>
          <a:bodyPr>
            <a:normAutofit/>
          </a:bodyPr>
          <a:lstStyle/>
          <a:p>
            <a:r>
              <a:rPr lang="de-DE" dirty="0"/>
              <a:t>Research Use Cases – </a:t>
            </a:r>
            <a:r>
              <a:rPr lang="de-DE" dirty="0" err="1"/>
              <a:t>Results</a:t>
            </a:r>
            <a:endParaRPr lang="de-DE" dirty="0"/>
          </a:p>
        </p:txBody>
      </p:sp>
      <p:sp>
        <p:nvSpPr>
          <p:cNvPr id="5" name="Foliennummernplatzhalter 4"/>
          <p:cNvSpPr>
            <a:spLocks noGrp="1"/>
          </p:cNvSpPr>
          <p:nvPr>
            <p:ph type="sldNum" sz="quarter" idx="11"/>
          </p:nvPr>
        </p:nvSpPr>
        <p:spPr/>
        <p:txBody>
          <a:bodyPr/>
          <a:lstStyle/>
          <a:p>
            <a:fld id="{3A177C3D-4F55-43BB-A924-6E1D13E204CD}" type="slidenum">
              <a:rPr lang="fr-BE" smtClean="0"/>
              <a:pPr/>
              <a:t>8</a:t>
            </a:fld>
            <a:endParaRPr lang="fr-BE" dirty="0"/>
          </a:p>
        </p:txBody>
      </p:sp>
    </p:spTree>
    <p:extLst>
      <p:ext uri="{BB962C8B-B14F-4D97-AF65-F5344CB8AC3E}">
        <p14:creationId xmlns:p14="http://schemas.microsoft.com/office/powerpoint/2010/main" val="226294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3DBA9F7-6174-4C80-90C5-2B7FD5895EE1}"/>
              </a:ext>
            </a:extLst>
          </p:cNvPr>
          <p:cNvPicPr>
            <a:picLocks noChangeAspect="1"/>
          </p:cNvPicPr>
          <p:nvPr/>
        </p:nvPicPr>
        <p:blipFill>
          <a:blip r:embed="rId3"/>
          <a:stretch>
            <a:fillRect/>
          </a:stretch>
        </p:blipFill>
        <p:spPr>
          <a:xfrm>
            <a:off x="2631281" y="2461028"/>
            <a:ext cx="6929437" cy="3544064"/>
          </a:xfrm>
          <a:prstGeom prst="rect">
            <a:avLst/>
          </a:prstGeom>
        </p:spPr>
      </p:pic>
      <p:pic>
        <p:nvPicPr>
          <p:cNvPr id="6" name="Grafik 5">
            <a:extLst>
              <a:ext uri="{FF2B5EF4-FFF2-40B4-BE49-F238E27FC236}">
                <a16:creationId xmlns:a16="http://schemas.microsoft.com/office/drawing/2014/main" id="{0BADC4AA-C406-4452-9FB2-EE7FE14AA247}"/>
              </a:ext>
            </a:extLst>
          </p:cNvPr>
          <p:cNvPicPr>
            <a:picLocks noChangeAspect="1"/>
          </p:cNvPicPr>
          <p:nvPr/>
        </p:nvPicPr>
        <p:blipFill>
          <a:blip r:embed="rId4"/>
          <a:stretch>
            <a:fillRect/>
          </a:stretch>
        </p:blipFill>
        <p:spPr>
          <a:xfrm>
            <a:off x="337166" y="1674201"/>
            <a:ext cx="6642269" cy="866837"/>
          </a:xfrm>
          <a:prstGeom prst="rect">
            <a:avLst/>
          </a:prstGeom>
        </p:spPr>
      </p:pic>
      <p:sp>
        <p:nvSpPr>
          <p:cNvPr id="4" name="Fußzeilenplatzhalter 3"/>
          <p:cNvSpPr>
            <a:spLocks noGrp="1"/>
          </p:cNvSpPr>
          <p:nvPr>
            <p:ph type="ftr" sz="quarter" idx="10"/>
          </p:nvPr>
        </p:nvSpPr>
        <p:spPr/>
        <p:txBody>
          <a:bodyPr/>
          <a:lstStyle/>
          <a:p>
            <a:r>
              <a:rPr lang="en-US"/>
              <a:t>www.phiri.eu</a:t>
            </a:r>
            <a:endParaRPr lang="en-US" dirty="0"/>
          </a:p>
        </p:txBody>
      </p:sp>
      <p:sp>
        <p:nvSpPr>
          <p:cNvPr id="2" name="Titel 1"/>
          <p:cNvSpPr>
            <a:spLocks noGrp="1"/>
          </p:cNvSpPr>
          <p:nvPr>
            <p:ph type="title"/>
          </p:nvPr>
        </p:nvSpPr>
        <p:spPr/>
        <p:txBody>
          <a:bodyPr>
            <a:normAutofit/>
          </a:bodyPr>
          <a:lstStyle/>
          <a:p>
            <a:r>
              <a:rPr lang="de-DE" dirty="0"/>
              <a:t>Research Use Cases – </a:t>
            </a:r>
            <a:r>
              <a:rPr lang="de-DE" dirty="0" err="1"/>
              <a:t>Results</a:t>
            </a:r>
            <a:endParaRPr lang="de-DE" dirty="0"/>
          </a:p>
        </p:txBody>
      </p:sp>
      <p:sp>
        <p:nvSpPr>
          <p:cNvPr id="5" name="Foliennummernplatzhalter 4"/>
          <p:cNvSpPr>
            <a:spLocks noGrp="1"/>
          </p:cNvSpPr>
          <p:nvPr>
            <p:ph type="sldNum" sz="quarter" idx="11"/>
          </p:nvPr>
        </p:nvSpPr>
        <p:spPr/>
        <p:txBody>
          <a:bodyPr/>
          <a:lstStyle/>
          <a:p>
            <a:fld id="{3A177C3D-4F55-43BB-A924-6E1D13E204CD}" type="slidenum">
              <a:rPr lang="fr-BE" smtClean="0"/>
              <a:pPr/>
              <a:t>9</a:t>
            </a:fld>
            <a:endParaRPr lang="fr-BE" dirty="0"/>
          </a:p>
        </p:txBody>
      </p:sp>
    </p:spTree>
    <p:extLst>
      <p:ext uri="{BB962C8B-B14F-4D97-AF65-F5344CB8AC3E}">
        <p14:creationId xmlns:p14="http://schemas.microsoft.com/office/powerpoint/2010/main" val="146592480"/>
      </p:ext>
    </p:extLst>
  </p:cSld>
  <p:clrMapOvr>
    <a:masterClrMapping/>
  </p:clrMapOvr>
</p:sld>
</file>

<file path=ppt/theme/theme1.xml><?xml version="1.0" encoding="utf-8"?>
<a:theme xmlns:a="http://schemas.openxmlformats.org/drawingml/2006/main" name="PHIRI PPT Template (partners)">
  <a:themeElements>
    <a:clrScheme name="Phiri1">
      <a:dk1>
        <a:srgbClr val="282828"/>
      </a:dk1>
      <a:lt1>
        <a:sysClr val="window" lastClr="FFFFFF"/>
      </a:lt1>
      <a:dk2>
        <a:srgbClr val="0047BA"/>
      </a:dk2>
      <a:lt2>
        <a:srgbClr val="FFFFFF"/>
      </a:lt2>
      <a:accent1>
        <a:srgbClr val="39A935"/>
      </a:accent1>
      <a:accent2>
        <a:srgbClr val="A9E3A7"/>
      </a:accent2>
      <a:accent3>
        <a:srgbClr val="009F97"/>
      </a:accent3>
      <a:accent4>
        <a:srgbClr val="0047BA"/>
      </a:accent4>
      <a:accent5>
        <a:srgbClr val="9AC9ED"/>
      </a:accent5>
      <a:accent6>
        <a:srgbClr val="479CDE"/>
      </a:accent6>
      <a:hlink>
        <a:srgbClr val="39A935"/>
      </a:hlink>
      <a:folHlink>
        <a:srgbClr val="009F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EC934D3-1178-4A12-A774-AFDF594A63FE}" vid="{6AEE1C02-2B8A-498C-AD38-418A4AD15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035D67AE4AC3429773437FB3C77E3C" ma:contentTypeVersion="0" ma:contentTypeDescription="Create a new document." ma:contentTypeScope="" ma:versionID="8ff86b696d89cc53616aca467ebb973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C87FD2-5C30-4661-AD32-529106D7F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9EB8E77-CFAA-4BBE-B41C-E4B2F7178904}">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8768F209-91A2-41B1-8008-838C593AEB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PHIRI PPT Template (partners)</Template>
  <TotalTime>0</TotalTime>
  <Words>1103</Words>
  <Application>Microsoft Office PowerPoint</Application>
  <PresentationFormat>Breitbild</PresentationFormat>
  <Paragraphs>149</Paragraphs>
  <Slides>13</Slides>
  <Notes>12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13</vt:i4>
      </vt:variant>
    </vt:vector>
  </HeadingPairs>
  <TitlesOfParts>
    <vt:vector size="23" baseType="lpstr">
      <vt:lpstr>Arial</vt:lpstr>
      <vt:lpstr>Arial Narrow</vt:lpstr>
      <vt:lpstr>Calibri</vt:lpstr>
      <vt:lpstr>Calibri Light</vt:lpstr>
      <vt:lpstr>Noto Sans</vt:lpstr>
      <vt:lpstr>Segoe UI</vt:lpstr>
      <vt:lpstr>Segoe UI Black</vt:lpstr>
      <vt:lpstr>Symbol</vt:lpstr>
      <vt:lpstr>Wingdings</vt:lpstr>
      <vt:lpstr>PHIRI PPT Template (partners)</vt:lpstr>
      <vt:lpstr>Population Health Information Research Infrastructure (PHIRI) for COVID-19  – Erste Ergebnisse</vt:lpstr>
      <vt:lpstr>PHIRI – Ziele</vt:lpstr>
      <vt:lpstr>PHIRI – Research Use Cases </vt:lpstr>
      <vt:lpstr>Research Use Cases – Results</vt:lpstr>
      <vt:lpstr>Research Use Cases – Results</vt:lpstr>
      <vt:lpstr>Research Use Cases – Results</vt:lpstr>
      <vt:lpstr>Research Use Cases – Results</vt:lpstr>
      <vt:lpstr>Research Use Cases – Results</vt:lpstr>
      <vt:lpstr>Research Use Cases – Results</vt:lpstr>
      <vt:lpstr>Vielen Dank für Eure Aufmerksamkeit</vt:lpstr>
      <vt:lpstr>PHIRI – Nächste Schritte </vt:lpstr>
      <vt:lpstr>Research Use Cases – Approach</vt:lpstr>
      <vt:lpstr>PHIRI Research Use Cases – Orchestration</vt:lpstr>
    </vt:vector>
  </TitlesOfParts>
  <Company>Robert Koch-Institut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Thißen, Martin</dc:creator>
  <cp:lastModifiedBy>Thißen, Martin</cp:lastModifiedBy>
  <cp:revision>140</cp:revision>
  <dcterms:created xsi:type="dcterms:W3CDTF">2021-01-08T10:58:56Z</dcterms:created>
  <dcterms:modified xsi:type="dcterms:W3CDTF">2022-08-24T09:13:30Z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0x01010032035D67AE4AC3429773437FB3C77E3C</vt:lpwstr>
  </property>
</Properties>
</file>