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4" r:id="rId4"/>
    <p:sldId id="331" r:id="rId5"/>
    <p:sldId id="330" r:id="rId6"/>
    <p:sldId id="323" r:id="rId7"/>
    <p:sldId id="336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12B016-EF04-417B-A9F1-732D25D37E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10275C1-6055-47F7-9B4C-7B3DBCFE4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E3405AB-E2AB-4D0D-AFF8-712FA578C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AC9D28-C169-4BF7-9FC5-E5864CA8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A29808-2695-42A6-9C21-B53CE6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1150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6A8B1A-B1A3-4913-A1AD-077B9D30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0ADE82F-7210-4DED-8D78-9C761EF7BD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573F3C-DA3D-4C0A-9794-95460357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39043-E34A-498D-85C3-583A1CAFF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27EE64-96EF-4A1B-81E9-7010DCD6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1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857C12A-C6D4-46BE-8376-51374E39D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57339CA-F1ED-4151-9D13-73CE6B0C5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1A29A3-80E8-43FC-A968-E4EC3FB7D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E52E34-AA45-44C5-9DCC-F488414A7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EDA052-4284-4841-8FA6-BA67F49C5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890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08769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8586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8618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318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7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172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231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74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9E20C-01DA-49A4-A6CD-C7853A6D9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9FBD4F-3280-4656-AB69-11960B6A8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05F083A-943A-459E-897D-C0D577E08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AE7192-B2AE-409D-9D52-C65C1F09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1A9183-4111-4D46-A6EA-8B22FD9AB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4700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60FAA5-A7E4-4560-9FB8-98A28CAE4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F4F4994-C4CB-4BEC-A194-E291A077A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06CF07-2712-4B32-BACE-237CFD31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A9E79A-07D2-4168-B7ED-DA1877EEA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199B7-F240-4261-AE6B-405000011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113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1D0CA-0F6B-4528-89DD-236B3D319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EB21C89-E3AB-44FF-9E60-47F3AC940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F33AFAA-8BFE-4D55-AC35-090B4B605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CB0E75-E50B-4D72-B5FD-11D8BDB10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4B0CB1-3FFF-41F3-AF1F-DBCE37B7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5BB0BAA-4CFA-43B6-9771-ED254EC8B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6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08373C-392F-4FD6-9099-E754D807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69E836-DD42-4E12-9552-77ACF467B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B08A5B-1D2F-47E4-8E33-FCB51F05F1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FB446D8-8348-4139-A704-3DF96A20B1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FB81C69-8460-43AD-9151-710BEA4192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C1722D9-EB11-4AF5-89D1-50FEE8B8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FFD80C-45B4-4EEA-81FA-C6DC95FA2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4C61EA2-4D68-4B62-8061-5A9BB1DE0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8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F4DBC-5B05-4D0A-9F98-56E8CC773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446091-73DA-4344-8FB0-8BC4D83BB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1D83DF5-38C5-416D-A957-C320A1DF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867F69E-B371-4FB5-BF1C-4AC6B71D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49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7A05B7-18E6-4319-A447-C43886AFA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29F19D2-CC4C-404D-8164-9640596D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9A010E9-0C89-4483-BFF1-D720F966F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719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5BF66D-4CF6-4822-9029-075567C91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99A7542-C9D5-4017-8068-59D4E7296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5E3FDE1-938F-494E-A226-DC0D05A56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F417B-2C62-47AC-8D75-5BD490F2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1DB4F8C-B479-41DB-95DE-16B877E3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84E844-331C-4448-A197-0E351498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139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6001A-E89B-4B24-9520-7D09ADF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D587713-48B4-4F87-9DFA-831802247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52BF186-6272-4A7C-9B7E-4D9854930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6DE368D-A339-436B-A409-17D2BF586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54878E5-FAB6-4DFF-A10C-B170937E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DF075A5-3363-4F6C-8593-B84195FB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474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17CA9CD-E084-4830-BA85-B35CD6675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73EFB43-E9DD-4A4F-9486-944894993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C1067A-9288-4126-8342-020A84FDF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1E44A-044B-47A3-B778-26D7F7C317F4}" type="datetimeFigureOut">
              <a:rPr lang="de-DE" smtClean="0"/>
              <a:t>24.08.2022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7A84C-8521-4E3E-9EB9-B7ACDD9BB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1A4273-D582-423C-AE23-5877FEC17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AD802-FF15-44E5-B212-ACF305E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91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75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DD609-D548-45D5-A762-24830FA6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5072"/>
            <a:ext cx="10515600" cy="1325563"/>
          </a:xfrm>
        </p:spPr>
        <p:txBody>
          <a:bodyPr/>
          <a:lstStyle/>
          <a:p>
            <a:pPr algn="ctr"/>
            <a:r>
              <a:rPr lang="de-DE" dirty="0"/>
              <a:t>Testanzahl und –Kapazität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708810F-7075-42F0-8FD8-2812863C0B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28" y="932138"/>
            <a:ext cx="11088269" cy="5359330"/>
          </a:xfr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0B497885-2AE0-4F4B-A21F-11A7D1D4AAED}"/>
              </a:ext>
            </a:extLst>
          </p:cNvPr>
          <p:cNvSpPr txBox="1"/>
          <p:nvPr/>
        </p:nvSpPr>
        <p:spPr>
          <a:xfrm>
            <a:off x="2312776" y="6273225"/>
            <a:ext cx="798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>
                <a:sym typeface="Wingdings" panose="05000000000000000000" pitchFamily="2" charset="2"/>
              </a:rPr>
              <a:t> </a:t>
            </a:r>
            <a:r>
              <a:rPr lang="de-DE" sz="2400" dirty="0"/>
              <a:t>Testkapazität bei 2,7 Millionen / Woche (-6% zur Vorwoche)</a:t>
            </a:r>
          </a:p>
        </p:txBody>
      </p:sp>
    </p:spTree>
    <p:extLst>
      <p:ext uri="{BB962C8B-B14F-4D97-AF65-F5344CB8AC3E}">
        <p14:creationId xmlns:p14="http://schemas.microsoft.com/office/powerpoint/2010/main" val="225327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EC5C96F-27D8-481C-A460-D1B416280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913" y="337915"/>
            <a:ext cx="7861852" cy="613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2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C95C10B-1755-4958-AC82-713189ED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3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EF9FDAA6-F32F-43B0-B391-10FD335B7B45}"/>
              </a:ext>
            </a:extLst>
          </p:cNvPr>
          <p:cNvSpPr/>
          <p:nvPr/>
        </p:nvSpPr>
        <p:spPr>
          <a:xfrm>
            <a:off x="1703512" y="260649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rgbClr val="4F81BD"/>
                </a:solidFill>
                <a:latin typeface="Calibri"/>
              </a:rPr>
              <a:t>SARS in ARS: </a:t>
            </a:r>
            <a:r>
              <a:rPr lang="de-DE" sz="2800" dirty="0">
                <a:solidFill>
                  <a:prstClr val="black"/>
                </a:solidFill>
                <a:latin typeface="Calibri"/>
              </a:rPr>
              <a:t>Datenstand 23.8.2022</a:t>
            </a:r>
            <a:endParaRPr lang="de-DE" sz="2800" b="1" dirty="0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6696D8-E0AC-4EB3-BDBE-5D97EB28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1196752"/>
            <a:ext cx="859601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22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A6DBED88-728E-48DB-85D5-DB403C921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688" y="404664"/>
            <a:ext cx="5265448" cy="3312368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E725CBE-EA06-4199-86C4-BB1F2AD5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4</a:t>
            </a:fld>
            <a:endParaRPr lang="de-DE">
              <a:latin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1B9FA63-AC9A-414B-9B90-323B08C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892" y="-253680"/>
            <a:ext cx="6742364" cy="874368"/>
          </a:xfrm>
        </p:spPr>
        <p:txBody>
          <a:bodyPr/>
          <a:lstStyle/>
          <a:p>
            <a:r>
              <a:rPr lang="de-DE" sz="2000" dirty="0"/>
              <a:t>Wo wird getestet (SARS in ARS)</a:t>
            </a:r>
            <a:r>
              <a:rPr lang="de-DE" sz="1800" b="0" dirty="0"/>
              <a:t> - Datenstand 23.8.2022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09C9900-C73E-4B14-9A3E-752BDB038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912" y="3530451"/>
            <a:ext cx="5143428" cy="31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64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5A24B79E-2121-4BDD-960E-918355BA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449" y="1"/>
            <a:ext cx="4819683" cy="3031206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>
                <a:latin typeface="Calibri"/>
              </a:rPr>
              <a:pPr/>
              <a:t>5</a:t>
            </a:fld>
            <a:endParaRPr lang="de-DE">
              <a:latin typeface="Calibri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592" y="33265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23.8.2022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6456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>
                <a:latin typeface="Calibri"/>
              </a:rPr>
              <a:t>Positivenanteile</a:t>
            </a:r>
            <a:r>
              <a:rPr lang="de-DE" dirty="0">
                <a:latin typeface="Calibri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2197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>
              <a:latin typeface="Calibri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907791" y="5333492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>
                <a:latin typeface="Calibri"/>
              </a:rPr>
              <a:t>Anzahl POSITIVE Testungen pro 100.000 Einwohner nach Altersgruppe und Woche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0029B3-36D7-4347-8536-CCBB9C849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701" y="1881158"/>
            <a:ext cx="4499345" cy="283269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8B479D9-E72E-46BF-8ED6-23D4089B2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5961" y="3735118"/>
            <a:ext cx="4912171" cy="3122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">
            <a:extLst>
              <a:ext uri="{FF2B5EF4-FFF2-40B4-BE49-F238E27FC236}">
                <a16:creationId xmlns:a16="http://schemas.microsoft.com/office/drawing/2014/main" id="{069866F6-A15C-4163-AAE4-4314FDBA77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707283" y="3883527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4" name="Picture">
            <a:extLst>
              <a:ext uri="{FF2B5EF4-FFF2-40B4-BE49-F238E27FC236}">
                <a16:creationId xmlns:a16="http://schemas.microsoft.com/office/drawing/2014/main" id="{8C568985-5CA0-4ED9-87CA-65B1E645F78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673320" y="1085308"/>
            <a:ext cx="5472608" cy="247968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162A217B-ED1C-D84B-8478-63C77FA79618}" type="slidenum">
              <a:rPr lang="de-DE">
                <a:latin typeface="Calibri"/>
              </a:rPr>
              <a:pPr defTabSz="685800">
                <a:defRPr/>
              </a:pPr>
              <a:t>6</a:t>
            </a:fld>
            <a:endParaRPr lang="de-DE">
              <a:latin typeface="Calibri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8C933C7-725B-4539-BD4A-DA4B0ECD9B87}"/>
              </a:ext>
            </a:extLst>
          </p:cNvPr>
          <p:cNvSpPr/>
          <p:nvPr/>
        </p:nvSpPr>
        <p:spPr>
          <a:xfrm>
            <a:off x="1580626" y="218033"/>
            <a:ext cx="8967830" cy="6924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>
              <a:spcAft>
                <a:spcPts val="450"/>
              </a:spcAft>
              <a:defRPr/>
            </a:pPr>
            <a:r>
              <a:rPr lang="de-DE" sz="1950" dirty="0">
                <a:solidFill>
                  <a:srgbClr val="045AA6"/>
                </a:solidFill>
                <a:latin typeface="Calibri"/>
              </a:rPr>
              <a:t>Datenstand: 23.8.2022</a:t>
            </a:r>
            <a:br>
              <a:rPr lang="de-DE" sz="1950" dirty="0">
                <a:solidFill>
                  <a:srgbClr val="045AA6"/>
                </a:solidFill>
                <a:latin typeface="Calibri"/>
              </a:rPr>
            </a:br>
            <a:r>
              <a:rPr lang="de-DE" sz="1950" b="1" dirty="0">
                <a:solidFill>
                  <a:srgbClr val="045AA6"/>
                </a:solidFill>
                <a:latin typeface="Calibri"/>
              </a:rPr>
              <a:t>Ausbrüche in medizinischen Behandlungseinrichtungen und Alten- und Pflegeheimen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542F0E5-F4F7-4FAD-BBF6-862ACF4268C3}"/>
              </a:ext>
            </a:extLst>
          </p:cNvPr>
          <p:cNvSpPr/>
          <p:nvPr/>
        </p:nvSpPr>
        <p:spPr>
          <a:xfrm>
            <a:off x="3215680" y="1075246"/>
            <a:ext cx="3644446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Medizinische Behandlungs-einrichtungen 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9935839-7DCF-460E-B58E-B05D115CB314}"/>
              </a:ext>
            </a:extLst>
          </p:cNvPr>
          <p:cNvSpPr/>
          <p:nvPr/>
        </p:nvSpPr>
        <p:spPr>
          <a:xfrm>
            <a:off x="4084256" y="3878974"/>
            <a:ext cx="196826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de-DE" sz="1350" b="1" dirty="0">
                <a:solidFill>
                  <a:srgbClr val="045AA6"/>
                </a:solidFill>
                <a:latin typeface="Calibri"/>
              </a:rPr>
              <a:t>Alten- und Pflegeheime</a:t>
            </a:r>
            <a:endParaRPr lang="de-DE" sz="13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C1B71EB-29E3-49F1-858C-5DA32EBFDC45}"/>
              </a:ext>
            </a:extLst>
          </p:cNvPr>
          <p:cNvSpPr/>
          <p:nvPr/>
        </p:nvSpPr>
        <p:spPr>
          <a:xfrm>
            <a:off x="7968208" y="4593428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</a:rPr>
              <a:t>Todesfälle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117  84</a:t>
            </a:r>
            <a:endParaRPr lang="de-DE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BF79BE4-CE0D-40DC-AE00-B61F1E4128B9}"/>
              </a:ext>
            </a:extLst>
          </p:cNvPr>
          <p:cNvSpPr/>
          <p:nvPr/>
        </p:nvSpPr>
        <p:spPr>
          <a:xfrm>
            <a:off x="7728624" y="1736159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</a:rPr>
              <a:t>Todesfälle</a:t>
            </a:r>
          </a:p>
          <a:p>
            <a:pPr>
              <a:defRPr/>
            </a:pPr>
            <a:r>
              <a:rPr lang="de-DE" b="1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21  34</a:t>
            </a:r>
            <a:endParaRPr lang="de-DE" b="1" dirty="0">
              <a:solidFill>
                <a:prstClr val="black"/>
              </a:solidFill>
              <a:latin typeface="Calibri"/>
            </a:endParaRPr>
          </a:p>
          <a:p>
            <a:pPr>
              <a:defRPr/>
            </a:pPr>
            <a:endParaRPr lang="de-DE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79639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Breitbild</PresentationFormat>
  <Paragraphs>18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ＭＳ 明朝</vt:lpstr>
      <vt:lpstr>Wingdings</vt:lpstr>
      <vt:lpstr>Office</vt:lpstr>
      <vt:lpstr>Office-Design</vt:lpstr>
      <vt:lpstr>Testanzahl und –Kapazität</vt:lpstr>
      <vt:lpstr>PowerPoint-Präsentation</vt:lpstr>
      <vt:lpstr>PowerPoint-Präsentation</vt:lpstr>
      <vt:lpstr>Wo wird getestet (SARS in ARS) - Datenstand 23.8.2022</vt:lpstr>
      <vt:lpstr>Datenstand 23.8.2022  Anzahl der Testungen pro 100.000 Einwohner nach Altersgruppe und Woche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Abu Sin, Muna</dc:creator>
  <cp:lastModifiedBy>Seifried, Janna</cp:lastModifiedBy>
  <cp:revision>16</cp:revision>
  <dcterms:created xsi:type="dcterms:W3CDTF">2022-06-28T18:18:26Z</dcterms:created>
  <dcterms:modified xsi:type="dcterms:W3CDTF">2022-08-24T08:55:03Z</dcterms:modified>
</cp:coreProperties>
</file>