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7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15" d="100"/>
          <a:sy n="115" d="100"/>
        </p:scale>
        <p:origin x="1272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01.09.2022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1.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FCDC75-0862-4FA9-AC53-12C4CE4E7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003" y="588554"/>
            <a:ext cx="6756466" cy="438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8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B47F24-F938-45F5-870F-EEAF2862D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6" y="597599"/>
            <a:ext cx="7627217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A19673-81B2-4699-BF01-49A921E55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753" y="722987"/>
            <a:ext cx="6251105" cy="442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5BD5C4-0314-416E-A020-49CF2FE4D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92" y="655536"/>
            <a:ext cx="7295906" cy="364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7B84E19-B63F-4BC8-A577-162212724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73967"/>
            <a:ext cx="7173647" cy="358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A67CC4-1C76-4E4A-BA1E-4B74FCD9C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</Words>
  <Application>Microsoft Office PowerPoint</Application>
  <PresentationFormat>Bildschirmpräsentation (16:9)</PresentationFormat>
  <Paragraphs>24</Paragraphs>
  <Slides>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717</cp:revision>
  <dcterms:created xsi:type="dcterms:W3CDTF">2015-11-02T12:29:13Z</dcterms:created>
  <dcterms:modified xsi:type="dcterms:W3CDTF">2022-09-01T06:56:15Z</dcterms:modified>
</cp:coreProperties>
</file>