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8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07.09.2022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07.09.2022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7.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07.09.2022</a:t>
            </a:r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C414691E-42B7-4154-9A4D-5DF9A94C2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367946"/>
              </p:ext>
            </p:extLst>
          </p:nvPr>
        </p:nvGraphicFramePr>
        <p:xfrm>
          <a:off x="650221" y="651480"/>
          <a:ext cx="7843557" cy="4410003"/>
        </p:xfrm>
        <a:graphic>
          <a:graphicData uri="http://schemas.openxmlformats.org/drawingml/2006/table">
            <a:tbl>
              <a:tblPr firstRow="1" firstCol="1" bandRow="1"/>
              <a:tblGrid>
                <a:gridCol w="954800">
                  <a:extLst>
                    <a:ext uri="{9D8B030D-6E8A-4147-A177-3AD203B41FA5}">
                      <a16:colId xmlns:a16="http://schemas.microsoft.com/office/drawing/2014/main" val="1708410131"/>
                    </a:ext>
                  </a:extLst>
                </a:gridCol>
                <a:gridCol w="954800">
                  <a:extLst>
                    <a:ext uri="{9D8B030D-6E8A-4147-A177-3AD203B41FA5}">
                      <a16:colId xmlns:a16="http://schemas.microsoft.com/office/drawing/2014/main" val="2048500987"/>
                    </a:ext>
                  </a:extLst>
                </a:gridCol>
                <a:gridCol w="160429">
                  <a:extLst>
                    <a:ext uri="{9D8B030D-6E8A-4147-A177-3AD203B41FA5}">
                      <a16:colId xmlns:a16="http://schemas.microsoft.com/office/drawing/2014/main" val="1778196478"/>
                    </a:ext>
                  </a:extLst>
                </a:gridCol>
                <a:gridCol w="954048">
                  <a:extLst>
                    <a:ext uri="{9D8B030D-6E8A-4147-A177-3AD203B41FA5}">
                      <a16:colId xmlns:a16="http://schemas.microsoft.com/office/drawing/2014/main" val="3379465779"/>
                    </a:ext>
                  </a:extLst>
                </a:gridCol>
                <a:gridCol w="1167309">
                  <a:extLst>
                    <a:ext uri="{9D8B030D-6E8A-4147-A177-3AD203B41FA5}">
                      <a16:colId xmlns:a16="http://schemas.microsoft.com/office/drawing/2014/main" val="2480929718"/>
                    </a:ext>
                  </a:extLst>
                </a:gridCol>
                <a:gridCol w="160429">
                  <a:extLst>
                    <a:ext uri="{9D8B030D-6E8A-4147-A177-3AD203B41FA5}">
                      <a16:colId xmlns:a16="http://schemas.microsoft.com/office/drawing/2014/main" val="4129562610"/>
                    </a:ext>
                  </a:extLst>
                </a:gridCol>
                <a:gridCol w="1591578">
                  <a:extLst>
                    <a:ext uri="{9D8B030D-6E8A-4147-A177-3AD203B41FA5}">
                      <a16:colId xmlns:a16="http://schemas.microsoft.com/office/drawing/2014/main" val="3337179511"/>
                    </a:ext>
                  </a:extLst>
                </a:gridCol>
                <a:gridCol w="160429">
                  <a:extLst>
                    <a:ext uri="{9D8B030D-6E8A-4147-A177-3AD203B41FA5}">
                      <a16:colId xmlns:a16="http://schemas.microsoft.com/office/drawing/2014/main" val="1170922174"/>
                    </a:ext>
                  </a:extLst>
                </a:gridCol>
                <a:gridCol w="1739735">
                  <a:extLst>
                    <a:ext uri="{9D8B030D-6E8A-4147-A177-3AD203B41FA5}">
                      <a16:colId xmlns:a16="http://schemas.microsoft.com/office/drawing/2014/main" val="2394514796"/>
                    </a:ext>
                  </a:extLst>
                </a:gridCol>
              </a:tblGrid>
              <a:tr h="4403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06.09. 12:15 Uhr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07.09.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44154"/>
                  </a:ext>
                </a:extLst>
              </a:tr>
              <a:tr h="500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028239"/>
                  </a:ext>
                </a:extLst>
              </a:tr>
              <a:tr h="317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+46.495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-3.000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217,2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-25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+742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48085"/>
                  </a:ext>
                </a:extLst>
              </a:tr>
              <a:tr h="330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(32.344.032)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638.300]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[741]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+995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009829"/>
                  </a:ext>
                </a:extLst>
              </a:tr>
              <a:tr h="330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+4.202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665350"/>
                  </a:ext>
                </a:extLst>
              </a:tr>
              <a:tr h="670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464369"/>
                  </a:ext>
                </a:extLst>
              </a:tr>
              <a:tr h="160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+1.088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+49.400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3,4 %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64.768.042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323044"/>
                  </a:ext>
                </a:extLst>
              </a:tr>
              <a:tr h="219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(652.710)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31.557.700)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[1/411]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63.439.225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352420"/>
                  </a:ext>
                </a:extLst>
              </a:tr>
              <a:tr h="160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51.586.068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406410"/>
                  </a:ext>
                </a:extLst>
              </a:tr>
              <a:tr h="67010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696306"/>
                  </a:ext>
                </a:extLst>
              </a:tr>
              <a:tr h="16004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7,7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557739"/>
                  </a:ext>
                </a:extLst>
              </a:tr>
              <a:tr h="16004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(147.981)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423887"/>
                  </a:ext>
                </a:extLst>
              </a:tr>
              <a:tr h="1800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62,0 %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965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07.09.2022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B47F24-F938-45F5-870F-EEAF2862D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6" y="597599"/>
            <a:ext cx="7627217" cy="416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A19673-81B2-4699-BF01-49A921E55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53" y="722987"/>
            <a:ext cx="6251104" cy="442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07.09.2022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5BD5C4-0314-416E-A020-49CF2FE4D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3" y="655536"/>
            <a:ext cx="8223454" cy="41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07.09.2022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71FA5D-39AF-49CB-9B8D-AE43B3218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21850"/>
            <a:ext cx="8121974" cy="405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A67CC4-1C76-4E4A-BA1E-4B74FCD9C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Bildschirmpräsentation (16:9)</PresentationFormat>
  <Paragraphs>145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Behnke, Anna-Lisa</cp:lastModifiedBy>
  <cp:revision>723</cp:revision>
  <dcterms:created xsi:type="dcterms:W3CDTF">2015-11-02T12:29:13Z</dcterms:created>
  <dcterms:modified xsi:type="dcterms:W3CDTF">2022-09-07T07:46:50Z</dcterms:modified>
</cp:coreProperties>
</file>