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331" r:id="rId5"/>
    <p:sldId id="330" r:id="rId6"/>
    <p:sldId id="323" r:id="rId7"/>
    <p:sldId id="33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B016-EF04-417B-A9F1-732D25D3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0275C1-6055-47F7-9B4C-7B3DBCFE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405AB-E2AB-4D0D-AFF8-712FA578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C9D28-C169-4BF7-9FC5-E5864CA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29808-2695-42A6-9C21-B53CE6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A8B1A-B1A3-4913-A1AD-077B9D3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ADE82F-7210-4DED-8D78-9C761EF7B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73F3C-DA3D-4C0A-9794-9546035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39043-E34A-498D-85C3-583A1CA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7EE64-96EF-4A1B-81E9-7010DCD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7C12A-C6D4-46BE-8376-51374E39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7339CA-F1ED-4151-9D13-73CE6B0C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A29A3-80E8-43FC-A968-E4EC3FB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52E34-AA45-44C5-9DCC-F488414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DA052-4284-4841-8FA6-BA67F49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86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342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01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759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076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0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3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4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E20C-01DA-49A4-A6CD-C7853A6D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FBD4F-3280-4656-AB69-11960B6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F083A-943A-459E-897D-C0D577E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E7192-B2AE-409D-9D52-C65C1F0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A9183-4111-4D46-A6EA-8B22FD9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0FAA5-A7E4-4560-9FB8-98A28CA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F4994-C4CB-4BEC-A194-E291A077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06CF07-2712-4B32-BACE-237CFD31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9E79A-07D2-4168-B7ED-DA1877E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199B7-F240-4261-AE6B-4050000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1D0CA-0F6B-4528-89DD-236B3D3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21C89-E3AB-44FF-9E60-47F3AC94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AFAA-8BFE-4D55-AC35-090B4B60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B0E75-E50B-4D72-B5FD-11D8BDB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B0CB1-3FFF-41F3-AF1F-DBCE37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B0BAA-4CFA-43B6-9771-ED254EC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373C-392F-4FD6-9099-E754D807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9E836-DD42-4E12-9552-77ACF467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08A5B-1D2F-47E4-8E33-FCB51F05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446D8-8348-4139-A704-3DF96A20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81C69-8460-43AD-9151-710BEA41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1722D9-EB11-4AF5-89D1-50FEE8B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FD80C-45B4-4EEA-81FA-C6DC95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C61EA2-4D68-4B62-8061-5A9BB1D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4DBC-5B05-4D0A-9F98-56E8CC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46091-73DA-4344-8FB0-8BC4D83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3DF5-38C5-416D-A957-C320A1DF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7F69E-B371-4FB5-BF1C-4AC6B71D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A05B7-18E6-4319-A447-C43886A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9F19D2-CC4C-404D-8164-9640596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010E9-0C89-4483-BFF1-D720F966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BF66D-4CF6-4822-9029-075567C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A7542-C9D5-4017-8068-59D4E729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E3FDE1-938F-494E-A226-DC0D05A56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F417B-2C62-47AC-8D75-5BD490F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B4F8C-B479-41DB-95DE-16B877E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84E844-331C-4448-A197-0E35149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6001A-E89B-4B24-9520-7D09ADF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587713-48B4-4F87-9DFA-83180224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F186-6272-4A7C-9B7E-4D985493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DE368D-A339-436B-A409-17D2BF5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4878E5-FAB6-4DFF-A10C-B170937E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075A5-3363-4F6C-8593-B84195F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7CA9CD-E084-4830-BA85-B35CD66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EFB43-E9DD-4A4F-9486-94489499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1067A-9288-4126-8342-020A84FD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E44A-044B-47A3-B778-26D7F7C317F4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A84C-8521-4E3E-9EB9-B7ACDD9B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A4273-D582-423C-AE23-5877FEC1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0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D609-D548-45D5-A762-24830FA6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Testanzahl und –Kapazität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497885-2AE0-4F4B-A21F-11A7D1D4AAED}"/>
              </a:ext>
            </a:extLst>
          </p:cNvPr>
          <p:cNvSpPr txBox="1"/>
          <p:nvPr/>
        </p:nvSpPr>
        <p:spPr>
          <a:xfrm>
            <a:off x="2312776" y="6273225"/>
            <a:ext cx="755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Testkapazität bei 2,7 Millionen / Woche (gleichbleibend)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4A50BE2-1460-49C6-BB84-F53FEB009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16" y="1419225"/>
            <a:ext cx="9002768" cy="4351338"/>
          </a:xfrm>
        </p:spPr>
      </p:pic>
    </p:spTree>
    <p:extLst>
      <p:ext uri="{BB962C8B-B14F-4D97-AF65-F5344CB8AC3E}">
        <p14:creationId xmlns:p14="http://schemas.microsoft.com/office/powerpoint/2010/main" val="225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39FAE8-086F-4403-8F17-DEE70BC5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41" y="1059543"/>
            <a:ext cx="9957016" cy="45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03512" y="26064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06.09.2022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8258E8-6F5C-413A-9454-E059A0A8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13" y="899990"/>
            <a:ext cx="9608787" cy="59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06.09.2022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55F596-BB31-485C-BE92-6063869E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0" y="620688"/>
            <a:ext cx="5417272" cy="30792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790AD6-7632-48E1-9B39-23DB50183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05" y="2465159"/>
            <a:ext cx="6861141" cy="43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69" y="33265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06.09.2022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6456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2197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907791" y="5333492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13" name="Picture">
            <a:extLst>
              <a:ext uri="{FF2B5EF4-FFF2-40B4-BE49-F238E27FC236}">
                <a16:creationId xmlns:a16="http://schemas.microsoft.com/office/drawing/2014/main" id="{5DDCA850-F776-4476-809B-3753EBF4E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229284" y="153826"/>
            <a:ext cx="5842000" cy="286275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4" name="Picture">
            <a:extLst>
              <a:ext uri="{FF2B5EF4-FFF2-40B4-BE49-F238E27FC236}">
                <a16:creationId xmlns:a16="http://schemas.microsoft.com/office/drawing/2014/main" id="{1EE1926C-647E-4F6B-AAA5-95EB30A66D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95614" y="1637694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281C2153-BE66-440F-A9F5-60A7BFF57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350000" y="3864457"/>
            <a:ext cx="5842000" cy="289341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1580626" y="218033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06.09.2022</a:t>
            </a:r>
            <a:b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9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3215680" y="933841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 Behandlungseinrichtungen 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4084256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1B71EB-29E3-49F1-858C-5DA32EBFDC45}"/>
              </a:ext>
            </a:extLst>
          </p:cNvPr>
          <p:cNvSpPr/>
          <p:nvPr/>
        </p:nvSpPr>
        <p:spPr>
          <a:xfrm>
            <a:off x="7968208" y="4593428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84  59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F79BE4-CE0D-40DC-AE00-B61F1E4128B9}"/>
              </a:ext>
            </a:extLst>
          </p:cNvPr>
          <p:cNvSpPr/>
          <p:nvPr/>
        </p:nvSpPr>
        <p:spPr>
          <a:xfrm>
            <a:off x="7728624" y="1736159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34  15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1AE77905-A618-4146-87E3-E9EA8FAF1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07283" y="120228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B17A6F48-C60A-4D5F-ADC5-D13A7CEB21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707283" y="4160803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Testanzahl und –Kapazität</vt:lpstr>
      <vt:lpstr>PowerPoint-Präsentation</vt:lpstr>
      <vt:lpstr>PowerPoint-Präsentation</vt:lpstr>
      <vt:lpstr>Wo wird getestet (SARS in ARS) - Datenstand 06.09.2022</vt:lpstr>
      <vt:lpstr>Datenstand 06.09.2022  Anzahl der Testungen pro 100.000 Einwohner nach Altersgruppe und Woche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Abu Sin, Muna</dc:creator>
  <cp:lastModifiedBy>Abu Sin, Muna</cp:lastModifiedBy>
  <cp:revision>18</cp:revision>
  <dcterms:created xsi:type="dcterms:W3CDTF">2022-06-28T18:18:26Z</dcterms:created>
  <dcterms:modified xsi:type="dcterms:W3CDTF">2022-09-07T08:35:58Z</dcterms:modified>
</cp:coreProperties>
</file>