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8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14.09.2022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14.09.2022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14.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14.09.2022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9A59191-36FD-45ED-BAC7-2EB1B7270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115801"/>
              </p:ext>
            </p:extLst>
          </p:nvPr>
        </p:nvGraphicFramePr>
        <p:xfrm>
          <a:off x="690373" y="653145"/>
          <a:ext cx="7763253" cy="4445681"/>
        </p:xfrm>
        <a:graphic>
          <a:graphicData uri="http://schemas.openxmlformats.org/drawingml/2006/table">
            <a:tbl>
              <a:tblPr firstRow="1" firstCol="1" bandRow="1"/>
              <a:tblGrid>
                <a:gridCol w="945022">
                  <a:extLst>
                    <a:ext uri="{9D8B030D-6E8A-4147-A177-3AD203B41FA5}">
                      <a16:colId xmlns:a16="http://schemas.microsoft.com/office/drawing/2014/main" val="2453930578"/>
                    </a:ext>
                  </a:extLst>
                </a:gridCol>
                <a:gridCol w="945022">
                  <a:extLst>
                    <a:ext uri="{9D8B030D-6E8A-4147-A177-3AD203B41FA5}">
                      <a16:colId xmlns:a16="http://schemas.microsoft.com/office/drawing/2014/main" val="1387070293"/>
                    </a:ext>
                  </a:extLst>
                </a:gridCol>
                <a:gridCol w="158787">
                  <a:extLst>
                    <a:ext uri="{9D8B030D-6E8A-4147-A177-3AD203B41FA5}">
                      <a16:colId xmlns:a16="http://schemas.microsoft.com/office/drawing/2014/main" val="52462776"/>
                    </a:ext>
                  </a:extLst>
                </a:gridCol>
                <a:gridCol w="944281">
                  <a:extLst>
                    <a:ext uri="{9D8B030D-6E8A-4147-A177-3AD203B41FA5}">
                      <a16:colId xmlns:a16="http://schemas.microsoft.com/office/drawing/2014/main" val="2875460830"/>
                    </a:ext>
                  </a:extLst>
                </a:gridCol>
                <a:gridCol w="1155355">
                  <a:extLst>
                    <a:ext uri="{9D8B030D-6E8A-4147-A177-3AD203B41FA5}">
                      <a16:colId xmlns:a16="http://schemas.microsoft.com/office/drawing/2014/main" val="1837706042"/>
                    </a:ext>
                  </a:extLst>
                </a:gridCol>
                <a:gridCol w="158787">
                  <a:extLst>
                    <a:ext uri="{9D8B030D-6E8A-4147-A177-3AD203B41FA5}">
                      <a16:colId xmlns:a16="http://schemas.microsoft.com/office/drawing/2014/main" val="3625565895"/>
                    </a:ext>
                  </a:extLst>
                </a:gridCol>
                <a:gridCol w="1575285">
                  <a:extLst>
                    <a:ext uri="{9D8B030D-6E8A-4147-A177-3AD203B41FA5}">
                      <a16:colId xmlns:a16="http://schemas.microsoft.com/office/drawing/2014/main" val="1019370577"/>
                    </a:ext>
                  </a:extLst>
                </a:gridCol>
                <a:gridCol w="158787">
                  <a:extLst>
                    <a:ext uri="{9D8B030D-6E8A-4147-A177-3AD203B41FA5}">
                      <a16:colId xmlns:a16="http://schemas.microsoft.com/office/drawing/2014/main" val="2246551719"/>
                    </a:ext>
                  </a:extLst>
                </a:gridCol>
                <a:gridCol w="1721927">
                  <a:extLst>
                    <a:ext uri="{9D8B030D-6E8A-4147-A177-3AD203B41FA5}">
                      <a16:colId xmlns:a16="http://schemas.microsoft.com/office/drawing/2014/main" val="597241410"/>
                    </a:ext>
                  </a:extLst>
                </a:gridCol>
              </a:tblGrid>
              <a:tr h="47869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13.09. 12:15 Uhr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14.09.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965248"/>
                  </a:ext>
                </a:extLst>
              </a:tr>
              <a:tr h="497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858588"/>
                  </a:ext>
                </a:extLst>
              </a:tr>
              <a:tr h="316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+51.299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+6.900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236,2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+36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+753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526343"/>
                  </a:ext>
                </a:extLst>
              </a:tr>
              <a:tr h="328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(32.558.479)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597.700]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[727]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+1.110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789720"/>
                  </a:ext>
                </a:extLst>
              </a:tr>
              <a:tr h="328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+6.433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081746"/>
                  </a:ext>
                </a:extLst>
              </a:tr>
              <a:tr h="666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60139"/>
                  </a:ext>
                </a:extLst>
              </a:tr>
              <a:tr h="159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+856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+44.300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3,4 %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64.773.411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930433"/>
                  </a:ext>
                </a:extLst>
              </a:tr>
              <a:tr h="216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(657.504)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31.812.300)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[7/411]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63.446.891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427911"/>
                  </a:ext>
                </a:extLst>
              </a:tr>
              <a:tr h="159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51.620.597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465506"/>
                  </a:ext>
                </a:extLst>
              </a:tr>
              <a:tr h="6665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422473"/>
                  </a:ext>
                </a:extLst>
              </a:tr>
              <a:tr h="1592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8,0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539519"/>
                  </a:ext>
                </a:extLst>
              </a:tr>
              <a:tr h="15920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(148.498)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[1/411]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034143"/>
                  </a:ext>
                </a:extLst>
              </a:tr>
              <a:tr h="17905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62,1 %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741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B47F24-F938-45F5-870F-EEAF2862D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92" y="734522"/>
            <a:ext cx="7627215" cy="416966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14.09.2022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A19673-81B2-4699-BF01-49A921E5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53" y="722987"/>
            <a:ext cx="6251104" cy="44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14.09.2022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5BD5C4-0314-416E-A020-49CF2FE4D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3" y="655536"/>
            <a:ext cx="8223454" cy="41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14.09.2022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4DD38D-5747-4417-AFDD-0B99285D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97523"/>
            <a:ext cx="8121974" cy="405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A67CC4-1C76-4E4A-BA1E-4B74FCD9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Bildschirmpräsentation (16:9)</PresentationFormat>
  <Paragraphs>145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Behnke, Anna-Lisa</cp:lastModifiedBy>
  <cp:revision>730</cp:revision>
  <dcterms:created xsi:type="dcterms:W3CDTF">2015-11-02T12:29:13Z</dcterms:created>
  <dcterms:modified xsi:type="dcterms:W3CDTF">2022-09-14T07:39:36Z</dcterms:modified>
</cp:coreProperties>
</file>