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9" r:id="rId5"/>
    <p:sldId id="258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8BD03-EEFB-4AAF-B6F5-7817B1005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8885D6D-EFFD-4575-B79A-1FCE3D95E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FFB964-EBC8-42C9-B28B-772B70B1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D3A24D-A3F9-4586-ADE8-A4C1C7EC5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6DA1DC-FE9F-420B-86F0-0F6163B39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04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AE8C82-B30A-4BE6-ADF3-04E8C78AC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CBB45AC-62E2-4503-9605-79098F991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74526A-05C9-4A53-A4E4-7FD8F80A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4A57AF-9FE3-4AD4-8B04-0D9FD7BED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B742BE-894D-4508-9BDE-452E2B3C6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227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5639850-12C0-4E23-B257-0F8460BD05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C0E4509-FEB5-4537-8903-D584A2D46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083C35-993A-4BD4-A28E-875B345D5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C37381-E702-4C7B-B061-7EB165A5B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066E77-D0D6-4821-B917-F5F7E92A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611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EC42D2-C86D-4530-91DE-ED9C7E12D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1397A4-9E90-4E50-B9FD-65809D15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8B8EF3-76CB-40F6-9CC9-79A6B760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FAA4A9-DF11-4BC8-A485-A19428D5B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38AE2FD-50B8-48CB-B8A0-93F38D0F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138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86EAA8-826E-48C5-AC99-0436639A7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C10472-C947-4ACA-90A8-C7B4CFC43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EFE336-83B9-444A-9866-D90EF13B7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E91297-1173-4C63-99D3-9739EBCF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94C897-58AA-48B6-B4ED-6C6DAEA0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9525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465270-78DF-4614-9AA3-92B2C67C8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A21B73-D530-4D2F-A529-2FB3F32546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2D6678-AFEF-4904-BF96-86EED454B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F28C317-B4F9-4440-8366-ABA2E55FF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CF7C324-8844-451A-87C2-BC1EC878F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7A31FC6-7D55-4A6A-BB07-7DE5F478C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285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91753D-55ED-4883-89F8-6E51AD59E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F704A3-18B2-4300-9733-C0D4AB39A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8F9734-5F02-4881-89BD-87BB1DB273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D00C7C0-CA4C-41EC-8320-85A4A47CA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5743784-F54A-48B3-B853-7B53E9AF88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35B7FF0-403B-4D6B-A14B-0DC8D7FA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8F854C8-60EE-4843-9A22-D24996B1F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2247002-D3FF-456B-BAA0-82D594817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298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A49D29-0875-44AE-A7B8-1B41B3E38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BE63B7F-88E6-432F-AE9A-186F3AAB5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A5DE936-FB72-4EA7-A805-079DCF5EB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82E142-656A-44E9-8D79-BF88DF1B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1058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BBEEFB8-5B20-4A87-834C-73C7CD452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51549C3-9A8C-4A89-81AD-E9FF5ECAE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0BBF404-7C0F-4430-A324-779FF53B8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9620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6B12D7-FE59-4DCA-8B40-7C5F3FEA7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B60D430-3F53-4281-A4B3-621A78B414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29D745-4875-4953-A9A3-E6DFCCA10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CED311-A696-4C4C-86D5-59349EADC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53F8658-57E9-4EF4-B1CC-91E84CCA0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DDD0F7B-E9A8-4321-B80A-934F0F93B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939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C660E0-7CC5-46CD-B8CE-540CDC79C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8FEB3BC-DFB3-4337-9B08-E911D4E18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4AF0F9-05F5-4A16-944C-8E169F3005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2B7A8EA-17BF-48B5-8F95-5E83A5023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3B8A8B-99CA-4F87-867A-5A420FD88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6948881-38D4-488A-A448-F79F0320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96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8D5CCFF-060E-4967-9A74-30FCFC834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7A52C5-0AED-4F9D-A679-6925C2390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BA85AC-FFBB-4CE5-BAFE-D875FCFAB9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4F599-3FDC-41E1-A3C0-EC92F6258BC1}" type="datetimeFigureOut">
              <a:rPr lang="de-DE" smtClean="0"/>
              <a:t>14.09.2022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FFF601-46E1-4171-8C9D-C018A74B1F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A15F061-FBF2-4E2C-888C-B711BAC7A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1832C-AFCE-43C0-ADF5-AF49C3CD706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331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B6B552-FD1B-4B71-90EC-97A478341F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Stand 14.9. Pandemieradar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2DE69D0-6456-4D7B-BD15-094AC0A186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Vorstellung bei der COVID-Lage am 14.9.</a:t>
            </a:r>
          </a:p>
        </p:txBody>
      </p:sp>
    </p:spTree>
    <p:extLst>
      <p:ext uri="{BB962C8B-B14F-4D97-AF65-F5344CB8AC3E}">
        <p14:creationId xmlns:p14="http://schemas.microsoft.com/office/powerpoint/2010/main" val="2423750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5BF4D-4E33-4443-9D85-D311A631E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Wichtigste Änderungen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A33105C-B501-4930-93CD-835B61E47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</a:t>
            </a:r>
            <a:r>
              <a:rPr lang="de-DE" dirty="0" err="1"/>
              <a:t>Indikatorenliste</a:t>
            </a:r>
            <a:r>
              <a:rPr lang="de-DE" dirty="0"/>
              <a:t> ist fix</a:t>
            </a:r>
          </a:p>
          <a:p>
            <a:r>
              <a:rPr lang="de-DE" dirty="0"/>
              <a:t>Die Visualisierung erfolgt jetzt am BMG</a:t>
            </a:r>
          </a:p>
          <a:p>
            <a:r>
              <a:rPr lang="de-DE" dirty="0" err="1"/>
              <a:t>Notaufnahmesurveillance</a:t>
            </a:r>
            <a:r>
              <a:rPr lang="de-DE" dirty="0"/>
              <a:t> als Indikator mit dabei</a:t>
            </a:r>
          </a:p>
        </p:txBody>
      </p:sp>
    </p:spTree>
    <p:extLst>
      <p:ext uri="{BB962C8B-B14F-4D97-AF65-F5344CB8AC3E}">
        <p14:creationId xmlns:p14="http://schemas.microsoft.com/office/powerpoint/2010/main" val="2183588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F9A7BE-3959-4AE4-99DD-1962D7AE9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AAB175-F881-42AA-B151-4CD82471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3709"/>
            <a:ext cx="10515600" cy="2603253"/>
          </a:xfrm>
        </p:spPr>
        <p:txBody>
          <a:bodyPr>
            <a:normAutofit lnSpcReduction="10000"/>
          </a:bodyPr>
          <a:lstStyle/>
          <a:p>
            <a:r>
              <a:rPr lang="de-DE" dirty="0"/>
              <a:t>Die meisten Indikatoren werden klappen</a:t>
            </a:r>
          </a:p>
          <a:p>
            <a:r>
              <a:rPr lang="de-DE" dirty="0"/>
              <a:t>Verspätet folgen</a:t>
            </a:r>
          </a:p>
          <a:p>
            <a:pPr lvl="1"/>
            <a:r>
              <a:rPr lang="de-DE" dirty="0" err="1"/>
              <a:t>Abwasssersurveillance</a:t>
            </a:r>
            <a:endParaRPr lang="de-DE" dirty="0"/>
          </a:p>
          <a:p>
            <a:pPr lvl="1"/>
            <a:r>
              <a:rPr lang="de-DE" dirty="0"/>
              <a:t>Bettenbelegung</a:t>
            </a:r>
          </a:p>
          <a:p>
            <a:r>
              <a:rPr lang="de-DE" dirty="0"/>
              <a:t>Die </a:t>
            </a:r>
            <a:r>
              <a:rPr lang="de-DE" dirty="0" err="1"/>
              <a:t>Notaufnahmesurveillance</a:t>
            </a:r>
            <a:r>
              <a:rPr lang="de-DE" dirty="0"/>
              <a:t> erfolgt wenn das BMG zustimmt erstmal als Link</a:t>
            </a:r>
          </a:p>
          <a:p>
            <a:endParaRPr lang="de-DE" dirty="0"/>
          </a:p>
        </p:txBody>
      </p:sp>
      <p:graphicFrame>
        <p:nvGraphicFramePr>
          <p:cNvPr id="5" name="Inhaltsplatzhalter 3">
            <a:extLst>
              <a:ext uri="{FF2B5EF4-FFF2-40B4-BE49-F238E27FC236}">
                <a16:creationId xmlns:a16="http://schemas.microsoft.com/office/drawing/2014/main" id="{FB8F8BC1-3AEA-47F6-981B-99CC61A567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444408"/>
              </p:ext>
            </p:extLst>
          </p:nvPr>
        </p:nvGraphicFramePr>
        <p:xfrm>
          <a:off x="771088" y="1690688"/>
          <a:ext cx="10515600" cy="1310640"/>
        </p:xfrm>
        <a:graphic>
          <a:graphicData uri="http://schemas.openxmlformats.org/drawingml/2006/table">
            <a:tbl>
              <a:tblPr/>
              <a:tblGrid>
                <a:gridCol w="1168400">
                  <a:extLst>
                    <a:ext uri="{9D8B030D-6E8A-4147-A177-3AD203B41FA5}">
                      <a16:colId xmlns:a16="http://schemas.microsoft.com/office/drawing/2014/main" val="70580473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5622538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44294130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11216198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230463825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1756263839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3549381448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191045152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42002490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buFont typeface="+mj-lt"/>
                        <a:buAutoNum type="arabicPeriod"/>
                      </a:pPr>
                      <a:r>
                        <a:rPr lang="de-DE" sz="1600" dirty="0">
                          <a:solidFill>
                            <a:schemeClr val="accent6"/>
                          </a:solidFill>
                        </a:rPr>
                        <a:t>Auftrag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accent6"/>
                          </a:solidFill>
                        </a:rPr>
                        <a:t>2. Bearbeitende FG im RKI finden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FFC000"/>
                          </a:solidFill>
                        </a:rPr>
                        <a:t>3. Indikatoren erstellen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FFC000"/>
                          </a:solidFill>
                        </a:rPr>
                        <a:t>4. Veröffentlichung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FFC000"/>
                          </a:solidFill>
                        </a:rPr>
                        <a:t>5. Aufbereitung im Wochenbericht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accent1"/>
                          </a:solidFill>
                        </a:rPr>
                        <a:t>6.Veröffentlichung am BMG am 1.10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C00000"/>
                          </a:solidFill>
                        </a:rPr>
                        <a:t>7 Bettenbelegung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C00000"/>
                          </a:solidFill>
                        </a:rPr>
                        <a:t>8. Abwassersurveillance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C00000"/>
                          </a:solidFill>
                        </a:rPr>
                        <a:t>9 Notaufnahme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500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2909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4DACD-F61A-4325-BC30-2270FD0C2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Weitere Schritte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7769A3-52BD-40DA-8A49-F83916CAE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Abwasserteam/Bettenbelegungsteam/</a:t>
            </a:r>
            <a:r>
              <a:rPr lang="de-DE" dirty="0" err="1"/>
              <a:t>Notaufnahmesurv</a:t>
            </a:r>
            <a:r>
              <a:rPr lang="de-DE" dirty="0"/>
              <a:t>-Team müssen noch an den Indikatoren arbeiten</a:t>
            </a:r>
          </a:p>
          <a:p>
            <a:r>
              <a:rPr lang="de-DE" dirty="0"/>
              <a:t>MF4 muss an der Veröffentlichung der Indikatoren noch weiter arbeiten (Hannes Wünsche)</a:t>
            </a:r>
          </a:p>
          <a:p>
            <a:r>
              <a:rPr lang="de-DE" dirty="0"/>
              <a:t>Die Indikatorverantwortlichen müssen für den Wochenbericht einen Abschnitt schreiben (Abfrage durch Jakob Schumacher)</a:t>
            </a:r>
          </a:p>
          <a:p>
            <a:r>
              <a:rPr lang="de-DE" dirty="0"/>
              <a:t>COVID-ARE/ICOSARI: Helios darf der Veröffentlichung der Daten nicht widersprechen</a:t>
            </a:r>
          </a:p>
          <a:p>
            <a:r>
              <a:rPr lang="de-DE" dirty="0"/>
              <a:t>Gespräche zwischen BMG und MFI bzgl. Visualisierung steht im Raum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49015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679F0E-6A0D-4B79-9222-005F1301F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Noch zu lösende Probleme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E0D04E-5D0E-4DA5-91BE-E02AD0117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Ab welchem Qualitätsgrad stellen wir Abwasser dar?</a:t>
            </a:r>
          </a:p>
          <a:p>
            <a:r>
              <a:rPr lang="de-DE" dirty="0"/>
              <a:t>Ab welchem Qualitätsgrad stellen wir Bettenbelegung dar?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70452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-Cambria">
      <a:majorFont>
        <a:latin typeface="Calibri" panose="020F0502020204030204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Breitbild</PresentationFormat>
  <Paragraphs>30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Cambria</vt:lpstr>
      <vt:lpstr>Office</vt:lpstr>
      <vt:lpstr>Stand 14.9. Pandemieradar</vt:lpstr>
      <vt:lpstr>Wichtigste Änderungen </vt:lpstr>
      <vt:lpstr>Stand</vt:lpstr>
      <vt:lpstr>Weitere Schritte</vt:lpstr>
      <vt:lpstr>Noch zu lösende Probleme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 14.9. Pandemieradar</dc:title>
  <dc:creator>Schumacher, Jakob</dc:creator>
  <cp:lastModifiedBy>Schumacher, Jakob</cp:lastModifiedBy>
  <cp:revision>3</cp:revision>
  <dcterms:created xsi:type="dcterms:W3CDTF">2022-09-14T07:14:35Z</dcterms:created>
  <dcterms:modified xsi:type="dcterms:W3CDTF">2022-09-14T07:27:54Z</dcterms:modified>
</cp:coreProperties>
</file>