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88" r:id="rId3"/>
    <p:sldId id="756" r:id="rId4"/>
    <p:sldId id="757" r:id="rId5"/>
    <p:sldId id="777" r:id="rId6"/>
    <p:sldId id="783" r:id="rId7"/>
    <p:sldId id="784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91" d="100"/>
          <a:sy n="91" d="100"/>
        </p:scale>
        <p:origin x="90" y="6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21.09.2022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21.09.2022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296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im Automatisierungsordner 7TageInz_BL_Meldedatum_LB.png oder Lagebericht (aktuelle Automatisierung) , egal ob mit oder ohne DIM(Impfen)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Lagebericht_Mittwoch_DATUM.xlsm, </a:t>
            </a:r>
            <a:r>
              <a:rPr lang="en-GB" dirty="0" err="1"/>
              <a:t>Tabellenblatt</a:t>
            </a:r>
            <a:r>
              <a:rPr lang="en-GB" dirty="0"/>
              <a:t> “</a:t>
            </a:r>
            <a:r>
              <a:rPr lang="en-GB" dirty="0" err="1"/>
              <a:t>Sterbedatum_AG</a:t>
            </a:r>
            <a:r>
              <a:rPr lang="en-GB" dirty="0"/>
              <a:t>”, Auf die Skala </a:t>
            </a:r>
            <a:r>
              <a:rPr lang="en-GB" dirty="0" err="1"/>
              <a:t>achten</a:t>
            </a:r>
            <a:r>
              <a:rPr lang="en-GB" dirty="0"/>
              <a:t>, es </a:t>
            </a:r>
            <a:r>
              <a:rPr lang="en-GB" dirty="0" err="1"/>
              <a:t>gibt</a:t>
            </a:r>
            <a:r>
              <a:rPr lang="en-GB" dirty="0"/>
              <a:t> </a:t>
            </a:r>
            <a:r>
              <a:rPr lang="en-GB" dirty="0" err="1"/>
              <a:t>sowohl</a:t>
            </a:r>
            <a:r>
              <a:rPr lang="en-GB" dirty="0"/>
              <a:t> die </a:t>
            </a:r>
            <a:r>
              <a:rPr lang="en-GB" dirty="0" err="1"/>
              <a:t>Graphik</a:t>
            </a:r>
            <a:r>
              <a:rPr lang="en-GB" dirty="0"/>
              <a:t> die von 10/2020 bis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aktuellen</a:t>
            </a:r>
            <a:r>
              <a:rPr lang="en-GB" dirty="0"/>
              <a:t> </a:t>
            </a:r>
            <a:r>
              <a:rPr lang="en-GB" dirty="0" err="1"/>
              <a:t>Wochen</a:t>
            </a:r>
            <a:r>
              <a:rPr lang="en-GB" dirty="0"/>
              <a:t> </a:t>
            </a:r>
            <a:r>
              <a:rPr lang="en-GB" dirty="0" err="1"/>
              <a:t>reicht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auch</a:t>
            </a:r>
            <a:r>
              <a:rPr lang="en-GB" dirty="0"/>
              <a:t> die, die </a:t>
            </a:r>
            <a:r>
              <a:rPr lang="en-GB" dirty="0" err="1"/>
              <a:t>bei</a:t>
            </a:r>
            <a:r>
              <a:rPr lang="en-GB" dirty="0"/>
              <a:t> </a:t>
            </a:r>
            <a:r>
              <a:rPr lang="en-GB" dirty="0" err="1"/>
              <a:t>Woche</a:t>
            </a:r>
            <a:r>
              <a:rPr lang="en-GB" dirty="0"/>
              <a:t> 37 </a:t>
            </a:r>
            <a:r>
              <a:rPr lang="en-GB" dirty="0" err="1"/>
              <a:t>beginnt</a:t>
            </a:r>
            <a:r>
              <a:rPr lang="en-GB" dirty="0"/>
              <a:t>. </a:t>
            </a:r>
            <a:r>
              <a:rPr lang="en-GB" dirty="0" err="1"/>
              <a:t>Keine</a:t>
            </a:r>
            <a:r>
              <a:rPr lang="en-GB" dirty="0"/>
              <a:t> </a:t>
            </a:r>
            <a:r>
              <a:rPr lang="en-GB" dirty="0" err="1"/>
              <a:t>Präferenz</a:t>
            </a:r>
            <a:r>
              <a:rPr lang="en-GB" dirty="0"/>
              <a:t>, </a:t>
            </a:r>
            <a:r>
              <a:rPr lang="en-GB" dirty="0" err="1"/>
              <a:t>ggf</a:t>
            </a:r>
            <a:r>
              <a:rPr lang="en-GB" dirty="0"/>
              <a:t>. </a:t>
            </a:r>
            <a:r>
              <a:rPr lang="en-GB" dirty="0" err="1"/>
              <a:t>Mit</a:t>
            </a:r>
            <a:r>
              <a:rPr lang="en-GB" dirty="0"/>
              <a:t> in die </a:t>
            </a:r>
            <a:r>
              <a:rPr lang="en-GB" dirty="0" err="1"/>
              <a:t>Bescheidgabe</a:t>
            </a:r>
            <a:r>
              <a:rPr lang="en-GB" dirty="0"/>
              <a:t>-Email an Michaela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aufnehmen</a:t>
            </a:r>
            <a:r>
              <a:rPr lang="en-GB" dirty="0"/>
              <a:t> (Achtung </a:t>
            </a:r>
            <a:r>
              <a:rPr lang="en-GB" dirty="0" err="1"/>
              <a:t>im</a:t>
            </a:r>
            <a:r>
              <a:rPr lang="en-GB" dirty="0"/>
              <a:t> WB </a:t>
            </a:r>
            <a:r>
              <a:rPr lang="en-GB" dirty="0" err="1"/>
              <a:t>ist</a:t>
            </a:r>
            <a:r>
              <a:rPr lang="en-GB" dirty="0"/>
              <a:t> es ab </a:t>
            </a:r>
            <a:r>
              <a:rPr lang="en-GB" dirty="0" err="1"/>
              <a:t>Woche</a:t>
            </a:r>
            <a:r>
              <a:rPr lang="en-GB" dirty="0"/>
              <a:t> 37). </a:t>
            </a:r>
            <a:r>
              <a:rPr lang="en-GB" dirty="0" err="1"/>
              <a:t>Wichtig</a:t>
            </a:r>
            <a:r>
              <a:rPr lang="en-GB" dirty="0"/>
              <a:t>: “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Graphik</a:t>
            </a:r>
            <a:r>
              <a:rPr lang="en-GB" dirty="0"/>
              <a:t>” </a:t>
            </a:r>
            <a:r>
              <a:rPr lang="en-GB" dirty="0" err="1"/>
              <a:t>einfügen</a:t>
            </a:r>
            <a:r>
              <a:rPr lang="en-GB" dirty="0"/>
              <a:t>,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Tabelle</a:t>
            </a:r>
            <a:r>
              <a:rPr lang="en-GB" dirty="0"/>
              <a:t>, </a:t>
            </a:r>
            <a:r>
              <a:rPr lang="en-GB" dirty="0" err="1"/>
              <a:t>Excelobjekt</a:t>
            </a:r>
            <a:r>
              <a:rPr lang="en-GB" dirty="0"/>
              <a:t> etc.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21.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21.09.2022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829A1CB5-7A14-47DA-B28B-FC6445170C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809993"/>
              </p:ext>
            </p:extLst>
          </p:nvPr>
        </p:nvGraphicFramePr>
        <p:xfrm>
          <a:off x="457200" y="590263"/>
          <a:ext cx="7983647" cy="4263413"/>
        </p:xfrm>
        <a:graphic>
          <a:graphicData uri="http://schemas.openxmlformats.org/drawingml/2006/table">
            <a:tbl>
              <a:tblPr firstRow="1" firstCol="1" bandRow="1"/>
              <a:tblGrid>
                <a:gridCol w="971850">
                  <a:extLst>
                    <a:ext uri="{9D8B030D-6E8A-4147-A177-3AD203B41FA5}">
                      <a16:colId xmlns:a16="http://schemas.microsoft.com/office/drawing/2014/main" val="3231184181"/>
                    </a:ext>
                  </a:extLst>
                </a:gridCol>
                <a:gridCol w="971850">
                  <a:extLst>
                    <a:ext uri="{9D8B030D-6E8A-4147-A177-3AD203B41FA5}">
                      <a16:colId xmlns:a16="http://schemas.microsoft.com/office/drawing/2014/main" val="2221773682"/>
                    </a:ext>
                  </a:extLst>
                </a:gridCol>
                <a:gridCol w="163296">
                  <a:extLst>
                    <a:ext uri="{9D8B030D-6E8A-4147-A177-3AD203B41FA5}">
                      <a16:colId xmlns:a16="http://schemas.microsoft.com/office/drawing/2014/main" val="2844443432"/>
                    </a:ext>
                  </a:extLst>
                </a:gridCol>
                <a:gridCol w="971088">
                  <a:extLst>
                    <a:ext uri="{9D8B030D-6E8A-4147-A177-3AD203B41FA5}">
                      <a16:colId xmlns:a16="http://schemas.microsoft.com/office/drawing/2014/main" val="1910767686"/>
                    </a:ext>
                  </a:extLst>
                </a:gridCol>
                <a:gridCol w="1188156">
                  <a:extLst>
                    <a:ext uri="{9D8B030D-6E8A-4147-A177-3AD203B41FA5}">
                      <a16:colId xmlns:a16="http://schemas.microsoft.com/office/drawing/2014/main" val="2572931951"/>
                    </a:ext>
                  </a:extLst>
                </a:gridCol>
                <a:gridCol w="163296">
                  <a:extLst>
                    <a:ext uri="{9D8B030D-6E8A-4147-A177-3AD203B41FA5}">
                      <a16:colId xmlns:a16="http://schemas.microsoft.com/office/drawing/2014/main" val="2177702710"/>
                    </a:ext>
                  </a:extLst>
                </a:gridCol>
                <a:gridCol w="1620005">
                  <a:extLst>
                    <a:ext uri="{9D8B030D-6E8A-4147-A177-3AD203B41FA5}">
                      <a16:colId xmlns:a16="http://schemas.microsoft.com/office/drawing/2014/main" val="1163949856"/>
                    </a:ext>
                  </a:extLst>
                </a:gridCol>
                <a:gridCol w="163296">
                  <a:extLst>
                    <a:ext uri="{9D8B030D-6E8A-4147-A177-3AD203B41FA5}">
                      <a16:colId xmlns:a16="http://schemas.microsoft.com/office/drawing/2014/main" val="1286107712"/>
                    </a:ext>
                  </a:extLst>
                </a:gridCol>
                <a:gridCol w="1770810">
                  <a:extLst>
                    <a:ext uri="{9D8B030D-6E8A-4147-A177-3AD203B41FA5}">
                      <a16:colId xmlns:a16="http://schemas.microsoft.com/office/drawing/2014/main" val="442672800"/>
                    </a:ext>
                  </a:extLst>
                </a:gridCol>
              </a:tblGrid>
              <a:tr h="29703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20.09. 12:15 Uhr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21.09.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233703"/>
                  </a:ext>
                </a:extLst>
              </a:tr>
              <a:tr h="5253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771370"/>
                  </a:ext>
                </a:extLst>
              </a:tr>
              <a:tr h="148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+56.715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+15.100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264,3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+24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+558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4105315"/>
                  </a:ext>
                </a:extLst>
              </a:tr>
              <a:tr h="260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(32.797.308)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610.100]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[411/411]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[691]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+942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984853"/>
                  </a:ext>
                </a:extLst>
              </a:tr>
              <a:tr h="1544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5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+5.111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185925"/>
                  </a:ext>
                </a:extLst>
              </a:tr>
              <a:tr h="702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873856"/>
                  </a:ext>
                </a:extLst>
              </a:tr>
              <a:tr h="901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+1.085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+41.500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3,7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3,2 %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64.778.261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6021622"/>
                  </a:ext>
                </a:extLst>
              </a:tr>
              <a:tr h="260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(662.622)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32.038.000)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[14/411]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63.455.166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458819"/>
                  </a:ext>
                </a:extLst>
              </a:tr>
              <a:tr h="901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51.662.566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790803"/>
                  </a:ext>
                </a:extLst>
              </a:tr>
              <a:tr h="70223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230522"/>
                  </a:ext>
                </a:extLst>
              </a:tr>
              <a:tr h="9019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+90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9,0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+108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77,9 %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3980430"/>
                  </a:ext>
                </a:extLst>
              </a:tr>
              <a:tr h="9019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(149.169)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[2/411]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76,3 %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724504"/>
                  </a:ext>
                </a:extLst>
              </a:tr>
              <a:tr h="15603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62,1 %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442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09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21.09.2022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F192AE4-A979-41C8-B139-644566918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44" y="818191"/>
            <a:ext cx="7045737" cy="385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21.09.2022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639F84F-7AE7-4BD9-8B84-D886DACB8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725" y="814343"/>
            <a:ext cx="5783498" cy="408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21.09.2022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E6E1D57-F7BC-4197-A35B-E6CF0FDA3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53" y="419209"/>
            <a:ext cx="8022336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21.09.2022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CE7CF67-5851-4C75-86C4-14EDB61F6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6" y="904349"/>
            <a:ext cx="7463221" cy="372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86168-7062-4503-807E-244D6677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072732D-BDA6-417A-AE8C-EB2709E1A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479</Words>
  <Application>Microsoft Office PowerPoint</Application>
  <PresentationFormat>Bildschirmpräsentation (16:9)</PresentationFormat>
  <Paragraphs>145</Paragraphs>
  <Slides>7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Wolff, Thorsten</cp:lastModifiedBy>
  <cp:revision>736</cp:revision>
  <dcterms:created xsi:type="dcterms:W3CDTF">2015-11-02T12:29:13Z</dcterms:created>
  <dcterms:modified xsi:type="dcterms:W3CDTF">2022-09-21T12:27:28Z</dcterms:modified>
</cp:coreProperties>
</file>