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88" r:id="rId3"/>
    <p:sldId id="756" r:id="rId4"/>
    <p:sldId id="757" r:id="rId5"/>
    <p:sldId id="789" r:id="rId6"/>
    <p:sldId id="790" r:id="rId7"/>
    <p:sldId id="777" r:id="rId8"/>
    <p:sldId id="783" r:id="rId9"/>
    <p:sldId id="784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77" d="100"/>
          <a:sy n="77" d="100"/>
        </p:scale>
        <p:origin x="1416" y="4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28.09.2022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28.09.2022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485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26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Lagebericht_Mittwoch_DATUM.xlsm,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es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sowohl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auch</a:t>
            </a:r>
            <a:r>
              <a:rPr lang="en-GB" dirty="0"/>
              <a:t> die, die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Woche</a:t>
            </a:r>
            <a:r>
              <a:rPr lang="en-GB" dirty="0"/>
              <a:t> 37 </a:t>
            </a:r>
            <a:r>
              <a:rPr lang="en-GB" dirty="0" err="1"/>
              <a:t>beginnt</a:t>
            </a:r>
            <a:r>
              <a:rPr lang="en-GB" dirty="0"/>
              <a:t>.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Präferenz</a:t>
            </a:r>
            <a:r>
              <a:rPr lang="en-GB" dirty="0"/>
              <a:t>, </a:t>
            </a:r>
            <a:r>
              <a:rPr lang="en-GB" dirty="0" err="1"/>
              <a:t>ggf</a:t>
            </a:r>
            <a:r>
              <a:rPr lang="en-GB" dirty="0"/>
              <a:t>. </a:t>
            </a:r>
            <a:r>
              <a:rPr lang="en-GB" dirty="0" err="1"/>
              <a:t>Mit</a:t>
            </a:r>
            <a:r>
              <a:rPr lang="en-GB" dirty="0"/>
              <a:t> in die </a:t>
            </a:r>
            <a:r>
              <a:rPr lang="en-GB" dirty="0" err="1"/>
              <a:t>Bescheidgabe</a:t>
            </a:r>
            <a:r>
              <a:rPr lang="en-GB" dirty="0"/>
              <a:t>-Email an Michaela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aufnehmen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 </a:t>
            </a:r>
            <a:r>
              <a:rPr lang="en-GB" dirty="0" err="1"/>
              <a:t>Wichtig</a:t>
            </a:r>
            <a:r>
              <a:rPr lang="en-GB" dirty="0"/>
              <a:t>: “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Graphik</a:t>
            </a:r>
            <a:r>
              <a:rPr lang="en-GB" dirty="0"/>
              <a:t>” </a:t>
            </a:r>
            <a:r>
              <a:rPr lang="en-GB" dirty="0" err="1"/>
              <a:t>einfügen</a:t>
            </a:r>
            <a:r>
              <a:rPr lang="en-GB" dirty="0"/>
              <a:t>,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Tabelle</a:t>
            </a:r>
            <a:r>
              <a:rPr lang="en-GB" dirty="0"/>
              <a:t>, </a:t>
            </a:r>
            <a:r>
              <a:rPr lang="en-GB" dirty="0" err="1"/>
              <a:t>Excelobjekt</a:t>
            </a:r>
            <a:r>
              <a:rPr lang="en-GB" dirty="0"/>
              <a:t>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01.09.2022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28.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28.09.2022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1EAB751-F708-4835-877C-566F28B528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42749"/>
              </p:ext>
            </p:extLst>
          </p:nvPr>
        </p:nvGraphicFramePr>
        <p:xfrm>
          <a:off x="444378" y="588554"/>
          <a:ext cx="8092066" cy="4359979"/>
        </p:xfrm>
        <a:graphic>
          <a:graphicData uri="http://schemas.openxmlformats.org/drawingml/2006/table">
            <a:tbl>
              <a:tblPr firstRow="1" firstCol="1" bandRow="1"/>
              <a:tblGrid>
                <a:gridCol w="1008977">
                  <a:extLst>
                    <a:ext uri="{9D8B030D-6E8A-4147-A177-3AD203B41FA5}">
                      <a16:colId xmlns:a16="http://schemas.microsoft.com/office/drawing/2014/main" val="3772108120"/>
                    </a:ext>
                  </a:extLst>
                </a:gridCol>
                <a:gridCol w="1008977">
                  <a:extLst>
                    <a:ext uri="{9D8B030D-6E8A-4147-A177-3AD203B41FA5}">
                      <a16:colId xmlns:a16="http://schemas.microsoft.com/office/drawing/2014/main" val="58276820"/>
                    </a:ext>
                  </a:extLst>
                </a:gridCol>
                <a:gridCol w="112284">
                  <a:extLst>
                    <a:ext uri="{9D8B030D-6E8A-4147-A177-3AD203B41FA5}">
                      <a16:colId xmlns:a16="http://schemas.microsoft.com/office/drawing/2014/main" val="1031901318"/>
                    </a:ext>
                  </a:extLst>
                </a:gridCol>
                <a:gridCol w="1008189">
                  <a:extLst>
                    <a:ext uri="{9D8B030D-6E8A-4147-A177-3AD203B41FA5}">
                      <a16:colId xmlns:a16="http://schemas.microsoft.com/office/drawing/2014/main" val="138008128"/>
                    </a:ext>
                  </a:extLst>
                </a:gridCol>
                <a:gridCol w="1233548">
                  <a:extLst>
                    <a:ext uri="{9D8B030D-6E8A-4147-A177-3AD203B41FA5}">
                      <a16:colId xmlns:a16="http://schemas.microsoft.com/office/drawing/2014/main" val="4226385495"/>
                    </a:ext>
                  </a:extLst>
                </a:gridCol>
                <a:gridCol w="111494">
                  <a:extLst>
                    <a:ext uri="{9D8B030D-6E8A-4147-A177-3AD203B41FA5}">
                      <a16:colId xmlns:a16="http://schemas.microsoft.com/office/drawing/2014/main" val="3427883517"/>
                    </a:ext>
                  </a:extLst>
                </a:gridCol>
                <a:gridCol w="1681896">
                  <a:extLst>
                    <a:ext uri="{9D8B030D-6E8A-4147-A177-3AD203B41FA5}">
                      <a16:colId xmlns:a16="http://schemas.microsoft.com/office/drawing/2014/main" val="87018829"/>
                    </a:ext>
                  </a:extLst>
                </a:gridCol>
                <a:gridCol w="88242">
                  <a:extLst>
                    <a:ext uri="{9D8B030D-6E8A-4147-A177-3AD203B41FA5}">
                      <a16:colId xmlns:a16="http://schemas.microsoft.com/office/drawing/2014/main" val="2871789385"/>
                    </a:ext>
                  </a:extLst>
                </a:gridCol>
                <a:gridCol w="1838459">
                  <a:extLst>
                    <a:ext uri="{9D8B030D-6E8A-4147-A177-3AD203B41FA5}">
                      <a16:colId xmlns:a16="http://schemas.microsoft.com/office/drawing/2014/main" val="296916658"/>
                    </a:ext>
                  </a:extLst>
                </a:gridCol>
              </a:tblGrid>
              <a:tr h="3361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27.09. 12:15 Uhr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Datenstand 28.09. 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409704"/>
                  </a:ext>
                </a:extLst>
              </a:tr>
              <a:tr h="487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605940"/>
                  </a:ext>
                </a:extLst>
              </a:tr>
              <a:tr h="309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+95.811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+58.100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379,6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cs typeface="Calibri" panose="020F0502020204030204" pitchFamily="34" charset="0"/>
                        </a:rPr>
                        <a:t>+61</a:t>
                      </a:r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cs typeface="Calibri" panose="020F0502020204030204" pitchFamily="34" charset="0"/>
                        </a:rPr>
                        <a:t> +752</a:t>
                      </a:r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113407"/>
                  </a:ext>
                </a:extLst>
              </a:tr>
              <a:tr h="321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(33.137.143)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[ca. 735.500]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[846]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+1.070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407169"/>
                  </a:ext>
                </a:extLst>
              </a:tr>
              <a:tr h="3216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+6.750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015677"/>
                  </a:ext>
                </a:extLst>
              </a:tr>
              <a:tr h="653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42691"/>
                  </a:ext>
                </a:extLst>
              </a:tr>
              <a:tr h="155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+1.932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+37.600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6,1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+45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3,9 %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N1: 64.782.867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411802"/>
                  </a:ext>
                </a:extLst>
              </a:tr>
              <a:tr h="269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(670.226)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(ca. 32.251.900)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[85/411]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N2: 63.461.677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608617"/>
                  </a:ext>
                </a:extLst>
              </a:tr>
              <a:tr h="1559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N3: 51.694.439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1398354"/>
                  </a:ext>
                </a:extLst>
              </a:tr>
              <a:tr h="65312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+mn-lt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620282"/>
                  </a:ext>
                </a:extLst>
              </a:tr>
              <a:tr h="15598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+138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15,6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+149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8001244"/>
                  </a:ext>
                </a:extLst>
              </a:tr>
              <a:tr h="15598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(149.714)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66389"/>
                  </a:ext>
                </a:extLst>
              </a:tr>
              <a:tr h="17543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N3: 62,2 %</a:t>
                      </a:r>
                      <a:endParaRPr lang="de-DE" sz="10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5311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33403E2-3C5C-4A09-B686-8499D20C3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95" y="545047"/>
            <a:ext cx="8221508" cy="449455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28.09.2022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64C9A3D-4130-45D4-99EE-618470BB4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962" y="656581"/>
            <a:ext cx="6345011" cy="448691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69DE97-26F6-416F-8B52-135769896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289"/>
          <a:stretch/>
        </p:blipFill>
        <p:spPr>
          <a:xfrm>
            <a:off x="4221023" y="1013919"/>
            <a:ext cx="2907516" cy="382804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51AF2FF-2C0E-47F1-AA6E-0CEFF21C2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920"/>
          <a:stretch/>
        </p:blipFill>
        <p:spPr>
          <a:xfrm>
            <a:off x="360137" y="838728"/>
            <a:ext cx="3109084" cy="406545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DE4D09B-ADC7-4AE8-85A2-DB8C34998437}"/>
              </a:ext>
            </a:extLst>
          </p:cNvPr>
          <p:cNvSpPr txBox="1"/>
          <p:nvPr/>
        </p:nvSpPr>
        <p:spPr>
          <a:xfrm>
            <a:off x="564826" y="838728"/>
            <a:ext cx="25250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21.09.2022, 264 Inzidenz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CF57DC0-A0D0-4CD4-B8E7-F5CAE4C9E779}"/>
              </a:ext>
            </a:extLst>
          </p:cNvPr>
          <p:cNvSpPr txBox="1"/>
          <p:nvPr/>
        </p:nvSpPr>
        <p:spPr>
          <a:xfrm>
            <a:off x="4221023" y="829253"/>
            <a:ext cx="25250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28.09.2022, 380 Inzidenz</a:t>
            </a:r>
          </a:p>
        </p:txBody>
      </p:sp>
    </p:spTree>
    <p:extLst>
      <p:ext uri="{BB962C8B-B14F-4D97-AF65-F5344CB8AC3E}">
        <p14:creationId xmlns:p14="http://schemas.microsoft.com/office/powerpoint/2010/main" val="184403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28.09.2022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568852-A449-4C5D-831B-E429D756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4900"/>
            <a:ext cx="9144000" cy="44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28.09.2022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E1C03F-79A7-4DC1-B8F3-CAAF1323D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3" y="133519"/>
            <a:ext cx="9152093" cy="45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28.09.2022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FE9D18-BB65-4A4B-9645-83C25A0F0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15" y="719921"/>
            <a:ext cx="8269610" cy="412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28.09.2022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38BB0B-B1D1-4D99-BBB1-B90C686CD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527</Words>
  <Application>Microsoft Office PowerPoint</Application>
  <PresentationFormat>Bildschirmpräsentation (16:9)</PresentationFormat>
  <Paragraphs>155</Paragraphs>
  <Slides>9</Slides>
  <Notes>8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Geografische Verteilung 7-Tage-Inzidenz nach Landkreis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Claudia Sievers</cp:lastModifiedBy>
  <cp:revision>748</cp:revision>
  <dcterms:created xsi:type="dcterms:W3CDTF">2015-11-02T12:29:13Z</dcterms:created>
  <dcterms:modified xsi:type="dcterms:W3CDTF">2022-09-28T09:58:21Z</dcterms:modified>
</cp:coreProperties>
</file>