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3" r:id="rId8"/>
    <p:sldId id="656" r:id="rId9"/>
    <p:sldId id="662" r:id="rId10"/>
    <p:sldId id="1012" r:id="rId11"/>
    <p:sldId id="1022" r:id="rId12"/>
    <p:sldId id="667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58C94"/>
    <a:srgbClr val="006EC7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81" autoAdjust="0"/>
    <p:restoredTop sz="82529" autoAdjust="0"/>
  </p:normalViewPr>
  <p:slideViewPr>
    <p:cSldViewPr snapToGrid="0" snapToObjects="1">
      <p:cViewPr varScale="1">
        <p:scale>
          <a:sx n="71" d="100"/>
          <a:sy n="71" d="100"/>
        </p:scale>
        <p:origin x="2256" y="6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3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38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38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Influenzaviren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'2019_2022'!$B$1</c:f>
              <c:strCache>
                <c:ptCount val="1"/>
                <c:pt idx="0">
                  <c:v>(A)H3N2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'2019_2022'!$B$2:$B$158</c:f>
              <c:numCache>
                <c:formatCode>General</c:formatCode>
                <c:ptCount val="157"/>
                <c:pt idx="0">
                  <c:v>2.7</c:v>
                </c:pt>
                <c:pt idx="1">
                  <c:v>1.3</c:v>
                </c:pt>
                <c:pt idx="2">
                  <c:v>1.7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0.98</c:v>
                </c:pt>
                <c:pt idx="9">
                  <c:v>2.86</c:v>
                </c:pt>
                <c:pt idx="10">
                  <c:v>2.04</c:v>
                </c:pt>
                <c:pt idx="11">
                  <c:v>0</c:v>
                </c:pt>
                <c:pt idx="12">
                  <c:v>0</c:v>
                </c:pt>
                <c:pt idx="13">
                  <c:v>4.6500000000000004</c:v>
                </c:pt>
                <c:pt idx="14">
                  <c:v>7.02</c:v>
                </c:pt>
                <c:pt idx="15">
                  <c:v>9.52</c:v>
                </c:pt>
                <c:pt idx="16">
                  <c:v>18.71</c:v>
                </c:pt>
                <c:pt idx="17">
                  <c:v>24.07</c:v>
                </c:pt>
                <c:pt idx="18">
                  <c:v>23.28</c:v>
                </c:pt>
                <c:pt idx="19">
                  <c:v>16.739999999999998</c:v>
                </c:pt>
                <c:pt idx="20">
                  <c:v>17.8</c:v>
                </c:pt>
                <c:pt idx="21">
                  <c:v>15.72</c:v>
                </c:pt>
                <c:pt idx="22">
                  <c:v>20.53</c:v>
                </c:pt>
                <c:pt idx="23">
                  <c:v>13.93</c:v>
                </c:pt>
                <c:pt idx="24">
                  <c:v>12.56</c:v>
                </c:pt>
                <c:pt idx="25">
                  <c:v>3.76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0.54</c:v>
                </c:pt>
                <c:pt idx="103">
                  <c:v>0</c:v>
                </c:pt>
                <c:pt idx="104">
                  <c:v>0</c:v>
                </c:pt>
                <c:pt idx="105">
                  <c:v>0.47</c:v>
                </c:pt>
                <c:pt idx="106">
                  <c:v>0.52</c:v>
                </c:pt>
                <c:pt idx="107">
                  <c:v>0.43</c:v>
                </c:pt>
                <c:pt idx="108">
                  <c:v>0.65</c:v>
                </c:pt>
                <c:pt idx="109">
                  <c:v>0</c:v>
                </c:pt>
                <c:pt idx="110">
                  <c:v>0.38</c:v>
                </c:pt>
                <c:pt idx="111">
                  <c:v>0.54</c:v>
                </c:pt>
                <c:pt idx="112">
                  <c:v>0.54</c:v>
                </c:pt>
                <c:pt idx="113">
                  <c:v>0</c:v>
                </c:pt>
                <c:pt idx="114">
                  <c:v>0</c:v>
                </c:pt>
                <c:pt idx="115">
                  <c:v>1.05</c:v>
                </c:pt>
                <c:pt idx="116">
                  <c:v>3.78</c:v>
                </c:pt>
                <c:pt idx="117">
                  <c:v>1.56</c:v>
                </c:pt>
                <c:pt idx="118">
                  <c:v>5.13</c:v>
                </c:pt>
                <c:pt idx="119">
                  <c:v>2.11</c:v>
                </c:pt>
                <c:pt idx="120">
                  <c:v>1.5</c:v>
                </c:pt>
                <c:pt idx="121">
                  <c:v>2.89</c:v>
                </c:pt>
                <c:pt idx="122">
                  <c:v>5.0999999999999996</c:v>
                </c:pt>
                <c:pt idx="123">
                  <c:v>1.32</c:v>
                </c:pt>
                <c:pt idx="124">
                  <c:v>2.6</c:v>
                </c:pt>
                <c:pt idx="125">
                  <c:v>1.49</c:v>
                </c:pt>
                <c:pt idx="126">
                  <c:v>1.54</c:v>
                </c:pt>
                <c:pt idx="127">
                  <c:v>2.8</c:v>
                </c:pt>
                <c:pt idx="128">
                  <c:v>4.4800000000000004</c:v>
                </c:pt>
                <c:pt idx="129">
                  <c:v>5.13</c:v>
                </c:pt>
                <c:pt idx="130">
                  <c:v>7.04</c:v>
                </c:pt>
                <c:pt idx="131">
                  <c:v>11.72</c:v>
                </c:pt>
                <c:pt idx="132">
                  <c:v>7.2</c:v>
                </c:pt>
                <c:pt idx="133">
                  <c:v>13.8</c:v>
                </c:pt>
                <c:pt idx="134">
                  <c:v>20.71</c:v>
                </c:pt>
                <c:pt idx="135">
                  <c:v>22.69</c:v>
                </c:pt>
                <c:pt idx="136">
                  <c:v>14.79</c:v>
                </c:pt>
                <c:pt idx="137">
                  <c:v>20.34</c:v>
                </c:pt>
                <c:pt idx="138">
                  <c:v>13.043478260869565</c:v>
                </c:pt>
                <c:pt idx="139">
                  <c:v>7.3684210526315779</c:v>
                </c:pt>
                <c:pt idx="140">
                  <c:v>8.75</c:v>
                </c:pt>
                <c:pt idx="141">
                  <c:v>7.5316129032258097</c:v>
                </c:pt>
                <c:pt idx="142">
                  <c:v>7.5268817204301079</c:v>
                </c:pt>
                <c:pt idx="143">
                  <c:v>4.9504950495049505</c:v>
                </c:pt>
                <c:pt idx="144">
                  <c:v>3.8834951456310676</c:v>
                </c:pt>
                <c:pt idx="145">
                  <c:v>3.7037037037037033</c:v>
                </c:pt>
                <c:pt idx="146">
                  <c:v>1.4285714285714286</c:v>
                </c:pt>
                <c:pt idx="147">
                  <c:v>2</c:v>
                </c:pt>
                <c:pt idx="148">
                  <c:v>0</c:v>
                </c:pt>
                <c:pt idx="149">
                  <c:v>3.4482758620689653</c:v>
                </c:pt>
                <c:pt idx="150">
                  <c:v>3.4482758620689653</c:v>
                </c:pt>
                <c:pt idx="151">
                  <c:v>8.3333333333333321</c:v>
                </c:pt>
                <c:pt idx="152">
                  <c:v>4.6875</c:v>
                </c:pt>
                <c:pt idx="153">
                  <c:v>1.098901098901099</c:v>
                </c:pt>
                <c:pt idx="154">
                  <c:v>1.0638297872340425</c:v>
                </c:pt>
                <c:pt idx="155">
                  <c:v>0.8771929824561403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9A-4A8A-9E76-AFC1B7664EDC}"/>
            </c:ext>
          </c:extLst>
        </c:ser>
        <c:ser>
          <c:idx val="1"/>
          <c:order val="1"/>
          <c:tx>
            <c:strRef>
              <c:f>'2019_2022'!$C$1</c:f>
              <c:strCache>
                <c:ptCount val="1"/>
                <c:pt idx="0">
                  <c:v>(A)H1N1pdm09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'2019_2022'!$C$2:$C$158</c:f>
              <c:numCache>
                <c:formatCode>General</c:formatCode>
                <c:ptCount val="157"/>
                <c:pt idx="0">
                  <c:v>0</c:v>
                </c:pt>
                <c:pt idx="1">
                  <c:v>1.3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1.05</c:v>
                </c:pt>
                <c:pt idx="8">
                  <c:v>2.94</c:v>
                </c:pt>
                <c:pt idx="9">
                  <c:v>0.95</c:v>
                </c:pt>
                <c:pt idx="10">
                  <c:v>6.12</c:v>
                </c:pt>
                <c:pt idx="11">
                  <c:v>2.2000000000000002</c:v>
                </c:pt>
                <c:pt idx="12">
                  <c:v>13</c:v>
                </c:pt>
                <c:pt idx="13">
                  <c:v>6.98</c:v>
                </c:pt>
                <c:pt idx="14">
                  <c:v>19.3</c:v>
                </c:pt>
                <c:pt idx="15">
                  <c:v>16.32</c:v>
                </c:pt>
                <c:pt idx="16">
                  <c:v>18.71</c:v>
                </c:pt>
                <c:pt idx="17">
                  <c:v>18.260000000000002</c:v>
                </c:pt>
                <c:pt idx="18">
                  <c:v>14.61</c:v>
                </c:pt>
                <c:pt idx="19">
                  <c:v>26.05</c:v>
                </c:pt>
                <c:pt idx="20">
                  <c:v>17.28</c:v>
                </c:pt>
                <c:pt idx="21">
                  <c:v>15.28</c:v>
                </c:pt>
                <c:pt idx="22">
                  <c:v>13.69</c:v>
                </c:pt>
                <c:pt idx="23">
                  <c:v>9.02</c:v>
                </c:pt>
                <c:pt idx="24">
                  <c:v>1.93</c:v>
                </c:pt>
                <c:pt idx="25">
                  <c:v>1.5</c:v>
                </c:pt>
                <c:pt idx="26">
                  <c:v>0.01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0.75</c:v>
                </c:pt>
                <c:pt idx="126">
                  <c:v>0</c:v>
                </c:pt>
                <c:pt idx="127">
                  <c:v>0</c:v>
                </c:pt>
                <c:pt idx="128">
                  <c:v>2.2400000000000002</c:v>
                </c:pt>
                <c:pt idx="129">
                  <c:v>0.85</c:v>
                </c:pt>
                <c:pt idx="130">
                  <c:v>0.7</c:v>
                </c:pt>
                <c:pt idx="131">
                  <c:v>0.78</c:v>
                </c:pt>
                <c:pt idx="132">
                  <c:v>1.2</c:v>
                </c:pt>
                <c:pt idx="133">
                  <c:v>1.2</c:v>
                </c:pt>
                <c:pt idx="134">
                  <c:v>0</c:v>
                </c:pt>
                <c:pt idx="135">
                  <c:v>0</c:v>
                </c:pt>
                <c:pt idx="136">
                  <c:v>1.41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1.5625</c:v>
                </c:pt>
                <c:pt idx="153">
                  <c:v>1.098901098901099</c:v>
                </c:pt>
                <c:pt idx="154">
                  <c:v>3.1914893617021276</c:v>
                </c:pt>
                <c:pt idx="155">
                  <c:v>1.7543859649122806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9A-4A8A-9E76-AFC1B7664EDC}"/>
            </c:ext>
          </c:extLst>
        </c:ser>
        <c:ser>
          <c:idx val="2"/>
          <c:order val="2"/>
          <c:tx>
            <c:strRef>
              <c:f>'2019_2022'!$D$1</c:f>
              <c:strCache>
                <c:ptCount val="1"/>
                <c:pt idx="0">
                  <c:v>B/yam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'2019_2022'!$D$2:$D$158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9A-4A8A-9E76-AFC1B7664EDC}"/>
            </c:ext>
          </c:extLst>
        </c:ser>
        <c:ser>
          <c:idx val="3"/>
          <c:order val="3"/>
          <c:tx>
            <c:strRef>
              <c:f>'2019_2022'!$E$1</c:f>
              <c:strCache>
                <c:ptCount val="1"/>
                <c:pt idx="0">
                  <c:v>B/vic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'2019_2022'!$E$2:$E$158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2.63</c:v>
                </c:pt>
                <c:pt idx="15">
                  <c:v>6.12</c:v>
                </c:pt>
                <c:pt idx="16">
                  <c:v>3.74</c:v>
                </c:pt>
                <c:pt idx="17">
                  <c:v>5.39</c:v>
                </c:pt>
                <c:pt idx="18">
                  <c:v>4.57</c:v>
                </c:pt>
                <c:pt idx="19">
                  <c:v>3.26</c:v>
                </c:pt>
                <c:pt idx="20">
                  <c:v>6.81</c:v>
                </c:pt>
                <c:pt idx="21">
                  <c:v>7.86</c:v>
                </c:pt>
                <c:pt idx="22">
                  <c:v>7.98</c:v>
                </c:pt>
                <c:pt idx="23">
                  <c:v>4.0999999999999996</c:v>
                </c:pt>
                <c:pt idx="24">
                  <c:v>4.83</c:v>
                </c:pt>
                <c:pt idx="25">
                  <c:v>3.01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0.65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0.85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9A-4A8A-9E76-AFC1B7664EDC}"/>
            </c:ext>
          </c:extLst>
        </c:ser>
        <c:ser>
          <c:idx val="4"/>
          <c:order val="4"/>
          <c:tx>
            <c:strRef>
              <c:f>'2019_2022'!$F$1</c:f>
              <c:strCache>
                <c:ptCount val="1"/>
                <c:pt idx="0">
                  <c:v>A(H1N1)v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'2019_2022'!$F$2:$F$158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2.56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0.56999999999999995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0.85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9A-4A8A-9E76-AFC1B7664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837200"/>
        <c:axId val="515838184"/>
      </c:lineChart>
      <c:catAx>
        <c:axId val="515837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8184"/>
        <c:crosses val="autoZero"/>
        <c:auto val="1"/>
        <c:lblAlgn val="ctr"/>
        <c:lblOffset val="100"/>
        <c:noMultiLvlLbl val="0"/>
      </c:catAx>
      <c:valAx>
        <c:axId val="51583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50754213417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Coronaviren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'2019_2022'!$O$1</c:f>
              <c:strCache>
                <c:ptCount val="1"/>
                <c:pt idx="0">
                  <c:v>229E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'2019_2022'!$O$2:$O$158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0.46</c:v>
                </c:pt>
                <c:pt idx="20">
                  <c:v>0.52</c:v>
                </c:pt>
                <c:pt idx="21">
                  <c:v>0.44</c:v>
                </c:pt>
                <c:pt idx="22">
                  <c:v>0</c:v>
                </c:pt>
                <c:pt idx="23">
                  <c:v>0.41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2.44</c:v>
                </c:pt>
                <c:pt idx="28">
                  <c:v>2.94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0.6</c:v>
                </c:pt>
                <c:pt idx="73">
                  <c:v>0.66</c:v>
                </c:pt>
                <c:pt idx="74">
                  <c:v>0</c:v>
                </c:pt>
                <c:pt idx="75">
                  <c:v>0</c:v>
                </c:pt>
                <c:pt idx="76">
                  <c:v>1.17</c:v>
                </c:pt>
                <c:pt idx="77">
                  <c:v>0</c:v>
                </c:pt>
                <c:pt idx="78">
                  <c:v>0</c:v>
                </c:pt>
                <c:pt idx="79">
                  <c:v>1.44</c:v>
                </c:pt>
                <c:pt idx="80">
                  <c:v>0</c:v>
                </c:pt>
                <c:pt idx="81">
                  <c:v>1.22</c:v>
                </c:pt>
                <c:pt idx="82">
                  <c:v>0.72</c:v>
                </c:pt>
                <c:pt idx="83">
                  <c:v>0</c:v>
                </c:pt>
                <c:pt idx="84">
                  <c:v>0</c:v>
                </c:pt>
                <c:pt idx="85">
                  <c:v>3.54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0.89</c:v>
                </c:pt>
                <c:pt idx="99">
                  <c:v>0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1.1299999999999999</c:v>
                </c:pt>
                <c:pt idx="111">
                  <c:v>1.07</c:v>
                </c:pt>
                <c:pt idx="112">
                  <c:v>1.28</c:v>
                </c:pt>
                <c:pt idx="113">
                  <c:v>0.95</c:v>
                </c:pt>
                <c:pt idx="114">
                  <c:v>3.55</c:v>
                </c:pt>
                <c:pt idx="115">
                  <c:v>3.68</c:v>
                </c:pt>
                <c:pt idx="116">
                  <c:v>3.75</c:v>
                </c:pt>
                <c:pt idx="117">
                  <c:v>3.12</c:v>
                </c:pt>
                <c:pt idx="118">
                  <c:v>3.41</c:v>
                </c:pt>
                <c:pt idx="119">
                  <c:v>2.11</c:v>
                </c:pt>
                <c:pt idx="120">
                  <c:v>5.26</c:v>
                </c:pt>
                <c:pt idx="121">
                  <c:v>9.82</c:v>
                </c:pt>
                <c:pt idx="122">
                  <c:v>3.82</c:v>
                </c:pt>
                <c:pt idx="123">
                  <c:v>4.6399999999999997</c:v>
                </c:pt>
                <c:pt idx="124">
                  <c:v>5.23</c:v>
                </c:pt>
                <c:pt idx="125">
                  <c:v>3.73</c:v>
                </c:pt>
                <c:pt idx="126">
                  <c:v>0</c:v>
                </c:pt>
                <c:pt idx="127">
                  <c:v>2.8</c:v>
                </c:pt>
                <c:pt idx="128">
                  <c:v>3.13</c:v>
                </c:pt>
                <c:pt idx="129">
                  <c:v>2.56</c:v>
                </c:pt>
                <c:pt idx="130">
                  <c:v>4.2300000000000004</c:v>
                </c:pt>
                <c:pt idx="131">
                  <c:v>4.76</c:v>
                </c:pt>
                <c:pt idx="132">
                  <c:v>2.4</c:v>
                </c:pt>
                <c:pt idx="133">
                  <c:v>4.5999999999999996</c:v>
                </c:pt>
                <c:pt idx="134">
                  <c:v>2.14</c:v>
                </c:pt>
                <c:pt idx="135">
                  <c:v>3.36</c:v>
                </c:pt>
                <c:pt idx="136">
                  <c:v>2.12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C7-4020-B8A2-40AA1F2AD62F}"/>
            </c:ext>
          </c:extLst>
        </c:ser>
        <c:ser>
          <c:idx val="1"/>
          <c:order val="1"/>
          <c:tx>
            <c:strRef>
              <c:f>'2019_2022'!$P$1</c:f>
              <c:strCache>
                <c:ptCount val="1"/>
                <c:pt idx="0">
                  <c:v>HKU1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'2019_2022'!$P$2:$P$158</c:f>
              <c:numCache>
                <c:formatCode>General</c:formatCode>
                <c:ptCount val="157"/>
                <c:pt idx="0">
                  <c:v>0</c:v>
                </c:pt>
                <c:pt idx="1">
                  <c:v>3.9</c:v>
                </c:pt>
                <c:pt idx="2">
                  <c:v>3.4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2.1</c:v>
                </c:pt>
                <c:pt idx="8">
                  <c:v>5.88</c:v>
                </c:pt>
                <c:pt idx="9">
                  <c:v>5.71</c:v>
                </c:pt>
                <c:pt idx="10">
                  <c:v>9.18</c:v>
                </c:pt>
                <c:pt idx="11">
                  <c:v>6.6</c:v>
                </c:pt>
                <c:pt idx="12">
                  <c:v>8.6999999999999993</c:v>
                </c:pt>
                <c:pt idx="13">
                  <c:v>7</c:v>
                </c:pt>
                <c:pt idx="14">
                  <c:v>6.14</c:v>
                </c:pt>
                <c:pt idx="15">
                  <c:v>5.44</c:v>
                </c:pt>
                <c:pt idx="16">
                  <c:v>5.88</c:v>
                </c:pt>
                <c:pt idx="17">
                  <c:v>4.5599999999999996</c:v>
                </c:pt>
                <c:pt idx="18">
                  <c:v>2.2799999999999998</c:v>
                </c:pt>
                <c:pt idx="19">
                  <c:v>5.12</c:v>
                </c:pt>
                <c:pt idx="20">
                  <c:v>1.04</c:v>
                </c:pt>
                <c:pt idx="21">
                  <c:v>1.75</c:v>
                </c:pt>
                <c:pt idx="22">
                  <c:v>1.1399999999999999</c:v>
                </c:pt>
                <c:pt idx="23">
                  <c:v>2.0499999999999998</c:v>
                </c:pt>
                <c:pt idx="24">
                  <c:v>0.48</c:v>
                </c:pt>
                <c:pt idx="25">
                  <c:v>0.75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0.61</c:v>
                </c:pt>
                <c:pt idx="122">
                  <c:v>0</c:v>
                </c:pt>
                <c:pt idx="123">
                  <c:v>0.66</c:v>
                </c:pt>
                <c:pt idx="124">
                  <c:v>0.65</c:v>
                </c:pt>
                <c:pt idx="125">
                  <c:v>0.75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6.84</c:v>
                </c:pt>
                <c:pt idx="130">
                  <c:v>2.82</c:v>
                </c:pt>
                <c:pt idx="131">
                  <c:v>2.34</c:v>
                </c:pt>
                <c:pt idx="132">
                  <c:v>0</c:v>
                </c:pt>
                <c:pt idx="133">
                  <c:v>3.4</c:v>
                </c:pt>
                <c:pt idx="134">
                  <c:v>4.29</c:v>
                </c:pt>
                <c:pt idx="135">
                  <c:v>1.68</c:v>
                </c:pt>
                <c:pt idx="136">
                  <c:v>4.2300000000000004</c:v>
                </c:pt>
                <c:pt idx="137">
                  <c:v>1.69</c:v>
                </c:pt>
                <c:pt idx="138">
                  <c:v>5.43</c:v>
                </c:pt>
                <c:pt idx="139">
                  <c:v>2.06</c:v>
                </c:pt>
                <c:pt idx="140">
                  <c:v>1.25</c:v>
                </c:pt>
                <c:pt idx="141">
                  <c:v>0</c:v>
                </c:pt>
                <c:pt idx="142">
                  <c:v>2.11</c:v>
                </c:pt>
                <c:pt idx="143">
                  <c:v>1.98</c:v>
                </c:pt>
                <c:pt idx="144">
                  <c:v>0</c:v>
                </c:pt>
                <c:pt idx="145">
                  <c:v>1.51</c:v>
                </c:pt>
                <c:pt idx="146">
                  <c:v>0</c:v>
                </c:pt>
                <c:pt idx="147">
                  <c:v>2</c:v>
                </c:pt>
                <c:pt idx="148">
                  <c:v>0</c:v>
                </c:pt>
                <c:pt idx="149">
                  <c:v>0</c:v>
                </c:pt>
                <c:pt idx="150">
                  <c:v>1.7241379310344827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C7-4020-B8A2-40AA1F2AD62F}"/>
            </c:ext>
          </c:extLst>
        </c:ser>
        <c:ser>
          <c:idx val="2"/>
          <c:order val="2"/>
          <c:tx>
            <c:strRef>
              <c:f>'2019_2022'!$Q$1</c:f>
              <c:strCache>
                <c:ptCount val="1"/>
                <c:pt idx="0">
                  <c:v>OC43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'2019_2022'!$Q$2:$Q$158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4.3</c:v>
                </c:pt>
                <c:pt idx="13">
                  <c:v>2.2999999999999998</c:v>
                </c:pt>
                <c:pt idx="14">
                  <c:v>0.9</c:v>
                </c:pt>
                <c:pt idx="15">
                  <c:v>0.7</c:v>
                </c:pt>
                <c:pt idx="16">
                  <c:v>0</c:v>
                </c:pt>
                <c:pt idx="17">
                  <c:v>0.41</c:v>
                </c:pt>
                <c:pt idx="18">
                  <c:v>1.37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0.76</c:v>
                </c:pt>
                <c:pt idx="23">
                  <c:v>0</c:v>
                </c:pt>
                <c:pt idx="24">
                  <c:v>0</c:v>
                </c:pt>
                <c:pt idx="25">
                  <c:v>0.75</c:v>
                </c:pt>
                <c:pt idx="26">
                  <c:v>0</c:v>
                </c:pt>
                <c:pt idx="27">
                  <c:v>2.44</c:v>
                </c:pt>
                <c:pt idx="28">
                  <c:v>0</c:v>
                </c:pt>
                <c:pt idx="29">
                  <c:v>1.52</c:v>
                </c:pt>
                <c:pt idx="30">
                  <c:v>0</c:v>
                </c:pt>
                <c:pt idx="31">
                  <c:v>1.64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0.93</c:v>
                </c:pt>
                <c:pt idx="75">
                  <c:v>0.82</c:v>
                </c:pt>
                <c:pt idx="76">
                  <c:v>1.54</c:v>
                </c:pt>
                <c:pt idx="77">
                  <c:v>1.53</c:v>
                </c:pt>
                <c:pt idx="78">
                  <c:v>2.08</c:v>
                </c:pt>
                <c:pt idx="79">
                  <c:v>1.44</c:v>
                </c:pt>
                <c:pt idx="80">
                  <c:v>4.7</c:v>
                </c:pt>
                <c:pt idx="81">
                  <c:v>2.44</c:v>
                </c:pt>
                <c:pt idx="82">
                  <c:v>2.16</c:v>
                </c:pt>
                <c:pt idx="83">
                  <c:v>5.65</c:v>
                </c:pt>
                <c:pt idx="84">
                  <c:v>1.23</c:v>
                </c:pt>
                <c:pt idx="85">
                  <c:v>2.65</c:v>
                </c:pt>
                <c:pt idx="86">
                  <c:v>6.32</c:v>
                </c:pt>
                <c:pt idx="87">
                  <c:v>3.81</c:v>
                </c:pt>
                <c:pt idx="88">
                  <c:v>5.94</c:v>
                </c:pt>
                <c:pt idx="89">
                  <c:v>5.66</c:v>
                </c:pt>
                <c:pt idx="90">
                  <c:v>11.88</c:v>
                </c:pt>
                <c:pt idx="91">
                  <c:v>3.77</c:v>
                </c:pt>
                <c:pt idx="92">
                  <c:v>6.8</c:v>
                </c:pt>
                <c:pt idx="93">
                  <c:v>3.17</c:v>
                </c:pt>
                <c:pt idx="94">
                  <c:v>3.09</c:v>
                </c:pt>
                <c:pt idx="95">
                  <c:v>7.14</c:v>
                </c:pt>
                <c:pt idx="96">
                  <c:v>6.1</c:v>
                </c:pt>
                <c:pt idx="97">
                  <c:v>4.12</c:v>
                </c:pt>
                <c:pt idx="98">
                  <c:v>12.38</c:v>
                </c:pt>
                <c:pt idx="99">
                  <c:v>6.25</c:v>
                </c:pt>
                <c:pt idx="100">
                  <c:v>5.93</c:v>
                </c:pt>
                <c:pt idx="101">
                  <c:v>4.78</c:v>
                </c:pt>
                <c:pt idx="102">
                  <c:v>9.14</c:v>
                </c:pt>
                <c:pt idx="103">
                  <c:v>6.44</c:v>
                </c:pt>
                <c:pt idx="104">
                  <c:v>7.8</c:v>
                </c:pt>
                <c:pt idx="105">
                  <c:v>11.43</c:v>
                </c:pt>
                <c:pt idx="106">
                  <c:v>9.42</c:v>
                </c:pt>
                <c:pt idx="107">
                  <c:v>7.26</c:v>
                </c:pt>
                <c:pt idx="108">
                  <c:v>10</c:v>
                </c:pt>
                <c:pt idx="109">
                  <c:v>11.18</c:v>
                </c:pt>
                <c:pt idx="110">
                  <c:v>10.9</c:v>
                </c:pt>
                <c:pt idx="111">
                  <c:v>15.59</c:v>
                </c:pt>
                <c:pt idx="112">
                  <c:v>16.59</c:v>
                </c:pt>
                <c:pt idx="113">
                  <c:v>13.27</c:v>
                </c:pt>
                <c:pt idx="114">
                  <c:v>15.23</c:v>
                </c:pt>
                <c:pt idx="115">
                  <c:v>13.68</c:v>
                </c:pt>
                <c:pt idx="116">
                  <c:v>15</c:v>
                </c:pt>
                <c:pt idx="117">
                  <c:v>6.25</c:v>
                </c:pt>
                <c:pt idx="118">
                  <c:v>12.07</c:v>
                </c:pt>
                <c:pt idx="119">
                  <c:v>5.63</c:v>
                </c:pt>
                <c:pt idx="120">
                  <c:v>7.52</c:v>
                </c:pt>
                <c:pt idx="121">
                  <c:v>3.07</c:v>
                </c:pt>
                <c:pt idx="122">
                  <c:v>3.18</c:v>
                </c:pt>
                <c:pt idx="123">
                  <c:v>2.64</c:v>
                </c:pt>
                <c:pt idx="124">
                  <c:v>1.31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2.34</c:v>
                </c:pt>
                <c:pt idx="129">
                  <c:v>3.42</c:v>
                </c:pt>
                <c:pt idx="130">
                  <c:v>0</c:v>
                </c:pt>
                <c:pt idx="131">
                  <c:v>3.9</c:v>
                </c:pt>
                <c:pt idx="132">
                  <c:v>0</c:v>
                </c:pt>
                <c:pt idx="133">
                  <c:v>0</c:v>
                </c:pt>
                <c:pt idx="134">
                  <c:v>0.71</c:v>
                </c:pt>
                <c:pt idx="135">
                  <c:v>0</c:v>
                </c:pt>
                <c:pt idx="136">
                  <c:v>1.41</c:v>
                </c:pt>
                <c:pt idx="137">
                  <c:v>1.69</c:v>
                </c:pt>
                <c:pt idx="138">
                  <c:v>0</c:v>
                </c:pt>
                <c:pt idx="139">
                  <c:v>1.03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0.8771929824561403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C7-4020-B8A2-40AA1F2AD62F}"/>
            </c:ext>
          </c:extLst>
        </c:ser>
        <c:ser>
          <c:idx val="3"/>
          <c:order val="3"/>
          <c:tx>
            <c:strRef>
              <c:f>'2019_2022'!$R$1</c:f>
              <c:strCache>
                <c:ptCount val="1"/>
                <c:pt idx="0">
                  <c:v>NL63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'2019_2022'!$R$2:$R$158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1.1000000000000001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1.75</c:v>
                </c:pt>
                <c:pt idx="15">
                  <c:v>5.44</c:v>
                </c:pt>
                <c:pt idx="16">
                  <c:v>1.1000000000000001</c:v>
                </c:pt>
                <c:pt idx="17">
                  <c:v>0.83</c:v>
                </c:pt>
                <c:pt idx="18">
                  <c:v>1.83</c:v>
                </c:pt>
                <c:pt idx="19">
                  <c:v>0.93</c:v>
                </c:pt>
                <c:pt idx="20">
                  <c:v>0</c:v>
                </c:pt>
                <c:pt idx="21">
                  <c:v>3.93</c:v>
                </c:pt>
                <c:pt idx="22">
                  <c:v>3.42</c:v>
                </c:pt>
                <c:pt idx="23">
                  <c:v>3.69</c:v>
                </c:pt>
                <c:pt idx="24">
                  <c:v>4.34</c:v>
                </c:pt>
                <c:pt idx="25">
                  <c:v>3</c:v>
                </c:pt>
                <c:pt idx="26">
                  <c:v>3.96</c:v>
                </c:pt>
                <c:pt idx="27">
                  <c:v>2.44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1.44</c:v>
                </c:pt>
                <c:pt idx="68">
                  <c:v>1.21</c:v>
                </c:pt>
                <c:pt idx="69">
                  <c:v>2.5099999999999998</c:v>
                </c:pt>
                <c:pt idx="70">
                  <c:v>1.25</c:v>
                </c:pt>
                <c:pt idx="71">
                  <c:v>2.72</c:v>
                </c:pt>
                <c:pt idx="72">
                  <c:v>1.8</c:v>
                </c:pt>
                <c:pt idx="73">
                  <c:v>1.99</c:v>
                </c:pt>
                <c:pt idx="74">
                  <c:v>3.72</c:v>
                </c:pt>
                <c:pt idx="75">
                  <c:v>6.63</c:v>
                </c:pt>
                <c:pt idx="76">
                  <c:v>8.4600000000000009</c:v>
                </c:pt>
                <c:pt idx="77">
                  <c:v>13.71</c:v>
                </c:pt>
                <c:pt idx="78">
                  <c:v>15.97</c:v>
                </c:pt>
                <c:pt idx="79">
                  <c:v>11.51</c:v>
                </c:pt>
                <c:pt idx="80">
                  <c:v>17.440000000000001</c:v>
                </c:pt>
                <c:pt idx="81">
                  <c:v>17.07</c:v>
                </c:pt>
                <c:pt idx="82">
                  <c:v>15.89</c:v>
                </c:pt>
                <c:pt idx="83">
                  <c:v>15.32</c:v>
                </c:pt>
                <c:pt idx="84">
                  <c:v>28.39</c:v>
                </c:pt>
                <c:pt idx="85">
                  <c:v>18.579999999999998</c:v>
                </c:pt>
                <c:pt idx="86">
                  <c:v>12.63</c:v>
                </c:pt>
                <c:pt idx="87">
                  <c:v>23.81</c:v>
                </c:pt>
                <c:pt idx="88">
                  <c:v>10.89</c:v>
                </c:pt>
                <c:pt idx="89">
                  <c:v>9.43</c:v>
                </c:pt>
                <c:pt idx="90">
                  <c:v>5.94</c:v>
                </c:pt>
                <c:pt idx="91">
                  <c:v>3.14</c:v>
                </c:pt>
                <c:pt idx="92">
                  <c:v>2.04</c:v>
                </c:pt>
                <c:pt idx="93">
                  <c:v>0</c:v>
                </c:pt>
                <c:pt idx="94">
                  <c:v>2.06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0.89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0.59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0.53</c:v>
                </c:pt>
                <c:pt idx="116">
                  <c:v>0</c:v>
                </c:pt>
                <c:pt idx="117">
                  <c:v>0</c:v>
                </c:pt>
                <c:pt idx="118">
                  <c:v>1.71</c:v>
                </c:pt>
                <c:pt idx="119">
                  <c:v>1.41</c:v>
                </c:pt>
                <c:pt idx="120">
                  <c:v>0</c:v>
                </c:pt>
                <c:pt idx="121">
                  <c:v>0.61</c:v>
                </c:pt>
                <c:pt idx="122">
                  <c:v>1.91</c:v>
                </c:pt>
                <c:pt idx="123">
                  <c:v>1.32</c:v>
                </c:pt>
                <c:pt idx="124">
                  <c:v>2.6</c:v>
                </c:pt>
                <c:pt idx="125">
                  <c:v>0</c:v>
                </c:pt>
                <c:pt idx="126">
                  <c:v>1.54</c:v>
                </c:pt>
                <c:pt idx="127">
                  <c:v>0</c:v>
                </c:pt>
                <c:pt idx="128">
                  <c:v>1.56</c:v>
                </c:pt>
                <c:pt idx="129">
                  <c:v>1.71</c:v>
                </c:pt>
                <c:pt idx="130">
                  <c:v>0</c:v>
                </c:pt>
                <c:pt idx="131">
                  <c:v>3.17</c:v>
                </c:pt>
                <c:pt idx="132">
                  <c:v>2.4</c:v>
                </c:pt>
                <c:pt idx="133">
                  <c:v>1.1499999999999999</c:v>
                </c:pt>
                <c:pt idx="134">
                  <c:v>2.86</c:v>
                </c:pt>
                <c:pt idx="135">
                  <c:v>3.36</c:v>
                </c:pt>
                <c:pt idx="136">
                  <c:v>2.11</c:v>
                </c:pt>
                <c:pt idx="137">
                  <c:v>2.54</c:v>
                </c:pt>
                <c:pt idx="138">
                  <c:v>0</c:v>
                </c:pt>
                <c:pt idx="139">
                  <c:v>2.06</c:v>
                </c:pt>
                <c:pt idx="140">
                  <c:v>1.25</c:v>
                </c:pt>
                <c:pt idx="141">
                  <c:v>3.3</c:v>
                </c:pt>
                <c:pt idx="142">
                  <c:v>1.05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2.1276595744680851</c:v>
                </c:pt>
                <c:pt idx="1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C7-4020-B8A2-40AA1F2AD62F}"/>
            </c:ext>
          </c:extLst>
        </c:ser>
        <c:ser>
          <c:idx val="4"/>
          <c:order val="4"/>
          <c:tx>
            <c:strRef>
              <c:f>'2019_2022'!$S$1</c:f>
              <c:strCache>
                <c:ptCount val="1"/>
                <c:pt idx="0">
                  <c:v>SARS-CoV-2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'2019_2022'!$S$2:$S$158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0.4</c:v>
                </c:pt>
                <c:pt idx="23">
                  <c:v>0.9</c:v>
                </c:pt>
                <c:pt idx="24">
                  <c:v>1.5</c:v>
                </c:pt>
                <c:pt idx="25">
                  <c:v>3.1</c:v>
                </c:pt>
                <c:pt idx="26">
                  <c:v>2</c:v>
                </c:pt>
                <c:pt idx="27">
                  <c:v>2.5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1.82</c:v>
                </c:pt>
                <c:pt idx="52">
                  <c:v>1.79</c:v>
                </c:pt>
                <c:pt idx="53">
                  <c:v>5.45</c:v>
                </c:pt>
                <c:pt idx="54">
                  <c:v>0</c:v>
                </c:pt>
                <c:pt idx="55">
                  <c:v>0</c:v>
                </c:pt>
                <c:pt idx="56">
                  <c:v>5.66</c:v>
                </c:pt>
                <c:pt idx="57">
                  <c:v>3.84</c:v>
                </c:pt>
                <c:pt idx="58">
                  <c:v>2.33</c:v>
                </c:pt>
                <c:pt idx="59">
                  <c:v>2.1</c:v>
                </c:pt>
                <c:pt idx="60">
                  <c:v>5.2</c:v>
                </c:pt>
                <c:pt idx="61">
                  <c:v>10.64</c:v>
                </c:pt>
                <c:pt idx="62">
                  <c:v>11.06</c:v>
                </c:pt>
                <c:pt idx="63">
                  <c:v>8.6</c:v>
                </c:pt>
                <c:pt idx="64">
                  <c:v>15.27</c:v>
                </c:pt>
                <c:pt idx="65">
                  <c:v>11.63</c:v>
                </c:pt>
                <c:pt idx="66">
                  <c:v>14.08</c:v>
                </c:pt>
                <c:pt idx="67">
                  <c:v>10.56</c:v>
                </c:pt>
                <c:pt idx="68">
                  <c:v>10.3</c:v>
                </c:pt>
                <c:pt idx="69">
                  <c:v>6.29</c:v>
                </c:pt>
                <c:pt idx="70">
                  <c:v>6.25</c:v>
                </c:pt>
                <c:pt idx="71">
                  <c:v>7.28</c:v>
                </c:pt>
                <c:pt idx="72">
                  <c:v>7.19</c:v>
                </c:pt>
                <c:pt idx="73">
                  <c:v>7.41</c:v>
                </c:pt>
                <c:pt idx="74">
                  <c:v>4.1900000000000004</c:v>
                </c:pt>
                <c:pt idx="75">
                  <c:v>5.39</c:v>
                </c:pt>
                <c:pt idx="76">
                  <c:v>6.15</c:v>
                </c:pt>
                <c:pt idx="77">
                  <c:v>4.33</c:v>
                </c:pt>
                <c:pt idx="78">
                  <c:v>6.25</c:v>
                </c:pt>
                <c:pt idx="79">
                  <c:v>11.61</c:v>
                </c:pt>
                <c:pt idx="80">
                  <c:v>6.71</c:v>
                </c:pt>
                <c:pt idx="81">
                  <c:v>6.86</c:v>
                </c:pt>
                <c:pt idx="82">
                  <c:v>10.59</c:v>
                </c:pt>
                <c:pt idx="83">
                  <c:v>4.03</c:v>
                </c:pt>
                <c:pt idx="84">
                  <c:v>4.9400000000000004</c:v>
                </c:pt>
                <c:pt idx="85">
                  <c:v>2.65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0.99</c:v>
                </c:pt>
                <c:pt idx="91">
                  <c:v>0.63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0</c:v>
                </c:pt>
                <c:pt idx="96">
                  <c:v>1.22</c:v>
                </c:pt>
                <c:pt idx="97">
                  <c:v>1.03</c:v>
                </c:pt>
                <c:pt idx="98">
                  <c:v>3.54</c:v>
                </c:pt>
                <c:pt idx="99">
                  <c:v>6.25</c:v>
                </c:pt>
                <c:pt idx="100">
                  <c:v>2.2200000000000002</c:v>
                </c:pt>
                <c:pt idx="101">
                  <c:v>1.43</c:v>
                </c:pt>
                <c:pt idx="102">
                  <c:v>3.23</c:v>
                </c:pt>
                <c:pt idx="103">
                  <c:v>1.48</c:v>
                </c:pt>
                <c:pt idx="104">
                  <c:v>4.25</c:v>
                </c:pt>
                <c:pt idx="105">
                  <c:v>1.43</c:v>
                </c:pt>
                <c:pt idx="106">
                  <c:v>2.09</c:v>
                </c:pt>
                <c:pt idx="107">
                  <c:v>2.14</c:v>
                </c:pt>
                <c:pt idx="108">
                  <c:v>3.92</c:v>
                </c:pt>
                <c:pt idx="109">
                  <c:v>5.18</c:v>
                </c:pt>
                <c:pt idx="110">
                  <c:v>5.51</c:v>
                </c:pt>
                <c:pt idx="111">
                  <c:v>6.45</c:v>
                </c:pt>
                <c:pt idx="112">
                  <c:v>6.81</c:v>
                </c:pt>
                <c:pt idx="113">
                  <c:v>10.09</c:v>
                </c:pt>
                <c:pt idx="114">
                  <c:v>4.57</c:v>
                </c:pt>
                <c:pt idx="115">
                  <c:v>6.84</c:v>
                </c:pt>
                <c:pt idx="116">
                  <c:v>7.5</c:v>
                </c:pt>
                <c:pt idx="117">
                  <c:v>10.9</c:v>
                </c:pt>
                <c:pt idx="118">
                  <c:v>11.11</c:v>
                </c:pt>
                <c:pt idx="119">
                  <c:v>11.8</c:v>
                </c:pt>
                <c:pt idx="120">
                  <c:v>18.79</c:v>
                </c:pt>
                <c:pt idx="121">
                  <c:v>22.36</c:v>
                </c:pt>
                <c:pt idx="122">
                  <c:v>22.93</c:v>
                </c:pt>
                <c:pt idx="123">
                  <c:v>26.63</c:v>
                </c:pt>
                <c:pt idx="124">
                  <c:v>28.1</c:v>
                </c:pt>
                <c:pt idx="125">
                  <c:v>26.12</c:v>
                </c:pt>
                <c:pt idx="126">
                  <c:v>20</c:v>
                </c:pt>
                <c:pt idx="127">
                  <c:v>23.67</c:v>
                </c:pt>
                <c:pt idx="128">
                  <c:v>25.37</c:v>
                </c:pt>
                <c:pt idx="129">
                  <c:v>29.05</c:v>
                </c:pt>
                <c:pt idx="130">
                  <c:v>19.010000000000002</c:v>
                </c:pt>
                <c:pt idx="131">
                  <c:v>18.75</c:v>
                </c:pt>
                <c:pt idx="132">
                  <c:v>21.7</c:v>
                </c:pt>
                <c:pt idx="133">
                  <c:v>22.9</c:v>
                </c:pt>
                <c:pt idx="134">
                  <c:v>12.86</c:v>
                </c:pt>
                <c:pt idx="135">
                  <c:v>9.24</c:v>
                </c:pt>
                <c:pt idx="136">
                  <c:v>14.08</c:v>
                </c:pt>
                <c:pt idx="137">
                  <c:v>6.78</c:v>
                </c:pt>
                <c:pt idx="138">
                  <c:v>3.2608695652173911</c:v>
                </c:pt>
                <c:pt idx="139">
                  <c:v>6.3157894736842106</c:v>
                </c:pt>
                <c:pt idx="140">
                  <c:v>8.75</c:v>
                </c:pt>
                <c:pt idx="141">
                  <c:v>19.35483870967742</c:v>
                </c:pt>
                <c:pt idx="142">
                  <c:v>20.43010752688172</c:v>
                </c:pt>
                <c:pt idx="143">
                  <c:v>19.801980198019802</c:v>
                </c:pt>
                <c:pt idx="144">
                  <c:v>27.184466019417474</c:v>
                </c:pt>
                <c:pt idx="145">
                  <c:v>20.987654320987652</c:v>
                </c:pt>
                <c:pt idx="146">
                  <c:v>17.142857142857142</c:v>
                </c:pt>
                <c:pt idx="147">
                  <c:v>18</c:v>
                </c:pt>
                <c:pt idx="148">
                  <c:v>29.850746268656714</c:v>
                </c:pt>
                <c:pt idx="149">
                  <c:v>22.413793103448278</c:v>
                </c:pt>
                <c:pt idx="150">
                  <c:v>15.517241379310345</c:v>
                </c:pt>
                <c:pt idx="151">
                  <c:v>15</c:v>
                </c:pt>
                <c:pt idx="152">
                  <c:v>6.25</c:v>
                </c:pt>
                <c:pt idx="153">
                  <c:v>9.8901098901098905</c:v>
                </c:pt>
                <c:pt idx="154">
                  <c:v>11.702127659574469</c:v>
                </c:pt>
                <c:pt idx="155">
                  <c:v>15.789473684210526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AC7-4020-B8A2-40AA1F2AD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753328"/>
        <c:axId val="366750376"/>
      </c:lineChart>
      <c:catAx>
        <c:axId val="36675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0376"/>
        <c:crosses val="autoZero"/>
        <c:auto val="1"/>
        <c:lblAlgn val="ctr"/>
        <c:lblOffset val="100"/>
        <c:noMultiLvlLbl val="0"/>
      </c:catAx>
      <c:valAx>
        <c:axId val="36675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48770336739E-2"/>
              <c:y val="0.18965332458442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Sonstige Atemwegsviren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'2019_2022'!$I$1</c:f>
              <c:strCache>
                <c:ptCount val="1"/>
                <c:pt idx="0">
                  <c:v>HRV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'2019_2022'!$I$2:$I$158</c:f>
              <c:numCache>
                <c:formatCode>General</c:formatCode>
                <c:ptCount val="157"/>
                <c:pt idx="0">
                  <c:v>43</c:v>
                </c:pt>
                <c:pt idx="1">
                  <c:v>38</c:v>
                </c:pt>
                <c:pt idx="2">
                  <c:v>34.4</c:v>
                </c:pt>
                <c:pt idx="3">
                  <c:v>33.299999999999997</c:v>
                </c:pt>
                <c:pt idx="4">
                  <c:v>39.700000000000003</c:v>
                </c:pt>
                <c:pt idx="5">
                  <c:v>37.6</c:v>
                </c:pt>
                <c:pt idx="6">
                  <c:v>23.3</c:v>
                </c:pt>
                <c:pt idx="7">
                  <c:v>27.4</c:v>
                </c:pt>
                <c:pt idx="8">
                  <c:v>24.51</c:v>
                </c:pt>
                <c:pt idx="9">
                  <c:v>19.05</c:v>
                </c:pt>
                <c:pt idx="10">
                  <c:v>21.43</c:v>
                </c:pt>
                <c:pt idx="11">
                  <c:v>17.579999999999998</c:v>
                </c:pt>
                <c:pt idx="12">
                  <c:v>17</c:v>
                </c:pt>
                <c:pt idx="13">
                  <c:v>11.63</c:v>
                </c:pt>
                <c:pt idx="14">
                  <c:v>7.89</c:v>
                </c:pt>
                <c:pt idx="15">
                  <c:v>10.199999999999999</c:v>
                </c:pt>
                <c:pt idx="16">
                  <c:v>9.09</c:v>
                </c:pt>
                <c:pt idx="17">
                  <c:v>5.39</c:v>
                </c:pt>
                <c:pt idx="18">
                  <c:v>4.57</c:v>
                </c:pt>
                <c:pt idx="19">
                  <c:v>6.51</c:v>
                </c:pt>
                <c:pt idx="20">
                  <c:v>3.66</c:v>
                </c:pt>
                <c:pt idx="21">
                  <c:v>6.11</c:v>
                </c:pt>
                <c:pt idx="22">
                  <c:v>7.98</c:v>
                </c:pt>
                <c:pt idx="23">
                  <c:v>7.38</c:v>
                </c:pt>
                <c:pt idx="24">
                  <c:v>6.28</c:v>
                </c:pt>
                <c:pt idx="25">
                  <c:v>9.77</c:v>
                </c:pt>
                <c:pt idx="26">
                  <c:v>7.92</c:v>
                </c:pt>
                <c:pt idx="27">
                  <c:v>4.88</c:v>
                </c:pt>
                <c:pt idx="28">
                  <c:v>0</c:v>
                </c:pt>
                <c:pt idx="29">
                  <c:v>6.06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7.69</c:v>
                </c:pt>
                <c:pt idx="34">
                  <c:v>0</c:v>
                </c:pt>
                <c:pt idx="35">
                  <c:v>9.09</c:v>
                </c:pt>
                <c:pt idx="36">
                  <c:v>22.22</c:v>
                </c:pt>
                <c:pt idx="37">
                  <c:v>28.57</c:v>
                </c:pt>
                <c:pt idx="38">
                  <c:v>34.090000000000003</c:v>
                </c:pt>
                <c:pt idx="39">
                  <c:v>46.3</c:v>
                </c:pt>
                <c:pt idx="40">
                  <c:v>71.430000000000007</c:v>
                </c:pt>
                <c:pt idx="41">
                  <c:v>67.5</c:v>
                </c:pt>
                <c:pt idx="42">
                  <c:v>76.59</c:v>
                </c:pt>
                <c:pt idx="43">
                  <c:v>48.39</c:v>
                </c:pt>
                <c:pt idx="44">
                  <c:v>46.67</c:v>
                </c:pt>
                <c:pt idx="45">
                  <c:v>47.62</c:v>
                </c:pt>
                <c:pt idx="46">
                  <c:v>55.26</c:v>
                </c:pt>
                <c:pt idx="47">
                  <c:v>61.11</c:v>
                </c:pt>
                <c:pt idx="48">
                  <c:v>58.82</c:v>
                </c:pt>
                <c:pt idx="49">
                  <c:v>76.19</c:v>
                </c:pt>
                <c:pt idx="50">
                  <c:v>61.36</c:v>
                </c:pt>
                <c:pt idx="51">
                  <c:v>43.63</c:v>
                </c:pt>
                <c:pt idx="52">
                  <c:v>69.64</c:v>
                </c:pt>
                <c:pt idx="53">
                  <c:v>49.09</c:v>
                </c:pt>
                <c:pt idx="54">
                  <c:v>60.61</c:v>
                </c:pt>
                <c:pt idx="55">
                  <c:v>44.44</c:v>
                </c:pt>
                <c:pt idx="56">
                  <c:v>45.28</c:v>
                </c:pt>
                <c:pt idx="57">
                  <c:v>44.23</c:v>
                </c:pt>
                <c:pt idx="58">
                  <c:v>24.42</c:v>
                </c:pt>
                <c:pt idx="59">
                  <c:v>15.5</c:v>
                </c:pt>
                <c:pt idx="60">
                  <c:v>16.7</c:v>
                </c:pt>
                <c:pt idx="61">
                  <c:v>19.68</c:v>
                </c:pt>
                <c:pt idx="62">
                  <c:v>25.99</c:v>
                </c:pt>
                <c:pt idx="63">
                  <c:v>30.1</c:v>
                </c:pt>
                <c:pt idx="64">
                  <c:v>9.44</c:v>
                </c:pt>
                <c:pt idx="65">
                  <c:v>7.32</c:v>
                </c:pt>
                <c:pt idx="66">
                  <c:v>9.86</c:v>
                </c:pt>
                <c:pt idx="67">
                  <c:v>8.4499999999999993</c:v>
                </c:pt>
                <c:pt idx="68">
                  <c:v>6.06</c:v>
                </c:pt>
                <c:pt idx="69">
                  <c:v>10.3</c:v>
                </c:pt>
                <c:pt idx="70">
                  <c:v>8.75</c:v>
                </c:pt>
                <c:pt idx="71">
                  <c:v>9.93</c:v>
                </c:pt>
                <c:pt idx="72">
                  <c:v>8.3800000000000008</c:v>
                </c:pt>
                <c:pt idx="73">
                  <c:v>9.8800000000000008</c:v>
                </c:pt>
                <c:pt idx="74">
                  <c:v>19.059999999999999</c:v>
                </c:pt>
                <c:pt idx="75">
                  <c:v>25.31</c:v>
                </c:pt>
                <c:pt idx="76">
                  <c:v>30.38</c:v>
                </c:pt>
                <c:pt idx="77">
                  <c:v>35.380000000000003</c:v>
                </c:pt>
                <c:pt idx="78">
                  <c:v>37.5</c:v>
                </c:pt>
                <c:pt idx="79">
                  <c:v>11.61</c:v>
                </c:pt>
                <c:pt idx="80">
                  <c:v>16.100000000000001</c:v>
                </c:pt>
                <c:pt idx="81">
                  <c:v>23.42</c:v>
                </c:pt>
                <c:pt idx="82">
                  <c:v>16.54</c:v>
                </c:pt>
                <c:pt idx="83">
                  <c:v>16.940000000000001</c:v>
                </c:pt>
                <c:pt idx="84">
                  <c:v>12.35</c:v>
                </c:pt>
                <c:pt idx="85">
                  <c:v>14.15</c:v>
                </c:pt>
                <c:pt idx="86">
                  <c:v>27.36</c:v>
                </c:pt>
                <c:pt idx="87">
                  <c:v>26.55</c:v>
                </c:pt>
                <c:pt idx="88">
                  <c:v>33.659999999999997</c:v>
                </c:pt>
                <c:pt idx="89">
                  <c:v>28.69</c:v>
                </c:pt>
                <c:pt idx="90">
                  <c:v>36.630000000000003</c:v>
                </c:pt>
                <c:pt idx="91">
                  <c:v>51.71</c:v>
                </c:pt>
                <c:pt idx="92">
                  <c:v>45.47</c:v>
                </c:pt>
                <c:pt idx="93">
                  <c:v>46.03</c:v>
                </c:pt>
                <c:pt idx="94">
                  <c:v>42.27</c:v>
                </c:pt>
                <c:pt idx="95">
                  <c:v>41.07</c:v>
                </c:pt>
                <c:pt idx="96">
                  <c:v>25.61</c:v>
                </c:pt>
                <c:pt idx="97">
                  <c:v>32.979999999999997</c:v>
                </c:pt>
                <c:pt idx="98">
                  <c:v>33.630000000000003</c:v>
                </c:pt>
                <c:pt idx="99">
                  <c:v>23.21</c:v>
                </c:pt>
                <c:pt idx="100">
                  <c:v>35.549999999999997</c:v>
                </c:pt>
                <c:pt idx="101">
                  <c:v>38.28</c:v>
                </c:pt>
                <c:pt idx="102">
                  <c:v>33.869999999999997</c:v>
                </c:pt>
                <c:pt idx="103">
                  <c:v>37.130000000000003</c:v>
                </c:pt>
                <c:pt idx="104">
                  <c:v>38.29</c:v>
                </c:pt>
                <c:pt idx="105">
                  <c:v>32.85</c:v>
                </c:pt>
                <c:pt idx="106">
                  <c:v>27.75</c:v>
                </c:pt>
                <c:pt idx="107">
                  <c:v>26.07</c:v>
                </c:pt>
                <c:pt idx="108">
                  <c:v>16.989999999999998</c:v>
                </c:pt>
                <c:pt idx="109">
                  <c:v>15.88</c:v>
                </c:pt>
                <c:pt idx="110">
                  <c:v>19.920000000000002</c:v>
                </c:pt>
                <c:pt idx="111">
                  <c:v>15.59</c:v>
                </c:pt>
                <c:pt idx="112">
                  <c:v>18.72</c:v>
                </c:pt>
                <c:pt idx="113">
                  <c:v>13.74</c:v>
                </c:pt>
                <c:pt idx="114">
                  <c:v>11.17</c:v>
                </c:pt>
                <c:pt idx="115">
                  <c:v>15.79</c:v>
                </c:pt>
                <c:pt idx="116">
                  <c:v>13.75</c:v>
                </c:pt>
                <c:pt idx="117">
                  <c:v>10.9</c:v>
                </c:pt>
                <c:pt idx="118">
                  <c:v>6.84</c:v>
                </c:pt>
                <c:pt idx="119">
                  <c:v>15.49</c:v>
                </c:pt>
                <c:pt idx="120">
                  <c:v>10.52</c:v>
                </c:pt>
                <c:pt idx="121">
                  <c:v>14.34</c:v>
                </c:pt>
                <c:pt idx="122">
                  <c:v>14.65</c:v>
                </c:pt>
                <c:pt idx="123">
                  <c:v>13.9</c:v>
                </c:pt>
                <c:pt idx="124">
                  <c:v>16.34</c:v>
                </c:pt>
                <c:pt idx="125">
                  <c:v>17.16</c:v>
                </c:pt>
                <c:pt idx="126">
                  <c:v>26.15</c:v>
                </c:pt>
                <c:pt idx="127">
                  <c:v>16.78</c:v>
                </c:pt>
                <c:pt idx="128">
                  <c:v>14.06</c:v>
                </c:pt>
                <c:pt idx="129">
                  <c:v>8.5500000000000007</c:v>
                </c:pt>
                <c:pt idx="130">
                  <c:v>11.97</c:v>
                </c:pt>
                <c:pt idx="131">
                  <c:v>10.16</c:v>
                </c:pt>
                <c:pt idx="132">
                  <c:v>14.5</c:v>
                </c:pt>
                <c:pt idx="133">
                  <c:v>11.5</c:v>
                </c:pt>
                <c:pt idx="134">
                  <c:v>11.43</c:v>
                </c:pt>
                <c:pt idx="135">
                  <c:v>11.76</c:v>
                </c:pt>
                <c:pt idx="136">
                  <c:v>16.09</c:v>
                </c:pt>
                <c:pt idx="137">
                  <c:v>22.03</c:v>
                </c:pt>
                <c:pt idx="138">
                  <c:v>13.043478260869565</c:v>
                </c:pt>
                <c:pt idx="139">
                  <c:v>16.842105263157894</c:v>
                </c:pt>
                <c:pt idx="140">
                  <c:v>21.25</c:v>
                </c:pt>
                <c:pt idx="141">
                  <c:v>15.053763440860216</c:v>
                </c:pt>
                <c:pt idx="142">
                  <c:v>13.978494623655912</c:v>
                </c:pt>
                <c:pt idx="143">
                  <c:v>9.9009900990099009</c:v>
                </c:pt>
                <c:pt idx="144">
                  <c:v>14.563106796116504</c:v>
                </c:pt>
                <c:pt idx="145">
                  <c:v>20.987654320987652</c:v>
                </c:pt>
                <c:pt idx="146">
                  <c:v>20</c:v>
                </c:pt>
                <c:pt idx="147">
                  <c:v>11</c:v>
                </c:pt>
                <c:pt idx="148">
                  <c:v>7.4626865671641784</c:v>
                </c:pt>
                <c:pt idx="149">
                  <c:v>10.344827586206897</c:v>
                </c:pt>
                <c:pt idx="150">
                  <c:v>15.517241379310345</c:v>
                </c:pt>
                <c:pt idx="151">
                  <c:v>15</c:v>
                </c:pt>
                <c:pt idx="152">
                  <c:v>23.4375</c:v>
                </c:pt>
                <c:pt idx="153">
                  <c:v>34.065934065934066</c:v>
                </c:pt>
                <c:pt idx="154">
                  <c:v>23.404255319148938</c:v>
                </c:pt>
                <c:pt idx="155">
                  <c:v>28.947368421052634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CA-44F0-A1E4-05B6AFE101EA}"/>
            </c:ext>
          </c:extLst>
        </c:ser>
        <c:ser>
          <c:idx val="1"/>
          <c:order val="1"/>
          <c:tx>
            <c:strRef>
              <c:f>'2019_2022'!$J$1</c:f>
              <c:strCache>
                <c:ptCount val="1"/>
                <c:pt idx="0">
                  <c:v>PIV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'2019_2022'!$J$2:$J$158</c:f>
              <c:numCache>
                <c:formatCode>General</c:formatCode>
                <c:ptCount val="157"/>
                <c:pt idx="0">
                  <c:v>22</c:v>
                </c:pt>
                <c:pt idx="1">
                  <c:v>10.5</c:v>
                </c:pt>
                <c:pt idx="2">
                  <c:v>6.9</c:v>
                </c:pt>
                <c:pt idx="3">
                  <c:v>15.2</c:v>
                </c:pt>
                <c:pt idx="4">
                  <c:v>14.3</c:v>
                </c:pt>
                <c:pt idx="5">
                  <c:v>28.7</c:v>
                </c:pt>
                <c:pt idx="6">
                  <c:v>17.78</c:v>
                </c:pt>
                <c:pt idx="7">
                  <c:v>16.850000000000001</c:v>
                </c:pt>
                <c:pt idx="8">
                  <c:v>11.76</c:v>
                </c:pt>
                <c:pt idx="9">
                  <c:v>12.38</c:v>
                </c:pt>
                <c:pt idx="10">
                  <c:v>6.12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9.3000000000000007</c:v>
                </c:pt>
                <c:pt idx="14">
                  <c:v>4.3899999999999997</c:v>
                </c:pt>
                <c:pt idx="15">
                  <c:v>2.72</c:v>
                </c:pt>
                <c:pt idx="16">
                  <c:v>4.28</c:v>
                </c:pt>
                <c:pt idx="17">
                  <c:v>2.0699999999999998</c:v>
                </c:pt>
                <c:pt idx="18">
                  <c:v>2.74</c:v>
                </c:pt>
                <c:pt idx="19">
                  <c:v>0</c:v>
                </c:pt>
                <c:pt idx="20">
                  <c:v>2.09</c:v>
                </c:pt>
                <c:pt idx="21">
                  <c:v>0.87</c:v>
                </c:pt>
                <c:pt idx="22">
                  <c:v>0.38</c:v>
                </c:pt>
                <c:pt idx="23">
                  <c:v>0.82</c:v>
                </c:pt>
                <c:pt idx="24">
                  <c:v>1.45</c:v>
                </c:pt>
                <c:pt idx="25">
                  <c:v>0.75</c:v>
                </c:pt>
                <c:pt idx="26">
                  <c:v>2.97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2.38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0.72</c:v>
                </c:pt>
                <c:pt idx="68">
                  <c:v>0</c:v>
                </c:pt>
                <c:pt idx="69">
                  <c:v>0.67</c:v>
                </c:pt>
                <c:pt idx="70">
                  <c:v>0</c:v>
                </c:pt>
                <c:pt idx="71">
                  <c:v>0</c:v>
                </c:pt>
                <c:pt idx="72">
                  <c:v>1.8</c:v>
                </c:pt>
                <c:pt idx="73">
                  <c:v>0</c:v>
                </c:pt>
                <c:pt idx="74">
                  <c:v>0.93</c:v>
                </c:pt>
                <c:pt idx="75">
                  <c:v>0.41</c:v>
                </c:pt>
                <c:pt idx="76">
                  <c:v>0</c:v>
                </c:pt>
                <c:pt idx="77">
                  <c:v>1.1499999999999999</c:v>
                </c:pt>
                <c:pt idx="78">
                  <c:v>2.08</c:v>
                </c:pt>
                <c:pt idx="79">
                  <c:v>1.29</c:v>
                </c:pt>
                <c:pt idx="80">
                  <c:v>2.0099999999999998</c:v>
                </c:pt>
                <c:pt idx="81">
                  <c:v>1.71</c:v>
                </c:pt>
                <c:pt idx="82">
                  <c:v>5.04</c:v>
                </c:pt>
                <c:pt idx="83">
                  <c:v>4.03</c:v>
                </c:pt>
                <c:pt idx="84">
                  <c:v>1.23</c:v>
                </c:pt>
                <c:pt idx="85">
                  <c:v>7.08</c:v>
                </c:pt>
                <c:pt idx="86">
                  <c:v>9.4700000000000006</c:v>
                </c:pt>
                <c:pt idx="87">
                  <c:v>9.52</c:v>
                </c:pt>
                <c:pt idx="88">
                  <c:v>13.86</c:v>
                </c:pt>
                <c:pt idx="89">
                  <c:v>22.6</c:v>
                </c:pt>
                <c:pt idx="90">
                  <c:v>14.85</c:v>
                </c:pt>
                <c:pt idx="91">
                  <c:v>23.27</c:v>
                </c:pt>
                <c:pt idx="92">
                  <c:v>27.89</c:v>
                </c:pt>
                <c:pt idx="93">
                  <c:v>40.479999999999997</c:v>
                </c:pt>
                <c:pt idx="94">
                  <c:v>48.45</c:v>
                </c:pt>
                <c:pt idx="95">
                  <c:v>29.46</c:v>
                </c:pt>
                <c:pt idx="96">
                  <c:v>41.46</c:v>
                </c:pt>
                <c:pt idx="97">
                  <c:v>30.93</c:v>
                </c:pt>
                <c:pt idx="98">
                  <c:v>23</c:v>
                </c:pt>
                <c:pt idx="99">
                  <c:v>25</c:v>
                </c:pt>
                <c:pt idx="100">
                  <c:v>14.81</c:v>
                </c:pt>
                <c:pt idx="101">
                  <c:v>15.79</c:v>
                </c:pt>
                <c:pt idx="102">
                  <c:v>15.59</c:v>
                </c:pt>
                <c:pt idx="103">
                  <c:v>10.4</c:v>
                </c:pt>
                <c:pt idx="104">
                  <c:v>8.51</c:v>
                </c:pt>
                <c:pt idx="105">
                  <c:v>8.09</c:v>
                </c:pt>
                <c:pt idx="106">
                  <c:v>8.3800000000000008</c:v>
                </c:pt>
                <c:pt idx="107">
                  <c:v>8.5500000000000007</c:v>
                </c:pt>
                <c:pt idx="108">
                  <c:v>0.65</c:v>
                </c:pt>
                <c:pt idx="109">
                  <c:v>4.71</c:v>
                </c:pt>
                <c:pt idx="110">
                  <c:v>4.13</c:v>
                </c:pt>
                <c:pt idx="111">
                  <c:v>4.84</c:v>
                </c:pt>
                <c:pt idx="112">
                  <c:v>4.25</c:v>
                </c:pt>
                <c:pt idx="113">
                  <c:v>5.69</c:v>
                </c:pt>
                <c:pt idx="114">
                  <c:v>6.09</c:v>
                </c:pt>
                <c:pt idx="115">
                  <c:v>3.68</c:v>
                </c:pt>
                <c:pt idx="116">
                  <c:v>6.25</c:v>
                </c:pt>
                <c:pt idx="117">
                  <c:v>4.68</c:v>
                </c:pt>
                <c:pt idx="118">
                  <c:v>1.71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3.68</c:v>
                </c:pt>
                <c:pt idx="122">
                  <c:v>0.64</c:v>
                </c:pt>
                <c:pt idx="123">
                  <c:v>1.32</c:v>
                </c:pt>
                <c:pt idx="124">
                  <c:v>2.64</c:v>
                </c:pt>
                <c:pt idx="125">
                  <c:v>1.49</c:v>
                </c:pt>
                <c:pt idx="126">
                  <c:v>1.54</c:v>
                </c:pt>
                <c:pt idx="127">
                  <c:v>4.1900000000000004</c:v>
                </c:pt>
                <c:pt idx="128">
                  <c:v>7.03</c:v>
                </c:pt>
                <c:pt idx="129">
                  <c:v>5.13</c:v>
                </c:pt>
                <c:pt idx="130">
                  <c:v>4.2300000000000004</c:v>
                </c:pt>
                <c:pt idx="131">
                  <c:v>3.9</c:v>
                </c:pt>
                <c:pt idx="132">
                  <c:v>0</c:v>
                </c:pt>
                <c:pt idx="133">
                  <c:v>1.1499999999999999</c:v>
                </c:pt>
                <c:pt idx="134">
                  <c:v>5.71</c:v>
                </c:pt>
                <c:pt idx="135">
                  <c:v>3.36</c:v>
                </c:pt>
                <c:pt idx="136">
                  <c:v>7.75</c:v>
                </c:pt>
                <c:pt idx="137">
                  <c:v>4.24</c:v>
                </c:pt>
                <c:pt idx="138">
                  <c:v>11.956521739130435</c:v>
                </c:pt>
                <c:pt idx="139">
                  <c:v>12.631578947368421</c:v>
                </c:pt>
                <c:pt idx="140">
                  <c:v>13.75</c:v>
                </c:pt>
                <c:pt idx="141">
                  <c:v>12.903225806451612</c:v>
                </c:pt>
                <c:pt idx="142">
                  <c:v>15.053763440860216</c:v>
                </c:pt>
                <c:pt idx="143">
                  <c:v>20.792079207920793</c:v>
                </c:pt>
                <c:pt idx="144">
                  <c:v>21.359223300970875</c:v>
                </c:pt>
                <c:pt idx="145">
                  <c:v>17.283950617283949</c:v>
                </c:pt>
                <c:pt idx="146">
                  <c:v>20</c:v>
                </c:pt>
                <c:pt idx="147">
                  <c:v>19</c:v>
                </c:pt>
                <c:pt idx="148">
                  <c:v>11.940298507462686</c:v>
                </c:pt>
                <c:pt idx="149">
                  <c:v>10.344827586206899</c:v>
                </c:pt>
                <c:pt idx="150">
                  <c:v>13.793103448275861</c:v>
                </c:pt>
                <c:pt idx="151">
                  <c:v>15</c:v>
                </c:pt>
                <c:pt idx="152">
                  <c:v>12.5</c:v>
                </c:pt>
                <c:pt idx="153">
                  <c:v>17.58241758241758</c:v>
                </c:pt>
                <c:pt idx="154">
                  <c:v>13.829787234042554</c:v>
                </c:pt>
                <c:pt idx="155">
                  <c:v>7.0175438596491224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CA-44F0-A1E4-05B6AFE101EA}"/>
            </c:ext>
          </c:extLst>
        </c:ser>
        <c:ser>
          <c:idx val="2"/>
          <c:order val="2"/>
          <c:tx>
            <c:strRef>
              <c:f>'2019_2022'!$K$1</c:f>
              <c:strCache>
                <c:ptCount val="1"/>
                <c:pt idx="0">
                  <c:v>HMPV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'2019_2022'!$K$2:$K$158</c:f>
              <c:numCache>
                <c:formatCode>General</c:formatCode>
                <c:ptCount val="157"/>
                <c:pt idx="0">
                  <c:v>0</c:v>
                </c:pt>
                <c:pt idx="1">
                  <c:v>6.6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1.05</c:v>
                </c:pt>
                <c:pt idx="8">
                  <c:v>8.82</c:v>
                </c:pt>
                <c:pt idx="9">
                  <c:v>1.9</c:v>
                </c:pt>
                <c:pt idx="10">
                  <c:v>5.0999999999999996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4.6500000000000004</c:v>
                </c:pt>
                <c:pt idx="14">
                  <c:v>6.26</c:v>
                </c:pt>
                <c:pt idx="15">
                  <c:v>6.12</c:v>
                </c:pt>
                <c:pt idx="16">
                  <c:v>9.09</c:v>
                </c:pt>
                <c:pt idx="17">
                  <c:v>11.2</c:v>
                </c:pt>
                <c:pt idx="18">
                  <c:v>10.96</c:v>
                </c:pt>
                <c:pt idx="19">
                  <c:v>7.91</c:v>
                </c:pt>
                <c:pt idx="20">
                  <c:v>10.47</c:v>
                </c:pt>
                <c:pt idx="21">
                  <c:v>7.86</c:v>
                </c:pt>
                <c:pt idx="22">
                  <c:v>6.46</c:v>
                </c:pt>
                <c:pt idx="23">
                  <c:v>5.74</c:v>
                </c:pt>
                <c:pt idx="24">
                  <c:v>3.86</c:v>
                </c:pt>
                <c:pt idx="25">
                  <c:v>7.52</c:v>
                </c:pt>
                <c:pt idx="26">
                  <c:v>7.92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0.64</c:v>
                </c:pt>
                <c:pt idx="80">
                  <c:v>0.67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0.63</c:v>
                </c:pt>
                <c:pt idx="92">
                  <c:v>1.36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1.77</c:v>
                </c:pt>
                <c:pt idx="99">
                  <c:v>0.89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0.99</c:v>
                </c:pt>
                <c:pt idx="104">
                  <c:v>1.42</c:v>
                </c:pt>
                <c:pt idx="105">
                  <c:v>0.95</c:v>
                </c:pt>
                <c:pt idx="106">
                  <c:v>2.09</c:v>
                </c:pt>
                <c:pt idx="107">
                  <c:v>0.85</c:v>
                </c:pt>
                <c:pt idx="108">
                  <c:v>0.65</c:v>
                </c:pt>
                <c:pt idx="109">
                  <c:v>1.18</c:v>
                </c:pt>
                <c:pt idx="110">
                  <c:v>0.79</c:v>
                </c:pt>
                <c:pt idx="111">
                  <c:v>1.61</c:v>
                </c:pt>
                <c:pt idx="112">
                  <c:v>2.13</c:v>
                </c:pt>
                <c:pt idx="113">
                  <c:v>1.9</c:v>
                </c:pt>
                <c:pt idx="114">
                  <c:v>3.04</c:v>
                </c:pt>
                <c:pt idx="115">
                  <c:v>2.63</c:v>
                </c:pt>
                <c:pt idx="116">
                  <c:v>2.5</c:v>
                </c:pt>
                <c:pt idx="117">
                  <c:v>6.25</c:v>
                </c:pt>
                <c:pt idx="118">
                  <c:v>6.84</c:v>
                </c:pt>
                <c:pt idx="119">
                  <c:v>9.09</c:v>
                </c:pt>
                <c:pt idx="120">
                  <c:v>9.02</c:v>
                </c:pt>
                <c:pt idx="121">
                  <c:v>14.72</c:v>
                </c:pt>
                <c:pt idx="122">
                  <c:v>13.37</c:v>
                </c:pt>
                <c:pt idx="123">
                  <c:v>14.9</c:v>
                </c:pt>
                <c:pt idx="124">
                  <c:v>9.15</c:v>
                </c:pt>
                <c:pt idx="125">
                  <c:v>9.6999999999999993</c:v>
                </c:pt>
                <c:pt idx="126">
                  <c:v>10.77</c:v>
                </c:pt>
                <c:pt idx="127">
                  <c:v>15.98</c:v>
                </c:pt>
                <c:pt idx="128">
                  <c:v>18.75</c:v>
                </c:pt>
                <c:pt idx="129">
                  <c:v>13.67</c:v>
                </c:pt>
                <c:pt idx="130">
                  <c:v>18.309999999999999</c:v>
                </c:pt>
                <c:pt idx="131">
                  <c:v>23.01</c:v>
                </c:pt>
                <c:pt idx="132">
                  <c:v>28.9</c:v>
                </c:pt>
                <c:pt idx="133">
                  <c:v>16.100000000000001</c:v>
                </c:pt>
                <c:pt idx="134">
                  <c:v>8.57</c:v>
                </c:pt>
                <c:pt idx="135">
                  <c:v>7.56</c:v>
                </c:pt>
                <c:pt idx="136">
                  <c:v>8.4499999999999993</c:v>
                </c:pt>
                <c:pt idx="137">
                  <c:v>6.78</c:v>
                </c:pt>
                <c:pt idx="138">
                  <c:v>5.4347826086956523</c:v>
                </c:pt>
                <c:pt idx="139">
                  <c:v>5.2631578947368416</c:v>
                </c:pt>
                <c:pt idx="140">
                  <c:v>5</c:v>
                </c:pt>
                <c:pt idx="141">
                  <c:v>1.0752688172043012</c:v>
                </c:pt>
                <c:pt idx="142">
                  <c:v>4.3010752688172049</c:v>
                </c:pt>
                <c:pt idx="143">
                  <c:v>3.9603960396039604</c:v>
                </c:pt>
                <c:pt idx="144">
                  <c:v>1.9417475728155338</c:v>
                </c:pt>
                <c:pt idx="145">
                  <c:v>1.2345679012345678</c:v>
                </c:pt>
                <c:pt idx="146">
                  <c:v>1.4285714285714286</c:v>
                </c:pt>
                <c:pt idx="147">
                  <c:v>2</c:v>
                </c:pt>
                <c:pt idx="148">
                  <c:v>0</c:v>
                </c:pt>
                <c:pt idx="149">
                  <c:v>1.7241379310344827</c:v>
                </c:pt>
                <c:pt idx="150">
                  <c:v>0</c:v>
                </c:pt>
                <c:pt idx="151">
                  <c:v>0</c:v>
                </c:pt>
                <c:pt idx="152">
                  <c:v>1.5625</c:v>
                </c:pt>
                <c:pt idx="153">
                  <c:v>1.098901098901099</c:v>
                </c:pt>
                <c:pt idx="154">
                  <c:v>0</c:v>
                </c:pt>
                <c:pt idx="155">
                  <c:v>0.8771929824561403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CA-44F0-A1E4-05B6AFE101EA}"/>
            </c:ext>
          </c:extLst>
        </c:ser>
        <c:ser>
          <c:idx val="3"/>
          <c:order val="3"/>
          <c:tx>
            <c:strRef>
              <c:f>'2019_2022'!$L$1</c:f>
              <c:strCache>
                <c:ptCount val="1"/>
                <c:pt idx="0">
                  <c:v>RSV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'2019_2022'!$L$2:$L$158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3.16</c:v>
                </c:pt>
                <c:pt idx="8">
                  <c:v>2.94</c:v>
                </c:pt>
                <c:pt idx="9">
                  <c:v>3.81</c:v>
                </c:pt>
                <c:pt idx="10">
                  <c:v>3.01</c:v>
                </c:pt>
                <c:pt idx="11">
                  <c:v>7.69</c:v>
                </c:pt>
                <c:pt idx="12">
                  <c:v>13.04</c:v>
                </c:pt>
                <c:pt idx="13">
                  <c:v>11.63</c:v>
                </c:pt>
                <c:pt idx="14">
                  <c:v>1.75</c:v>
                </c:pt>
                <c:pt idx="15">
                  <c:v>2.04</c:v>
                </c:pt>
                <c:pt idx="16">
                  <c:v>7.49</c:v>
                </c:pt>
                <c:pt idx="17">
                  <c:v>5.39</c:v>
                </c:pt>
                <c:pt idx="18">
                  <c:v>8.2200000000000006</c:v>
                </c:pt>
                <c:pt idx="19">
                  <c:v>6.98</c:v>
                </c:pt>
                <c:pt idx="20">
                  <c:v>12.56</c:v>
                </c:pt>
                <c:pt idx="21">
                  <c:v>9.17</c:v>
                </c:pt>
                <c:pt idx="22">
                  <c:v>6.46</c:v>
                </c:pt>
                <c:pt idx="23">
                  <c:v>3.28</c:v>
                </c:pt>
                <c:pt idx="24">
                  <c:v>7.93</c:v>
                </c:pt>
                <c:pt idx="25">
                  <c:v>6.01</c:v>
                </c:pt>
                <c:pt idx="26">
                  <c:v>0.99</c:v>
                </c:pt>
                <c:pt idx="27">
                  <c:v>0</c:v>
                </c:pt>
                <c:pt idx="28">
                  <c:v>2.44</c:v>
                </c:pt>
                <c:pt idx="29">
                  <c:v>3.03</c:v>
                </c:pt>
                <c:pt idx="30">
                  <c:v>0</c:v>
                </c:pt>
                <c:pt idx="31">
                  <c:v>1.64</c:v>
                </c:pt>
                <c:pt idx="32">
                  <c:v>3.51</c:v>
                </c:pt>
                <c:pt idx="33">
                  <c:v>2.56</c:v>
                </c:pt>
                <c:pt idx="34">
                  <c:v>0</c:v>
                </c:pt>
                <c:pt idx="35">
                  <c:v>0</c:v>
                </c:pt>
                <c:pt idx="36">
                  <c:v>2.78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0.41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2.11</c:v>
                </c:pt>
                <c:pt idx="87">
                  <c:v>0</c:v>
                </c:pt>
                <c:pt idx="88">
                  <c:v>1.98</c:v>
                </c:pt>
                <c:pt idx="89">
                  <c:v>0.87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3.57</c:v>
                </c:pt>
                <c:pt idx="96">
                  <c:v>4.88</c:v>
                </c:pt>
                <c:pt idx="97">
                  <c:v>4.12</c:v>
                </c:pt>
                <c:pt idx="98">
                  <c:v>6.19</c:v>
                </c:pt>
                <c:pt idx="99">
                  <c:v>4.46</c:v>
                </c:pt>
                <c:pt idx="100">
                  <c:v>5.92</c:v>
                </c:pt>
                <c:pt idx="101">
                  <c:v>11.96</c:v>
                </c:pt>
                <c:pt idx="102">
                  <c:v>11.29</c:v>
                </c:pt>
                <c:pt idx="103">
                  <c:v>21.78</c:v>
                </c:pt>
                <c:pt idx="104">
                  <c:v>28.37</c:v>
                </c:pt>
                <c:pt idx="105">
                  <c:v>33.81</c:v>
                </c:pt>
                <c:pt idx="106">
                  <c:v>33.51</c:v>
                </c:pt>
                <c:pt idx="107">
                  <c:v>27.78</c:v>
                </c:pt>
                <c:pt idx="108">
                  <c:v>32.03</c:v>
                </c:pt>
                <c:pt idx="109">
                  <c:v>34.119999999999997</c:v>
                </c:pt>
                <c:pt idx="110">
                  <c:v>27.81</c:v>
                </c:pt>
                <c:pt idx="111">
                  <c:v>23.65</c:v>
                </c:pt>
                <c:pt idx="112">
                  <c:v>20.85</c:v>
                </c:pt>
                <c:pt idx="113">
                  <c:v>19.899999999999999</c:v>
                </c:pt>
                <c:pt idx="114">
                  <c:v>11.17</c:v>
                </c:pt>
                <c:pt idx="115">
                  <c:v>12.63</c:v>
                </c:pt>
                <c:pt idx="116">
                  <c:v>3.75</c:v>
                </c:pt>
                <c:pt idx="117">
                  <c:v>9.3800000000000008</c:v>
                </c:pt>
                <c:pt idx="118">
                  <c:v>3.41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2.4500000000000002</c:v>
                </c:pt>
                <c:pt idx="122">
                  <c:v>3.82</c:v>
                </c:pt>
                <c:pt idx="123">
                  <c:v>0.66</c:v>
                </c:pt>
                <c:pt idx="124">
                  <c:v>0.65</c:v>
                </c:pt>
                <c:pt idx="125">
                  <c:v>2.99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1.71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1.68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2.4691358024691357</c:v>
                </c:pt>
                <c:pt idx="146">
                  <c:v>0</c:v>
                </c:pt>
                <c:pt idx="147">
                  <c:v>3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5</c:v>
                </c:pt>
                <c:pt idx="152">
                  <c:v>0</c:v>
                </c:pt>
                <c:pt idx="153">
                  <c:v>1.098901098901099</c:v>
                </c:pt>
                <c:pt idx="154">
                  <c:v>0</c:v>
                </c:pt>
                <c:pt idx="155">
                  <c:v>2.6315789473684208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CA-44F0-A1E4-05B6AFE10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545320"/>
        <c:axId val="458544664"/>
      </c:lineChart>
      <c:catAx>
        <c:axId val="458545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4664"/>
        <c:crosses val="autoZero"/>
        <c:auto val="1"/>
        <c:lblAlgn val="ctr"/>
        <c:lblOffset val="100"/>
        <c:noMultiLvlLbl val="0"/>
      </c:catAx>
      <c:valAx>
        <c:axId val="45854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704631738800303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0.14975</cdr:x>
      <cdr:y>0.79167</cdr:y>
    </cdr:from>
    <cdr:to>
      <cdr:x>0.14975</cdr:x>
      <cdr:y>0.88542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1256633" y="217171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0.44828</cdr:x>
      <cdr:y>0.78472</cdr:y>
    </cdr:from>
    <cdr:to>
      <cdr:x>0.44828</cdr:x>
      <cdr:y>0.87847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3761711" y="215265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0.76156</cdr:x>
      <cdr:y>0.7882</cdr:y>
    </cdr:from>
    <cdr:to>
      <cdr:x>0.76156</cdr:x>
      <cdr:y>0.88195</cdr:y>
    </cdr:to>
    <cdr:cxnSp macro="">
      <cdr:nvCxnSpPr>
        <cdr:cNvPr id="6" name="Gerader Verbinder 5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6390608" y="2162185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0.07756</cdr:x>
      <cdr:y>0.8588</cdr:y>
    </cdr:from>
    <cdr:to>
      <cdr:x>0.12864</cdr:x>
      <cdr:y>0.92998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6508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0.26826</cdr:x>
      <cdr:y>0.8588</cdr:y>
    </cdr:from>
    <cdr:to>
      <cdr:x>0.31933</cdr:x>
      <cdr:y>0.92998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22510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0.85282</cdr:x>
      <cdr:y>0.8588</cdr:y>
    </cdr:from>
    <cdr:to>
      <cdr:x>0.9039</cdr:x>
      <cdr:y>0.92998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7156450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0.15051</cdr:x>
      <cdr:y>0.79052</cdr:y>
    </cdr:from>
    <cdr:to>
      <cdr:x>0.15051</cdr:x>
      <cdr:y>0.88427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1263008" y="2168542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0.44676</cdr:x>
      <cdr:y>0.79051</cdr:y>
    </cdr:from>
    <cdr:to>
      <cdr:x>0.44676</cdr:x>
      <cdr:y>0.88426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3748998" y="2168536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0.76004</cdr:x>
      <cdr:y>0.79051</cdr:y>
    </cdr:from>
    <cdr:to>
      <cdr:x>0.76004</cdr:x>
      <cdr:y>0.88426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6377895" y="2168536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0.08513</cdr:x>
      <cdr:y>0.86111</cdr:y>
    </cdr:from>
    <cdr:to>
      <cdr:x>0.13621</cdr:x>
      <cdr:y>0.93229</cdr:y>
    </cdr:to>
    <cdr:sp macro="" textlink="">
      <cdr:nvSpPr>
        <cdr:cNvPr id="8" name="Textfeld 7">
          <a:extLst xmlns:a="http://schemas.openxmlformats.org/drawingml/2006/main">
            <a:ext uri="{FF2B5EF4-FFF2-40B4-BE49-F238E27FC236}">
              <a16:creationId xmlns:a16="http://schemas.microsoft.com/office/drawing/2014/main" id="{7165A50D-8A74-4129-95CB-836E14424274}"/>
            </a:ext>
          </a:extLst>
        </cdr:cNvPr>
        <cdr:cNvSpPr txBox="1"/>
      </cdr:nvSpPr>
      <cdr:spPr>
        <a:xfrm xmlns:a="http://schemas.openxmlformats.org/drawingml/2006/main">
          <a:off x="714376" y="23622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0.27166</cdr:x>
      <cdr:y>0.86574</cdr:y>
    </cdr:from>
    <cdr:to>
      <cdr:x>0.32274</cdr:x>
      <cdr:y>0.93692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227965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11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0.85168</cdr:x>
      <cdr:y>0.86574</cdr:y>
    </cdr:from>
    <cdr:to>
      <cdr:x>0.90276</cdr:x>
      <cdr:y>0.93692</cdr:y>
    </cdr:to>
    <cdr:sp macro="" textlink="">
      <cdr:nvSpPr>
        <cdr:cNvPr id="12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7146925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0.15064</cdr:x>
      <cdr:y>0.78936</cdr:y>
    </cdr:from>
    <cdr:to>
      <cdr:x>0.15064</cdr:x>
      <cdr:y>0.88311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1259804" y="216536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0.44791</cdr:x>
      <cdr:y>0.78935</cdr:y>
    </cdr:from>
    <cdr:to>
      <cdr:x>0.44791</cdr:x>
      <cdr:y>0.8831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3745849" y="2165354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0.76112</cdr:x>
      <cdr:y>0.79282</cdr:y>
    </cdr:from>
    <cdr:to>
      <cdr:x>0.76112</cdr:x>
      <cdr:y>0.88657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6365209" y="217487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0.07555</cdr:x>
      <cdr:y>0.85532</cdr:y>
    </cdr:from>
    <cdr:to>
      <cdr:x>0.1268</cdr:x>
      <cdr:y>0.9265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631825" y="234632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0.26803</cdr:x>
      <cdr:y>0.86574</cdr:y>
    </cdr:from>
    <cdr:to>
      <cdr:x>0.31929</cdr:x>
      <cdr:y>0.93692</cdr:y>
    </cdr:to>
    <cdr:sp macro="" textlink="">
      <cdr:nvSpPr>
        <cdr:cNvPr id="6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224155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0.6325</cdr:x>
      <cdr:y>0.86227</cdr:y>
    </cdr:from>
    <cdr:to>
      <cdr:x>0.68375</cdr:x>
      <cdr:y>0.93345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5289550" y="236537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0.85459</cdr:x>
      <cdr:y>0.86227</cdr:y>
    </cdr:from>
    <cdr:to>
      <cdr:x>0.90585</cdr:x>
      <cdr:y>0.93345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7146925" y="236537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 insgesamt seit einigen Wochen Stabilisierung, in KW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37/2022:</a:t>
            </a:r>
            <a:r>
              <a:rPr lang="de-DE" sz="1200" b="0" dirty="0">
                <a:sym typeface="Wingdings" panose="05000000000000000000" pitchFamily="2" charset="2"/>
              </a:rPr>
              <a:t> 3,1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38/2022: 24 je 100T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 insgesamt seit einigen Wochen Stabilisierung, in KW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37/2022:</a:t>
            </a:r>
            <a:r>
              <a:rPr lang="de-DE" sz="1200" b="0" dirty="0">
                <a:sym typeface="Wingdings" panose="05000000000000000000" pitchFamily="2" charset="2"/>
              </a:rPr>
              <a:t> 3,1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38/2022: 24 je 100T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Combine_scale_short_total.png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Combine_short.png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gestiegen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9,2 % (Vorwoche: 6,3 %; Vorwochenwert: 5,0 %)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Trend: seit 34. KW steigend (bisher nicht das übliche zu erwartende Herbstplateau)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mit 9,2 % über dem Bereich der Vorjahre zur 38. KW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Deutlichster Anstieg bei den 15- bis 34-Jährigen : Zunahme um 80 % (38. KW 12,6 %; Vorwoche: 7 %)</a:t>
            </a:r>
          </a:p>
          <a:p>
            <a:pPr marL="171450" indent="-171450">
              <a:buFontTx/>
              <a:buChar char="-"/>
            </a:pPr>
            <a:endParaRPr lang="de-DE" sz="1200" b="1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steigende Tendenz 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(1, 7 %, 3 Vorwochen bei 0,8 % (33. KW bis 35. KW), seit 36. KW stetiger Anstieg</a:t>
            </a:r>
          </a:p>
          <a:p>
            <a:pPr marL="628650" lvl="1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in fast allen AG (nur bei den ab 60-Jährigen nicht)</a:t>
            </a:r>
          </a:p>
          <a:p>
            <a:pPr marL="628650" lvl="1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Ebenfalls stark gestiegen gegenüber der Vorwoche</a:t>
            </a:r>
            <a:endParaRPr lang="de-DE" i="0" strike="noStrik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38. KW wurden bundesweit mehr Arzt­be­su­che wegen ARE regis­triert wie in der Vor­woche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gestiegen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 KW  38: 1.401; KW 37 insgesamt mit 1.170  (Vorwochenwert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liegt bei ca. 1.071)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Anstieg Anfang Herbst und Ende der Sommerferien zu erwarten, aber schon sehr deutlich, erhöhte ARE-Rate durch die Zunahme der SARS-CoV-2  Infektionen?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über dem Bereich der Vorjahre zur 38. KW,;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Vorwoche: D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deutlichster Anstieg bei den 5-14J. (+34 %),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Sommerferien mehr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 gebremstes Transmissionsgeschehen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und nach AGI-Regionen: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\\rki.local\daten\Projekte\FG36_AGI\Wochenberichte\Berichterstellung\Saison_2021_22\Woche_38_2022\AGI-Wochenbericht_2022_09_27.xls oder \\rki.local\daten\Projekte\FG36_AGI\Wochenberichte\Berichterstellung\Saison_2021_22\Woche_38_2022\KI_2015_2022_09_27.xlsx Pivot Chart KI“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seit KW 29/2022 insgesamt zurückgegangen war, wird seit KW 36/2022 wieder ein leichter Anstieg der Werte beobachtet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38 ist die Anzahl der Arztkonsultationen wegen COVID-ARE bei den 15-bis 34-Jährigen und 60- bis 79-Jährigen gestiegen, in den anderen Altersgruppen sind die Werte stabil geblieben bzw. leicht gesunken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37. KW 2022 insgesamt stabil geblieben, auf dem üblichen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SARI-Fälle mit Intensivbehandlung stabil im Vergleich zur Vorwoche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aktuell etwas niedriger als in den Vorjahren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im Vgl. zur Vorwoche in KW 38 leicht angestiegen: 28 %  (Vorwoche: 23 %) 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 sich in den letzten Wochen stabilisiert</a:t>
            </a:r>
            <a:r>
              <a:rPr lang="de-DE" b="0" dirty="0"/>
              <a:t>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33 % (Vorwoche: 27 %),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an SARI unter 1%, kein Influenza-Fall unter SARI mit Intensivbehandlung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der SARI-Fallzahlen in AG 5-14 in KW 38 bisher nicht fortgesetzt</a:t>
            </a: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27.9.2022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38.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3,1 COVID-SARI pro 100.000</a:t>
            </a:r>
          </a:p>
          <a:p>
            <a:endParaRPr lang="de-DE" dirty="0"/>
          </a:p>
          <a:p>
            <a:r>
              <a:rPr lang="de-DE" dirty="0"/>
              <a:t>Entspricht ca. 2.600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24/100T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0" y="841248"/>
            <a:ext cx="5750557" cy="258775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30.8.2022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72A3F6-1499-4B8F-B639-B0341B89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1" y="3291840"/>
            <a:ext cx="8915397" cy="356615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3,1 COVID-SARI pro 100.000</a:t>
            </a:r>
          </a:p>
          <a:p>
            <a:endParaRPr lang="de-DE" dirty="0"/>
          </a:p>
          <a:p>
            <a:r>
              <a:rPr lang="de-DE" dirty="0"/>
              <a:t>Entspricht ca. 2.600 neuen Krankenhausaufnahmen wegen COVID-SARI in D.</a:t>
            </a:r>
            <a:endParaRPr lang="en-US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AAC16D-343B-43D2-8A6A-4156F9F50433}"/>
              </a:ext>
            </a:extLst>
          </p:cNvPr>
          <p:cNvSpPr txBox="1"/>
          <p:nvPr/>
        </p:nvSpPr>
        <p:spPr>
          <a:xfrm>
            <a:off x="8389494" y="493642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24/100T</a:t>
            </a:r>
          </a:p>
        </p:txBody>
      </p:sp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27. KW bis 38.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17.9.2022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C0B06F15-1372-4B39-8BEC-C2EF49F880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1749" y="3609975"/>
          <a:ext cx="83915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7EEAC673-F691-4A67-B7A7-7415C9E8B4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1749" y="860207"/>
          <a:ext cx="83915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/>
              <a:t>28.09.2022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28909385-F1A0-4D98-822F-9755FBB30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425" y="2416783"/>
            <a:ext cx="445047" cy="28653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740065E-FE82-458B-83E5-9D7EC82DEBD7}"/>
              </a:ext>
            </a:extLst>
          </p:cNvPr>
          <p:cNvSpPr txBox="1"/>
          <p:nvPr/>
        </p:nvSpPr>
        <p:spPr>
          <a:xfrm>
            <a:off x="1234768" y="2416304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D6940F-BEE3-437C-A681-E6C0C70E96C5}"/>
              </a:ext>
            </a:extLst>
          </p:cNvPr>
          <p:cNvSpPr txBox="1"/>
          <p:nvPr/>
        </p:nvSpPr>
        <p:spPr>
          <a:xfrm>
            <a:off x="4869553" y="1605110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3CF5CE1-78C9-497E-9ACF-39C207A7451C}"/>
              </a:ext>
            </a:extLst>
          </p:cNvPr>
          <p:cNvSpPr txBox="1"/>
          <p:nvPr/>
        </p:nvSpPr>
        <p:spPr>
          <a:xfrm>
            <a:off x="5867604" y="2208200"/>
            <a:ext cx="56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15F80BA-4007-4BF9-8926-05898C5D85B8}"/>
              </a:ext>
            </a:extLst>
          </p:cNvPr>
          <p:cNvSpPr txBox="1"/>
          <p:nvPr/>
        </p:nvSpPr>
        <p:spPr>
          <a:xfrm>
            <a:off x="7724811" y="1612889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097F491-070F-498D-8F6F-05CE8639A6D2}"/>
              </a:ext>
            </a:extLst>
          </p:cNvPr>
          <p:cNvSpPr txBox="1"/>
          <p:nvPr/>
        </p:nvSpPr>
        <p:spPr>
          <a:xfrm>
            <a:off x="1836173" y="4395481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9BDD2F8-B869-494C-8C4B-93DB459F0E10}"/>
              </a:ext>
            </a:extLst>
          </p:cNvPr>
          <p:cNvSpPr txBox="1"/>
          <p:nvPr/>
        </p:nvSpPr>
        <p:spPr>
          <a:xfrm>
            <a:off x="2165354" y="5306823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B1760B8-7645-4E59-A8CD-AB1B58893DEE}"/>
              </a:ext>
            </a:extLst>
          </p:cNvPr>
          <p:cNvSpPr txBox="1"/>
          <p:nvPr/>
        </p:nvSpPr>
        <p:spPr>
          <a:xfrm>
            <a:off x="7532461" y="4617838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D9B65409-110F-445A-9172-64543E7693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0525" y="2057400"/>
          <a:ext cx="836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/>
              <a:t>28.09.2022</a:t>
            </a:r>
            <a:endParaRPr lang="de-DE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25B59F-FEB4-4358-BDD7-338463500BA2}"/>
              </a:ext>
            </a:extLst>
          </p:cNvPr>
          <p:cNvSpPr txBox="1"/>
          <p:nvPr/>
        </p:nvSpPr>
        <p:spPr>
          <a:xfrm>
            <a:off x="8190926" y="3429000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4731843-CB8A-46B8-A583-AF34494D17D6}"/>
              </a:ext>
            </a:extLst>
          </p:cNvPr>
          <p:cNvSpPr txBox="1"/>
          <p:nvPr/>
        </p:nvSpPr>
        <p:spPr>
          <a:xfrm>
            <a:off x="7836342" y="3584872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E7598E-C6C2-471A-A0BA-9F9D5C3A0084}"/>
              </a:ext>
            </a:extLst>
          </p:cNvPr>
          <p:cNvSpPr txBox="1"/>
          <p:nvPr/>
        </p:nvSpPr>
        <p:spPr>
          <a:xfrm>
            <a:off x="7116699" y="356841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15B9B0B-71A6-4396-BA4E-A44E908A5080}"/>
              </a:ext>
            </a:extLst>
          </p:cNvPr>
          <p:cNvSpPr txBox="1"/>
          <p:nvPr/>
        </p:nvSpPr>
        <p:spPr>
          <a:xfrm>
            <a:off x="6120695" y="3407480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38.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27.9.2022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938221" y="848537"/>
            <a:ext cx="27386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KW 37 bei 9.200 ARE (Vorwoche: 6.300)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7,7 Mio. ARE in Deutschland, unabhängig von einem Arztbesuch</a:t>
            </a:r>
            <a:br>
              <a:rPr lang="de-DE" b="1" dirty="0"/>
            </a:br>
            <a:r>
              <a:rPr lang="de-DE" dirty="0"/>
              <a:t>(37. KW: ca. 5,2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980190" y="4447046"/>
            <a:ext cx="2654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Vorwoche</a:t>
            </a:r>
            <a:r>
              <a:rPr lang="en-US" dirty="0"/>
              <a:t>:</a:t>
            </a:r>
          </a:p>
          <a:p>
            <a:r>
              <a:rPr lang="en-US" dirty="0" err="1"/>
              <a:t>Weiterer</a:t>
            </a:r>
            <a:r>
              <a:rPr lang="en-US" dirty="0"/>
              <a:t> </a:t>
            </a:r>
            <a:r>
              <a:rPr lang="en-US" dirty="0" err="1"/>
              <a:t>deutlicher</a:t>
            </a:r>
            <a:r>
              <a:rPr lang="en-US" dirty="0"/>
              <a:t> </a:t>
            </a:r>
            <a:r>
              <a:rPr lang="en-US" dirty="0" err="1"/>
              <a:t>Anstieg</a:t>
            </a:r>
            <a:r>
              <a:rPr lang="en-US" dirty="0"/>
              <a:t> in </a:t>
            </a:r>
            <a:r>
              <a:rPr lang="en-US" dirty="0" err="1"/>
              <a:t>allen</a:t>
            </a:r>
            <a:r>
              <a:rPr lang="en-US" dirty="0"/>
              <a:t> </a:t>
            </a:r>
            <a:r>
              <a:rPr lang="en-US" dirty="0" err="1"/>
              <a:t>Altersgruppen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2FC3E3-03BF-42C5-91FA-380141306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98" y="795755"/>
            <a:ext cx="5339684" cy="266984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459C1C3-62D5-494D-953D-AA6367E4CFD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4598" y="3465597"/>
            <a:ext cx="5339683" cy="30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38.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27.9.2022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686917" y="1406925"/>
            <a:ext cx="308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37. KW 2022:</a:t>
            </a:r>
          </a:p>
          <a:p>
            <a:r>
              <a:rPr lang="de-DE" dirty="0"/>
              <a:t>Insgesamt gestiegen</a:t>
            </a:r>
          </a:p>
          <a:p>
            <a:endParaRPr lang="de-DE" sz="600" dirty="0">
              <a:highlight>
                <a:srgbClr val="FFFF00"/>
              </a:highlight>
            </a:endParaRPr>
          </a:p>
          <a:p>
            <a:r>
              <a:rPr lang="de-DE" dirty="0"/>
              <a:t>ca. 1.400 Arzt­konsul­ta­tionen wegen ARE pro 100.000 EW </a:t>
            </a:r>
          </a:p>
          <a:p>
            <a:endParaRPr lang="de-DE" sz="1200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38. KW 2022: ca. 1,2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762607" y="4426022"/>
            <a:ext cx="318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 Anstieg in allen AG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75DE870-9B6D-4047-844D-74003182D4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33" t="29863" r="1533" b="-601"/>
          <a:stretch/>
        </p:blipFill>
        <p:spPr>
          <a:xfrm>
            <a:off x="0" y="1338528"/>
            <a:ext cx="5400000" cy="24664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5ED2348-68F4-4442-8337-1EC808E847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2" t="28255" r="-1522" b="2512"/>
          <a:stretch/>
        </p:blipFill>
        <p:spPr>
          <a:xfrm>
            <a:off x="286917" y="3825857"/>
            <a:ext cx="5400000" cy="24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27.9.2022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38. KW 2022</a:t>
            </a:r>
          </a:p>
          <a:p>
            <a:r>
              <a:rPr lang="de-DE" dirty="0"/>
              <a:t>Rund 230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</a:t>
            </a:r>
            <a:r>
              <a:rPr lang="de-DE" b="1"/>
              <a:t>rund 190.000 </a:t>
            </a:r>
            <a:r>
              <a:rPr lang="de-DE" b="1" dirty="0"/>
              <a:t>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8" y="2074540"/>
            <a:ext cx="7891195" cy="31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7" y="1036359"/>
            <a:ext cx="4247996" cy="212399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38.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1" y="1036359"/>
            <a:ext cx="4247996" cy="21239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1" y="2888816"/>
            <a:ext cx="4247996" cy="21239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1" y="4705759"/>
            <a:ext cx="4247996" cy="212399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59" y="2888816"/>
            <a:ext cx="4247996" cy="212399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59" y="4705759"/>
            <a:ext cx="4247996" cy="2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38.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27.9.2022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94590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40205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38.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38.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428701" y="1672187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28%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48112" y="1851900"/>
            <a:ext cx="314307" cy="495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394983" y="480985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33%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114394" y="5001594"/>
            <a:ext cx="359603" cy="49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73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38.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589039"/>
            <a:ext cx="1860421" cy="195750"/>
          </a:xfrm>
        </p:spPr>
        <p:txBody>
          <a:bodyPr/>
          <a:lstStyle/>
          <a:p>
            <a:r>
              <a:rPr lang="de-DE" dirty="0"/>
              <a:t>Stand: 27.9.2022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8287772" y="1453690"/>
            <a:ext cx="13584" cy="629512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7347246" y="1128406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24 % COVID-19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>
            <a:off x="8301356" y="5140629"/>
            <a:ext cx="0" cy="451940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288143" y="4825994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42 %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8272826" y="3288406"/>
            <a:ext cx="28530" cy="591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324148" y="2980629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34 % COVID-19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A2D7A60-AE91-4AB7-BFD5-5AB2A17D3D54}"/>
              </a:ext>
            </a:extLst>
          </p:cNvPr>
          <p:cNvCxnSpPr>
            <a:cxnSpLocks/>
          </p:cNvCxnSpPr>
          <p:nvPr/>
        </p:nvCxnSpPr>
        <p:spPr>
          <a:xfrm>
            <a:off x="4204972" y="1391072"/>
            <a:ext cx="19706" cy="591882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9451105E-4F19-48CF-A6CD-9F03C1FCC781}"/>
              </a:ext>
            </a:extLst>
          </p:cNvPr>
          <p:cNvSpPr txBox="1"/>
          <p:nvPr/>
        </p:nvSpPr>
        <p:spPr>
          <a:xfrm>
            <a:off x="3690554" y="1094567"/>
            <a:ext cx="1069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13 % RSV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38.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27.9.2022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1489</Words>
  <Application>Microsoft Office PowerPoint</Application>
  <PresentationFormat>Bildschirmpräsentation (4:3)</PresentationFormat>
  <Paragraphs>185</Paragraphs>
  <Slides>14</Slides>
  <Notes>13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Daten NRZ Influenzaviren  Datenstand 27.9.2022</vt:lpstr>
      <vt:lpstr>GrippeWeb bis zur 38. KW 2022 </vt:lpstr>
      <vt:lpstr>Arbeitsgemeinschaft Influenza ARE-Konsultationen / 100.000 Einwohner bis zur 38. KW 2022</vt:lpstr>
      <vt:lpstr>Arbeitsgemeinschaft Influenza - SEEDARE ARE-Konsultationen mit COVID-Diagnose / 100.000 Einwohner </vt:lpstr>
      <vt:lpstr>SEEDARE – ARE mit COVID-19 Konsultationen in Altersgruppen bis zur 38.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3700</cp:revision>
  <cp:lastPrinted>2020-05-13T06:04:10Z</cp:lastPrinted>
  <dcterms:created xsi:type="dcterms:W3CDTF">2015-11-02T12:29:13Z</dcterms:created>
  <dcterms:modified xsi:type="dcterms:W3CDTF">2022-09-28T09:00:03Z</dcterms:modified>
</cp:coreProperties>
</file>