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8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95" d="100"/>
          <a:sy n="95" d="100"/>
        </p:scale>
        <p:origin x="907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12.10.2022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12.10.2022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Lagebericht_Mittwoch_DATUM.xlsm,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es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sowohl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die, die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Woche</a:t>
            </a:r>
            <a:r>
              <a:rPr lang="en-GB" dirty="0"/>
              <a:t> 37 </a:t>
            </a:r>
            <a:r>
              <a:rPr lang="en-GB" dirty="0" err="1"/>
              <a:t>beginnt</a:t>
            </a:r>
            <a:r>
              <a:rPr lang="en-GB" dirty="0"/>
              <a:t>.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Präferenz</a:t>
            </a:r>
            <a:r>
              <a:rPr lang="en-GB" dirty="0"/>
              <a:t>, </a:t>
            </a:r>
            <a:r>
              <a:rPr lang="en-GB" dirty="0" err="1"/>
              <a:t>ggf</a:t>
            </a:r>
            <a:r>
              <a:rPr lang="en-GB" dirty="0"/>
              <a:t>. </a:t>
            </a:r>
            <a:r>
              <a:rPr lang="en-GB" dirty="0" err="1"/>
              <a:t>Mit</a:t>
            </a:r>
            <a:r>
              <a:rPr lang="en-GB" dirty="0"/>
              <a:t> in die </a:t>
            </a:r>
            <a:r>
              <a:rPr lang="en-GB" dirty="0" err="1"/>
              <a:t>Bescheidgabe</a:t>
            </a:r>
            <a:r>
              <a:rPr lang="en-GB" dirty="0"/>
              <a:t>-Email an Michaela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aufnehmen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 </a:t>
            </a:r>
            <a:r>
              <a:rPr lang="en-GB" dirty="0" err="1"/>
              <a:t>Wichtig</a:t>
            </a:r>
            <a:r>
              <a:rPr lang="en-GB" dirty="0"/>
              <a:t>: “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Graphik</a:t>
            </a:r>
            <a:r>
              <a:rPr lang="en-GB" dirty="0"/>
              <a:t>” </a:t>
            </a:r>
            <a:r>
              <a:rPr lang="en-GB" dirty="0" err="1"/>
              <a:t>einfügen</a:t>
            </a:r>
            <a:r>
              <a:rPr lang="en-GB" dirty="0"/>
              <a:t>,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Tabelle</a:t>
            </a:r>
            <a:r>
              <a:rPr lang="en-GB" dirty="0"/>
              <a:t>, </a:t>
            </a:r>
            <a:r>
              <a:rPr lang="en-GB" dirty="0" err="1"/>
              <a:t>Excelobjekt</a:t>
            </a:r>
            <a:r>
              <a:rPr lang="en-GB" dirty="0"/>
              <a:t>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12. Oktober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12.10.2022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9886E6BE-B79E-453D-BE3B-723AF0998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703640"/>
              </p:ext>
            </p:extLst>
          </p:nvPr>
        </p:nvGraphicFramePr>
        <p:xfrm>
          <a:off x="408216" y="605673"/>
          <a:ext cx="7983646" cy="4161590"/>
        </p:xfrm>
        <a:graphic>
          <a:graphicData uri="http://schemas.openxmlformats.org/drawingml/2006/table">
            <a:tbl>
              <a:tblPr firstRow="1" firstCol="1" bandRow="1"/>
              <a:tblGrid>
                <a:gridCol w="971850">
                  <a:extLst>
                    <a:ext uri="{9D8B030D-6E8A-4147-A177-3AD203B41FA5}">
                      <a16:colId xmlns:a16="http://schemas.microsoft.com/office/drawing/2014/main" val="3370930083"/>
                    </a:ext>
                  </a:extLst>
                </a:gridCol>
                <a:gridCol w="971850">
                  <a:extLst>
                    <a:ext uri="{9D8B030D-6E8A-4147-A177-3AD203B41FA5}">
                      <a16:colId xmlns:a16="http://schemas.microsoft.com/office/drawing/2014/main" val="3896754162"/>
                    </a:ext>
                  </a:extLst>
                </a:gridCol>
                <a:gridCol w="163296">
                  <a:extLst>
                    <a:ext uri="{9D8B030D-6E8A-4147-A177-3AD203B41FA5}">
                      <a16:colId xmlns:a16="http://schemas.microsoft.com/office/drawing/2014/main" val="2510405520"/>
                    </a:ext>
                  </a:extLst>
                </a:gridCol>
                <a:gridCol w="971088">
                  <a:extLst>
                    <a:ext uri="{9D8B030D-6E8A-4147-A177-3AD203B41FA5}">
                      <a16:colId xmlns:a16="http://schemas.microsoft.com/office/drawing/2014/main" val="3503325083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1244914938"/>
                    </a:ext>
                  </a:extLst>
                </a:gridCol>
                <a:gridCol w="163296">
                  <a:extLst>
                    <a:ext uri="{9D8B030D-6E8A-4147-A177-3AD203B41FA5}">
                      <a16:colId xmlns:a16="http://schemas.microsoft.com/office/drawing/2014/main" val="1309486417"/>
                    </a:ext>
                  </a:extLst>
                </a:gridCol>
                <a:gridCol w="1620005">
                  <a:extLst>
                    <a:ext uri="{9D8B030D-6E8A-4147-A177-3AD203B41FA5}">
                      <a16:colId xmlns:a16="http://schemas.microsoft.com/office/drawing/2014/main" val="1692501196"/>
                    </a:ext>
                  </a:extLst>
                </a:gridCol>
                <a:gridCol w="163296">
                  <a:extLst>
                    <a:ext uri="{9D8B030D-6E8A-4147-A177-3AD203B41FA5}">
                      <a16:colId xmlns:a16="http://schemas.microsoft.com/office/drawing/2014/main" val="3411462971"/>
                    </a:ext>
                  </a:extLst>
                </a:gridCol>
                <a:gridCol w="1770810">
                  <a:extLst>
                    <a:ext uri="{9D8B030D-6E8A-4147-A177-3AD203B41FA5}">
                      <a16:colId xmlns:a16="http://schemas.microsoft.com/office/drawing/2014/main" val="484447674"/>
                    </a:ext>
                  </a:extLst>
                </a:gridCol>
              </a:tblGrid>
              <a:tr h="30649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11.10. 12:15 Uhr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12.10.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476198"/>
                  </a:ext>
                </a:extLst>
              </a:tr>
              <a:tr h="542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410094"/>
                  </a:ext>
                </a:extLst>
              </a:tr>
              <a:tr h="153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+136.748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+79.700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799,9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+56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+859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66520"/>
                  </a:ext>
                </a:extLst>
              </a:tr>
              <a:tr h="268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(34.257.916)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1.349.100]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[1.660]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+921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574753"/>
                  </a:ext>
                </a:extLst>
              </a:tr>
              <a:tr h="159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+6.541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728009"/>
                  </a:ext>
                </a:extLst>
              </a:tr>
              <a:tr h="724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863388"/>
                  </a:ext>
                </a:extLst>
              </a:tr>
              <a:tr h="9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+3.591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+56.900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11,8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8,0 %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64.793.523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45890"/>
                  </a:ext>
                </a:extLst>
              </a:tr>
              <a:tr h="268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(693.993)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32.757.900)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[381/411]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63.476.472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240919"/>
                  </a:ext>
                </a:extLst>
              </a:tr>
              <a:tr h="9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51.777.979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709499"/>
                  </a:ext>
                </a:extLst>
              </a:tr>
              <a:tr h="7246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70255"/>
                  </a:ext>
                </a:extLst>
              </a:tr>
              <a:tr h="930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+199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31,5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+288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77,8 %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738176"/>
                  </a:ext>
                </a:extLst>
              </a:tr>
              <a:tr h="930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(150.919)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[105/411]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935813"/>
                  </a:ext>
                </a:extLst>
              </a:tr>
              <a:tr h="161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62,2 %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911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12.10.2022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B7B165-174D-4861-9A61-51AA49D69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70" y="818192"/>
            <a:ext cx="7071158" cy="38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12.10.2022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1BCAF8-371A-421C-A0F4-4EFFC7AC8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15" y="727421"/>
            <a:ext cx="5906416" cy="41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12.10.2022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ECB952-7508-4872-9FAC-78AF86E66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89" y="427373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12.10.2022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AC3FDD-A2B9-4F20-979E-0D20026D4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64" y="904348"/>
            <a:ext cx="7671677" cy="36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28.09.2022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E35EE1-136E-4F19-BEC1-ADF280909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</Words>
  <Application>Microsoft Office PowerPoint</Application>
  <PresentationFormat>Bildschirmpräsentation (16:9)</PresentationFormat>
  <Paragraphs>145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Claudia Sievers</cp:lastModifiedBy>
  <cp:revision>756</cp:revision>
  <dcterms:created xsi:type="dcterms:W3CDTF">2015-11-02T12:29:13Z</dcterms:created>
  <dcterms:modified xsi:type="dcterms:W3CDTF">2022-10-12T08:45:37Z</dcterms:modified>
</cp:coreProperties>
</file>