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64" r:id="rId4"/>
    <p:sldId id="331" r:id="rId5"/>
    <p:sldId id="330" r:id="rId6"/>
    <p:sldId id="323" r:id="rId7"/>
    <p:sldId id="336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2B016-EF04-417B-A9F1-732D25D37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10275C1-6055-47F7-9B4C-7B3DBCFE4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3405AB-E2AB-4D0D-AFF8-712FA578C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AC9D28-C169-4BF7-9FC5-E5864CA8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A29808-2695-42A6-9C21-B53CE6C2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15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A8B1A-B1A3-4913-A1AD-077B9D30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0ADE82F-7210-4DED-8D78-9C761EF7B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573F3C-DA3D-4C0A-9794-954603574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839043-E34A-498D-85C3-583A1CAFF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27EE64-96EF-4A1B-81E9-7010DCD6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01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857C12A-C6D4-46BE-8376-51374E39D7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57339CA-F1ED-4151-9D13-73CE6B0C5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1A29A3-80E8-43FC-A968-E4EC3FB7D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E52E34-AA45-44C5-9DCC-F488414A7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EDA052-4284-4841-8FA6-BA67F49C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890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46520" y="2267305"/>
            <a:ext cx="6006459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19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0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119530" y="6432176"/>
            <a:ext cx="11545089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816245"/>
            <a:ext cx="6004983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58865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" y="1384875"/>
            <a:ext cx="11661979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19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119530" y="6432176"/>
            <a:ext cx="11545089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5246520" y="2267305"/>
            <a:ext cx="6006459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816245"/>
            <a:ext cx="6004983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63423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609600" y="1710633"/>
            <a:ext cx="10644861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78010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27592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076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608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633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148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9E20C-01DA-49A4-A6CD-C7853A6D9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9FBD4F-3280-4656-AB69-11960B6A8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5F083A-943A-459E-897D-C0D577E08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AE7192-B2AE-409D-9D52-C65C1F09C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1A9183-4111-4D46-A6EA-8B22FD9AB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70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60FAA5-A7E4-4560-9FB8-98A28CAE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4F4994-C4CB-4BEC-A194-E291A077A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06CF07-2712-4B32-BACE-237CFD31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A9E79A-07D2-4168-B7ED-DA1877EE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E199B7-F240-4261-AE6B-40500001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11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1D0CA-0F6B-4528-89DD-236B3D31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B21C89-E3AB-44FF-9E60-47F3AC940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33AFAA-8BFE-4D55-AC35-090B4B605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8CB0E75-E50B-4D72-B5FD-11D8BDB10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4B0CB1-3FFF-41F3-AF1F-DBCE37B7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BB0BAA-4CFA-43B6-9771-ED254EC8B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60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8373C-392F-4FD6-9099-E754D8078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69E836-DD42-4E12-9552-77ACF467B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BB08A5B-1D2F-47E4-8E33-FCB51F05F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FB446D8-8348-4139-A704-3DF96A20B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FB81C69-8460-43AD-9151-710BEA419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C1722D9-EB11-4AF5-89D1-50FEE8B8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8FFD80C-45B4-4EEA-81FA-C6DC95FA2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C61EA2-4D68-4B62-8061-5A9BB1DE0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08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F4DBC-5B05-4D0A-9F98-56E8CC77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446091-73DA-4344-8FB0-8BC4D83B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D83DF5-38C5-416D-A957-C320A1DF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67F69E-B371-4FB5-BF1C-4AC6B71D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96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87A05B7-18E6-4319-A447-C43886AFA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29F19D2-CC4C-404D-8164-9640596D7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A010E9-0C89-4483-BFF1-D720F966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71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BF66D-4CF6-4822-9029-075567C91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9A7542-C9D5-4017-8068-59D4E7296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E3FDE1-938F-494E-A226-DC0D05A56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3F417B-2C62-47AC-8D75-5BD490F2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1DB4F8C-B479-41DB-95DE-16B877E39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84E844-331C-4448-A197-0E351498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3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6001A-E89B-4B24-9520-7D09ADF4D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D587713-48B4-4F87-9DFA-831802247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2BF186-6272-4A7C-9B7E-4D9854930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6DE368D-A339-436B-A409-17D2BF586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4878E5-FAB6-4DFF-A10C-B170937EF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F075A5-3363-4F6C-8593-B84195FB3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74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17CA9CD-E084-4830-BA85-B35CD667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3EFB43-E9DD-4A4F-9486-944894993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C1067A-9288-4126-8342-020A84FDF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1E44A-044B-47A3-B778-26D7F7C317F4}" type="datetimeFigureOut">
              <a:rPr lang="de-DE" smtClean="0"/>
              <a:t>12.10.2022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E7A84C-8521-4E3E-9EB9-B7ACDD9BB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1A4273-D582-423C-AE23-5877FEC17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91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710633"/>
            <a:ext cx="10644861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1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783" y="326666"/>
            <a:ext cx="2739733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1" y="6458251"/>
            <a:ext cx="10662508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005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9DD609-D548-45D5-A762-24830FA6D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5072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Testanzahl und –Kapazität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B497885-2AE0-4F4B-A21F-11A7D1D4AAED}"/>
              </a:ext>
            </a:extLst>
          </p:cNvPr>
          <p:cNvSpPr txBox="1"/>
          <p:nvPr/>
        </p:nvSpPr>
        <p:spPr>
          <a:xfrm>
            <a:off x="2312776" y="6273225"/>
            <a:ext cx="7555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/>
              <a:t>Testkapazität bei 2,7 Millionen / Woche (gleichbleibend)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C78116D-30E0-4595-A865-E71CA4131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16" y="1825625"/>
            <a:ext cx="9002768" cy="4351338"/>
          </a:xfrm>
        </p:spPr>
      </p:pic>
    </p:spTree>
    <p:extLst>
      <p:ext uri="{BB962C8B-B14F-4D97-AF65-F5344CB8AC3E}">
        <p14:creationId xmlns:p14="http://schemas.microsoft.com/office/powerpoint/2010/main" val="225327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9182E96-D851-46C8-9523-4FD043FCE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710" y="1181874"/>
            <a:ext cx="10163504" cy="469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2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C95C10B-1755-4958-AC82-713189ED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F9FDAA6-F32F-43B0-B391-10FD335B7B45}"/>
              </a:ext>
            </a:extLst>
          </p:cNvPr>
          <p:cNvSpPr/>
          <p:nvPr/>
        </p:nvSpPr>
        <p:spPr>
          <a:xfrm>
            <a:off x="1703512" y="260649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SARS in ARS: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 04.10.2022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392091A-57AC-4AC4-B6A9-3A034DDE6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151" y="1005015"/>
            <a:ext cx="9225698" cy="531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2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892" y="-253680"/>
            <a:ext cx="6742364" cy="874368"/>
          </a:xfrm>
        </p:spPr>
        <p:txBody>
          <a:bodyPr/>
          <a:lstStyle/>
          <a:p>
            <a:r>
              <a:rPr lang="de-DE" sz="2000" dirty="0"/>
              <a:t>Wo wird getestet (SARS in ARS)</a:t>
            </a:r>
            <a:r>
              <a:rPr lang="de-DE" sz="1800" b="0" dirty="0"/>
              <a:t> - Datenstand 04.10.2022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940A4EC-AAD3-4DBC-8F57-7192BE0AD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15" y="536537"/>
            <a:ext cx="7151802" cy="401268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C311609-FAEB-438E-895F-8542CDCE0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298" y="3646244"/>
            <a:ext cx="5537702" cy="307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069" y="332657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04.10.2022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6456128" y="2914672"/>
            <a:ext cx="406794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Positivenanteile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2197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1" i="0" u="none" strike="noStrike" kern="1200" cap="none" spc="0" normalizeH="0" baseline="0" noProof="0" dirty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1907791" y="5333492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Anzahl POSITIVE Testungen pro 100.000 Einwohner nach Altersgruppe und Woche</a:t>
            </a:r>
          </a:p>
        </p:txBody>
      </p:sp>
      <p:pic>
        <p:nvPicPr>
          <p:cNvPr id="12" name="Picture">
            <a:extLst>
              <a:ext uri="{FF2B5EF4-FFF2-40B4-BE49-F238E27FC236}">
                <a16:creationId xmlns:a16="http://schemas.microsoft.com/office/drawing/2014/main" id="{BCCBF872-2D7A-4B28-B08B-CBB51B9198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20717" y="1627478"/>
            <a:ext cx="5842000" cy="324548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6" name="Picture">
            <a:extLst>
              <a:ext uri="{FF2B5EF4-FFF2-40B4-BE49-F238E27FC236}">
                <a16:creationId xmlns:a16="http://schemas.microsoft.com/office/drawing/2014/main" id="{8B9FAF8A-1A63-4295-BAAB-223F4D6D5B7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417541" y="93129"/>
            <a:ext cx="5571444" cy="2831622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7" name="Picture">
            <a:extLst>
              <a:ext uri="{FF2B5EF4-FFF2-40B4-BE49-F238E27FC236}">
                <a16:creationId xmlns:a16="http://schemas.microsoft.com/office/drawing/2014/main" id="{818D8034-0B58-4E62-AEDD-FE3AFD15759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6350000" y="3762680"/>
            <a:ext cx="5842000" cy="324548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8C933C7-725B-4539-BD4A-DA4B0ECD9B87}"/>
              </a:ext>
            </a:extLst>
          </p:cNvPr>
          <p:cNvSpPr/>
          <p:nvPr/>
        </p:nvSpPr>
        <p:spPr>
          <a:xfrm>
            <a:off x="1580626" y="218033"/>
            <a:ext cx="8967830" cy="6924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95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Datenstand: </a:t>
            </a:r>
            <a:r>
              <a:rPr lang="de-DE" sz="1950" dirty="0">
                <a:solidFill>
                  <a:srgbClr val="045AA6"/>
                </a:solidFill>
                <a:latin typeface="Calibri"/>
              </a:rPr>
              <a:t>11</a:t>
            </a:r>
            <a:r>
              <a:rPr kumimoji="0" lang="de-DE" sz="195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.10.2022</a:t>
            </a:r>
            <a:br>
              <a:rPr kumimoji="0" lang="de-DE" sz="1950" b="0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95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Ausbrüche in medizinischen Behandlungseinrichtungen und Alten- und Pflegeheimen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542F0E5-F4F7-4FAD-BBF6-862ACF4268C3}"/>
              </a:ext>
            </a:extLst>
          </p:cNvPr>
          <p:cNvSpPr/>
          <p:nvPr/>
        </p:nvSpPr>
        <p:spPr>
          <a:xfrm>
            <a:off x="3215680" y="933841"/>
            <a:ext cx="364444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5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Medizinische Behandlungseinrichtungen </a:t>
            </a: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9935839-7DCF-460E-B58E-B05D115CB314}"/>
              </a:ext>
            </a:extLst>
          </p:cNvPr>
          <p:cNvSpPr/>
          <p:nvPr/>
        </p:nvSpPr>
        <p:spPr>
          <a:xfrm>
            <a:off x="4084256" y="3878974"/>
            <a:ext cx="196826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5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Alten- und Pflegeheime</a:t>
            </a:r>
            <a:endParaRPr kumimoji="0" lang="de-DE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">
            <a:extLst>
              <a:ext uri="{FF2B5EF4-FFF2-40B4-BE49-F238E27FC236}">
                <a16:creationId xmlns:a16="http://schemas.microsoft.com/office/drawing/2014/main" id="{C0231DD7-FCC0-4978-B482-9B174FAFDB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586827" y="1198801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5" name="Picture">
            <a:extLst>
              <a:ext uri="{FF2B5EF4-FFF2-40B4-BE49-F238E27FC236}">
                <a16:creationId xmlns:a16="http://schemas.microsoft.com/office/drawing/2014/main" id="{0C6434DF-8462-4799-B212-51AFBFA4562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347243" y="4150995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9639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Breitbild</PresentationFormat>
  <Paragraphs>14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ＭＳ 明朝</vt:lpstr>
      <vt:lpstr>Wingdings</vt:lpstr>
      <vt:lpstr>Office</vt:lpstr>
      <vt:lpstr>Office-Design</vt:lpstr>
      <vt:lpstr>Testanzahl und –Kapazität</vt:lpstr>
      <vt:lpstr>PowerPoint-Präsentation</vt:lpstr>
      <vt:lpstr>PowerPoint-Präsentation</vt:lpstr>
      <vt:lpstr>Wo wird getestet (SARS in ARS) - Datenstand 04.10.2022</vt:lpstr>
      <vt:lpstr>Datenstand 04.10.2022  Anzahl der Testungen pro 100.000 Einwohner nach Altersgruppe und Woche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Abu Sin, Muna</dc:creator>
  <cp:lastModifiedBy>Abu Sin, Muna</cp:lastModifiedBy>
  <cp:revision>23</cp:revision>
  <dcterms:created xsi:type="dcterms:W3CDTF">2022-06-28T18:18:26Z</dcterms:created>
  <dcterms:modified xsi:type="dcterms:W3CDTF">2022-10-12T08:46:20Z</dcterms:modified>
</cp:coreProperties>
</file>