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14" r:id="rId2"/>
    <p:sldId id="825" r:id="rId3"/>
    <p:sldId id="863" r:id="rId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3467" autoAdjust="0"/>
  </p:normalViewPr>
  <p:slideViewPr>
    <p:cSldViewPr snapToGrid="0" snapToObjects="1">
      <p:cViewPr varScale="1">
        <p:scale>
          <a:sx n="60" d="100"/>
          <a:sy n="60" d="100"/>
        </p:scale>
        <p:origin x="1020" y="48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im Frühjahr 2022 geänderte Teststrategien insbesondere in Europa z.B. Spanien, Dänemark, England testen nur Risikogruppen </a:t>
            </a:r>
            <a:r>
              <a:rPr lang="de-DE" sz="1050" dirty="0" err="1"/>
              <a:t>bzw</a:t>
            </a:r>
            <a:r>
              <a:rPr lang="de-DE" sz="1050" dirty="0"/>
              <a:t> Empfehlen nur Testung von Personen mit Risiko für ein schweren verlauf, Personen die Behandlung im KH benötigen und Personen die mit RG arbeiten; Österreich hat Anzahl PCR pro Einwohner reduziert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</a:t>
            </a:r>
            <a:r>
              <a:rPr lang="en-US" sz="1050" dirty="0"/>
              <a:t>case and death data for the Region of Africa are incomplete and will be updated as soon as more information becomes available.</a:t>
            </a: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https://www.ecdc.europa.eu/en/covid-19/country-overviews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45AA6"/>
                </a:solidFill>
              </a:rPr>
              <a:t>VV-Landschaft hat sich nicht wesentlich geändert</a:t>
            </a:r>
          </a:p>
          <a:p>
            <a:endParaRPr lang="en-US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https://www.ecdc.europa.eu/en/publications-data/spread-sars-cov-2-omicron-variant-sub-lineage-bq1-eueea</a:t>
            </a:r>
            <a:endParaRPr lang="de-DE" sz="1200" b="0" dirty="0"/>
          </a:p>
          <a:p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73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10/26/2022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10/26/2022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10/26/2022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10/26/2022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10/26/2022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10/26/2022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10/26/2022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10/26/2022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10/26/2022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10/26/2022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25.10.2022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130206" y="2432084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27095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-42,78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-67,19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371.321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-0,32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795.453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-11,02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1.400.644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-23,34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-26,22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-99,86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2.570.817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-19,18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8.473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-12,45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26.10.2022, Datenstand 25.10.2022; Karte und Tabelle PHI-Auswertung von </a:t>
            </a:r>
            <a:r>
              <a:rPr lang="de-DE" sz="1200" i="1" dirty="0"/>
              <a:t>WHO-Daten, Datenstand 25.10.2022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263DA0-80A5-4A50-86BD-DE1192461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8" y="1053504"/>
            <a:ext cx="6941143" cy="224590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8F58C83-D19A-419E-B1E4-6CA45C17E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62" b="15362"/>
          <a:stretch/>
        </p:blipFill>
        <p:spPr>
          <a:xfrm>
            <a:off x="6809425" y="2898118"/>
            <a:ext cx="5200606" cy="35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2814A12-795D-4EBB-AA1D-A34820B1D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" y="2678910"/>
            <a:ext cx="3972486" cy="41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C68C2DA-9E32-4513-A984-FB8237F61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340" y="2678911"/>
            <a:ext cx="3983319" cy="41400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2468881" y="6375144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04.10.2022</a:t>
            </a: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7-Tage-Inzidenz pro 100.000 Einwohner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A4AF33-471B-4810-AF0C-A75365842035}"/>
              </a:ext>
            </a:extLst>
          </p:cNvPr>
          <p:cNvSpPr txBox="1"/>
          <p:nvPr/>
        </p:nvSpPr>
        <p:spPr>
          <a:xfrm>
            <a:off x="6516638" y="6375143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11.10.2022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9D51B5A-1FC6-477A-A47C-D292EBAF55F3}"/>
              </a:ext>
            </a:extLst>
          </p:cNvPr>
          <p:cNvSpPr txBox="1"/>
          <p:nvPr/>
        </p:nvSpPr>
        <p:spPr>
          <a:xfrm>
            <a:off x="4041590" y="743739"/>
            <a:ext cx="76794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45AA6"/>
                </a:solidFill>
              </a:rPr>
              <a:t>Höchste 7-Tagesinzidenz in Österreich, Deutschland und Frankreich. Aktuell sinkende Fallzahlen.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45AA6"/>
                </a:solidFill>
              </a:rPr>
              <a:t>ECDC (KW41):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↓ Fallzahlen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↑ Fallzahlen bei 65 J.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Langzeitpflegeeinrichtungen: ↑ Transmission, ↑ Todesfälle</a:t>
            </a:r>
          </a:p>
          <a:p>
            <a:endParaRPr lang="de-DE" sz="2000" b="1" dirty="0">
              <a:solidFill>
                <a:srgbClr val="045AA6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576964-2029-4D56-A418-771C35C2A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657" y="2678911"/>
            <a:ext cx="4021196" cy="412869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FFC8311-71DC-4500-A356-2D8CF26DF111}"/>
              </a:ext>
            </a:extLst>
          </p:cNvPr>
          <p:cNvSpPr txBox="1"/>
          <p:nvPr/>
        </p:nvSpPr>
        <p:spPr>
          <a:xfrm>
            <a:off x="10649880" y="647277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25.10.2022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F01DB3-A794-410F-B493-C1B13BACA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4" y="730752"/>
            <a:ext cx="3972486" cy="18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BQ.1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ABB4F4-A8EA-4FA8-AD82-A109266A8661}"/>
              </a:ext>
            </a:extLst>
          </p:cNvPr>
          <p:cNvSpPr txBox="1"/>
          <p:nvPr/>
        </p:nvSpPr>
        <p:spPr>
          <a:xfrm>
            <a:off x="162482" y="826992"/>
            <a:ext cx="45232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BA.5 → BE.1.1.1 → BQ.1 </a:t>
            </a:r>
            <a:r>
              <a:rPr lang="de-DE" sz="1600" dirty="0"/>
              <a:t>(K444T/N460K)</a:t>
            </a:r>
          </a:p>
          <a:p>
            <a:endParaRPr lang="de-DE" sz="1600" b="1" dirty="0"/>
          </a:p>
          <a:p>
            <a:r>
              <a:rPr lang="de-DE" sz="1600" b="1" dirty="0"/>
              <a:t>ECDC, Datenstand KW40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Frankreich: 19%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Belgien: 9%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Schweiz: 9%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UK: 8%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Niederlande: 6%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Italien: 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(USA, KW42: 11%)</a:t>
            </a:r>
          </a:p>
          <a:p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Anstieg </a:t>
            </a:r>
            <a:r>
              <a:rPr lang="de-DE" sz="1600" dirty="0" err="1"/>
              <a:t>a.e</a:t>
            </a:r>
            <a:r>
              <a:rPr lang="de-DE" sz="1600" dirty="0"/>
              <a:t>. auf Immunevasion zurückzuführen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/>
              <a:t>Bisher kein </a:t>
            </a:r>
            <a:r>
              <a:rPr lang="de-DE" sz="1600" dirty="0"/>
              <a:t>Hinweis auf erhöhte Krankheitsschwere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Modellierung für EU/EWR: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dirty="0"/>
              <a:t>November-Dezember: 50%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dirty="0"/>
              <a:t>Januar: 80%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/>
              <a:t>VOI seit dem 20.10.2022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C6A1D31-4192-488D-99E4-21254315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727" y="1262113"/>
            <a:ext cx="6958437" cy="46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Breitbild</PresentationFormat>
  <Paragraphs>101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ＭＳ 明朝</vt:lpstr>
      <vt:lpstr>Scala Sans OT</vt:lpstr>
      <vt:lpstr>Wingdings</vt:lpstr>
      <vt:lpstr>1_Office-Design</vt:lpstr>
      <vt:lpstr>SARS-CoV-2 – Internationale Lage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1191</cp:revision>
  <dcterms:created xsi:type="dcterms:W3CDTF">2015-11-02T12:29:13Z</dcterms:created>
  <dcterms:modified xsi:type="dcterms:W3CDTF">2022-10-26T08:56:11Z</dcterms:modified>
</cp:coreProperties>
</file>