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8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50" d="100"/>
          <a:sy n="150" d="100"/>
        </p:scale>
        <p:origin x="33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09.11.2022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Lagebericht_Mittwoch_DATUM.xlsm,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es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sowohl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die, die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Woche</a:t>
            </a:r>
            <a:r>
              <a:rPr lang="en-GB" dirty="0"/>
              <a:t> 37 </a:t>
            </a:r>
            <a:r>
              <a:rPr lang="en-GB" dirty="0" err="1"/>
              <a:t>beginnt</a:t>
            </a:r>
            <a:r>
              <a:rPr lang="en-GB" dirty="0"/>
              <a:t>.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Präferenz</a:t>
            </a:r>
            <a:r>
              <a:rPr lang="en-GB" dirty="0"/>
              <a:t>, </a:t>
            </a:r>
            <a:r>
              <a:rPr lang="en-GB" dirty="0" err="1"/>
              <a:t>ggf</a:t>
            </a:r>
            <a:r>
              <a:rPr lang="en-GB" dirty="0"/>
              <a:t>. </a:t>
            </a:r>
            <a:r>
              <a:rPr lang="en-GB" dirty="0" err="1"/>
              <a:t>Mit</a:t>
            </a:r>
            <a:r>
              <a:rPr lang="en-GB" dirty="0"/>
              <a:t> in die </a:t>
            </a:r>
            <a:r>
              <a:rPr lang="en-GB" dirty="0" err="1"/>
              <a:t>Bescheidgabe</a:t>
            </a:r>
            <a:r>
              <a:rPr lang="en-GB" dirty="0"/>
              <a:t>-Email an Michaela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aufnehmen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 </a:t>
            </a:r>
            <a:r>
              <a:rPr lang="en-GB" dirty="0" err="1"/>
              <a:t>Wichtig</a:t>
            </a:r>
            <a:r>
              <a:rPr lang="en-GB" dirty="0"/>
              <a:t>: “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Graphik</a:t>
            </a:r>
            <a:r>
              <a:rPr lang="en-GB" dirty="0"/>
              <a:t>” </a:t>
            </a:r>
            <a:r>
              <a:rPr lang="en-GB" dirty="0" err="1"/>
              <a:t>einfügen</a:t>
            </a:r>
            <a:r>
              <a:rPr lang="en-GB" dirty="0"/>
              <a:t>,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Tabelle</a:t>
            </a:r>
            <a:r>
              <a:rPr lang="en-GB" dirty="0"/>
              <a:t>, </a:t>
            </a:r>
            <a:r>
              <a:rPr lang="en-GB" dirty="0" err="1"/>
              <a:t>Excelobjekt</a:t>
            </a:r>
            <a:r>
              <a:rPr lang="en-GB" dirty="0"/>
              <a:t>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09.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2D195A3C-B418-4660-A6D9-6366FB3EC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191120"/>
              </p:ext>
            </p:extLst>
          </p:nvPr>
        </p:nvGraphicFramePr>
        <p:xfrm>
          <a:off x="480904" y="574003"/>
          <a:ext cx="7850297" cy="4442073"/>
        </p:xfrm>
        <a:graphic>
          <a:graphicData uri="http://schemas.openxmlformats.org/drawingml/2006/table">
            <a:tbl>
              <a:tblPr firstRow="1" firstCol="1" bandRow="1"/>
              <a:tblGrid>
                <a:gridCol w="978832">
                  <a:extLst>
                    <a:ext uri="{9D8B030D-6E8A-4147-A177-3AD203B41FA5}">
                      <a16:colId xmlns:a16="http://schemas.microsoft.com/office/drawing/2014/main" val="949344264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val="952692109"/>
                    </a:ext>
                  </a:extLst>
                </a:gridCol>
                <a:gridCol w="108930">
                  <a:extLst>
                    <a:ext uri="{9D8B030D-6E8A-4147-A177-3AD203B41FA5}">
                      <a16:colId xmlns:a16="http://schemas.microsoft.com/office/drawing/2014/main" val="3401085303"/>
                    </a:ext>
                  </a:extLst>
                </a:gridCol>
                <a:gridCol w="978067">
                  <a:extLst>
                    <a:ext uri="{9D8B030D-6E8A-4147-A177-3AD203B41FA5}">
                      <a16:colId xmlns:a16="http://schemas.microsoft.com/office/drawing/2014/main" val="1833130105"/>
                    </a:ext>
                  </a:extLst>
                </a:gridCol>
                <a:gridCol w="1196692">
                  <a:extLst>
                    <a:ext uri="{9D8B030D-6E8A-4147-A177-3AD203B41FA5}">
                      <a16:colId xmlns:a16="http://schemas.microsoft.com/office/drawing/2014/main" val="229703348"/>
                    </a:ext>
                  </a:extLst>
                </a:gridCol>
                <a:gridCol w="108162">
                  <a:extLst>
                    <a:ext uri="{9D8B030D-6E8A-4147-A177-3AD203B41FA5}">
                      <a16:colId xmlns:a16="http://schemas.microsoft.com/office/drawing/2014/main" val="1468392790"/>
                    </a:ext>
                  </a:extLst>
                </a:gridCol>
                <a:gridCol w="1631645">
                  <a:extLst>
                    <a:ext uri="{9D8B030D-6E8A-4147-A177-3AD203B41FA5}">
                      <a16:colId xmlns:a16="http://schemas.microsoft.com/office/drawing/2014/main" val="2855884926"/>
                    </a:ext>
                  </a:extLst>
                </a:gridCol>
                <a:gridCol w="85606">
                  <a:extLst>
                    <a:ext uri="{9D8B030D-6E8A-4147-A177-3AD203B41FA5}">
                      <a16:colId xmlns:a16="http://schemas.microsoft.com/office/drawing/2014/main" val="830851733"/>
                    </a:ext>
                  </a:extLst>
                </a:gridCol>
                <a:gridCol w="1783531">
                  <a:extLst>
                    <a:ext uri="{9D8B030D-6E8A-4147-A177-3AD203B41FA5}">
                      <a16:colId xmlns:a16="http://schemas.microsoft.com/office/drawing/2014/main" val="3042308310"/>
                    </a:ext>
                  </a:extLst>
                </a:gridCol>
              </a:tblGrid>
              <a:tr h="3839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08.11.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09.11. 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19181"/>
                  </a:ext>
                </a:extLst>
              </a:tr>
              <a:tr h="5154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539263"/>
                  </a:ext>
                </a:extLst>
              </a:tr>
              <a:tr h="312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+47.820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-54.300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294,1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-25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+1.114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421034"/>
                  </a:ext>
                </a:extLst>
              </a:tr>
              <a:tr h="324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(35.932.654)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1.045.000]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[407/411]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[1.286]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+886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74389"/>
                  </a:ext>
                </a:extLst>
              </a:tr>
              <a:tr h="324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+6.472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661895"/>
                  </a:ext>
                </a:extLst>
              </a:tr>
              <a:tr h="658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958141"/>
                  </a:ext>
                </a:extLst>
              </a:tr>
              <a:tr h="157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+2.396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+101.900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7,6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6,1 %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64.808.642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987959"/>
                  </a:ext>
                </a:extLst>
              </a:tr>
              <a:tr h="307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(749.361)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34.732.600)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[15/411]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63.495.111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222961"/>
                  </a:ext>
                </a:extLst>
              </a:tr>
              <a:tr h="157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51.927.145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150117"/>
                  </a:ext>
                </a:extLst>
              </a:tr>
              <a:tr h="65831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50930"/>
                  </a:ext>
                </a:extLst>
              </a:tr>
              <a:tr h="1572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+227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20,2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+140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562958"/>
                  </a:ext>
                </a:extLst>
              </a:tr>
              <a:tr h="1572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(155.012)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216009"/>
                  </a:ext>
                </a:extLst>
              </a:tr>
              <a:tr h="17683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62,4 %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631549"/>
                  </a:ext>
                </a:extLst>
              </a:tr>
            </a:tbl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09.11.2022</a:t>
            </a:r>
          </a:p>
        </p:txBody>
      </p:sp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A4C1EC1-8711-42C3-BFE2-40F95657D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92" y="646820"/>
            <a:ext cx="7752858" cy="423835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09.11.2022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09.11.2022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6D4B32-CC38-43F3-B1F5-EA477547902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5036" y="797637"/>
            <a:ext cx="5925185" cy="4123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773183-3547-4C90-B27D-F665B1DE9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39" y="686816"/>
            <a:ext cx="8022336" cy="4011168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09.11.2022</a:t>
            </a:r>
          </a:p>
        </p:txBody>
      </p:sp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09.11.2022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0405814-E172-414C-AC52-2401CE027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54673"/>
            <a:ext cx="7735098" cy="3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A39B6EC-D580-41A4-8B0A-1E479CD84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Bildschirmpräsentation (16:9)</PresentationFormat>
  <Paragraphs>146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Harald Striegl</cp:lastModifiedBy>
  <cp:revision>769</cp:revision>
  <dcterms:created xsi:type="dcterms:W3CDTF">2015-11-02T12:29:13Z</dcterms:created>
  <dcterms:modified xsi:type="dcterms:W3CDTF">2022-11-09T08:46:01Z</dcterms:modified>
</cp:coreProperties>
</file>