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331" r:id="rId5"/>
    <p:sldId id="337" r:id="rId6"/>
    <p:sldId id="338" r:id="rId7"/>
    <p:sldId id="323" r:id="rId8"/>
    <p:sldId id="33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2B016-EF04-417B-A9F1-732D25D37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0275C1-6055-47F7-9B4C-7B3DBCFE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3405AB-E2AB-4D0D-AFF8-712FA578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C9D28-C169-4BF7-9FC5-E5864CA8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A29808-2695-42A6-9C21-B53CE6C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1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A8B1A-B1A3-4913-A1AD-077B9D30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ADE82F-7210-4DED-8D78-9C761EF7B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73F3C-DA3D-4C0A-9794-95460357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839043-E34A-498D-85C3-583A1CAF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7EE64-96EF-4A1B-81E9-7010DCD6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0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857C12A-C6D4-46BE-8376-51374E39D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7339CA-F1ED-4151-9D13-73CE6B0C5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A29A3-80E8-43FC-A968-E4EC3FB7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E52E34-AA45-44C5-9DCC-F488414A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EDA052-4284-4841-8FA6-BA67F49C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89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886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342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01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759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076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0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633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48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9E20C-01DA-49A4-A6CD-C7853A6D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9FBD4F-3280-4656-AB69-11960B6A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F083A-943A-459E-897D-C0D577E0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E7192-B2AE-409D-9D52-C65C1F09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1A9183-4111-4D46-A6EA-8B22FD9A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7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0FAA5-A7E4-4560-9FB8-98A28CAE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4F4994-C4CB-4BEC-A194-E291A077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06CF07-2712-4B32-BACE-237CFD31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9E79A-07D2-4168-B7ED-DA1877EE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E199B7-F240-4261-AE6B-40500001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1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1D0CA-0F6B-4528-89DD-236B3D31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21C89-E3AB-44FF-9E60-47F3AC94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33AFAA-8BFE-4D55-AC35-090B4B605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CB0E75-E50B-4D72-B5FD-11D8BDB1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4B0CB1-3FFF-41F3-AF1F-DBCE37B7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BB0BAA-4CFA-43B6-9771-ED254EC8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6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8373C-392F-4FD6-9099-E754D807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69E836-DD42-4E12-9552-77ACF467B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B08A5B-1D2F-47E4-8E33-FCB51F05F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B446D8-8348-4139-A704-3DF96A20B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B81C69-8460-43AD-9151-710BEA41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1722D9-EB11-4AF5-89D1-50FEE8B8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FFD80C-45B4-4EEA-81FA-C6DC95FA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C61EA2-4D68-4B62-8061-5A9BB1DE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8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F4DBC-5B05-4D0A-9F98-56E8CC77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446091-73DA-4344-8FB0-8BC4D83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D83DF5-38C5-416D-A957-C320A1DF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67F69E-B371-4FB5-BF1C-4AC6B71D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9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7A05B7-18E6-4319-A447-C43886AF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9F19D2-CC4C-404D-8164-9640596D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A010E9-0C89-4483-BFF1-D720F966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71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BF66D-4CF6-4822-9029-075567C9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A7542-C9D5-4017-8068-59D4E729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E3FDE1-938F-494E-A226-DC0D05A56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3F417B-2C62-47AC-8D75-5BD490F2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DB4F8C-B479-41DB-95DE-16B877E3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84E844-331C-4448-A197-0E351498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3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6001A-E89B-4B24-9520-7D09ADF4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587713-48B4-4F87-9DFA-831802247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BF186-6272-4A7C-9B7E-4D9854930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DE368D-A339-436B-A409-17D2BF58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4878E5-FAB6-4DFF-A10C-B170937E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F075A5-3363-4F6C-8593-B84195FB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7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7CA9CD-E084-4830-BA85-B35CD667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3EFB43-E9DD-4A4F-9486-94489499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C1067A-9288-4126-8342-020A84FDF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E44A-044B-47A3-B778-26D7F7C317F4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E7A84C-8521-4E3E-9EB9-B7ACDD9BB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A4273-D582-423C-AE23-5877FEC17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005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DD609-D548-45D5-A762-24830FA6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072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Testanzahl und –Kapazität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497885-2AE0-4F4B-A21F-11A7D1D4AAED}"/>
              </a:ext>
            </a:extLst>
          </p:cNvPr>
          <p:cNvSpPr txBox="1"/>
          <p:nvPr/>
        </p:nvSpPr>
        <p:spPr>
          <a:xfrm>
            <a:off x="2312776" y="6273225"/>
            <a:ext cx="7555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Testkapazität bei 2,7 Millionen / Woche (gleichbleibend)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C78116D-30E0-4595-A865-E71CA4131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16" y="1825625"/>
            <a:ext cx="9002768" cy="4351338"/>
          </a:xfrm>
        </p:spPr>
      </p:pic>
    </p:spTree>
    <p:extLst>
      <p:ext uri="{BB962C8B-B14F-4D97-AF65-F5344CB8AC3E}">
        <p14:creationId xmlns:p14="http://schemas.microsoft.com/office/powerpoint/2010/main" val="225327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182E96-D851-46C8-9523-4FD043FC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0" y="1181874"/>
            <a:ext cx="10163504" cy="46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AB487971-2630-4FDA-8154-66CB8163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</p:spPr>
        <p:txBody>
          <a:bodyPr/>
          <a:lstStyle/>
          <a:p>
            <a:r>
              <a:rPr lang="de-DE" dirty="0"/>
              <a:t>Testungen und </a:t>
            </a:r>
            <a:r>
              <a:rPr lang="de-DE" dirty="0" err="1"/>
              <a:t>Positivenanteile</a:t>
            </a:r>
            <a:r>
              <a:rPr lang="de-DE" dirty="0"/>
              <a:t> Bundesländer </a:t>
            </a:r>
            <a:r>
              <a:rPr lang="de-DE" sz="2000" b="0" dirty="0"/>
              <a:t>Datenstand 01.11.2022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0370AA-CEA7-48E1-8E3C-FEB3D63B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33" y="1742729"/>
            <a:ext cx="7667134" cy="46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2BACCEA-9799-472B-A894-D13BFFC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07028CC-9AD9-437A-AD6D-10AC760E18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810"/>
          <a:stretch/>
        </p:blipFill>
        <p:spPr>
          <a:xfrm>
            <a:off x="1475049" y="1611984"/>
            <a:ext cx="8913290" cy="488999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BA90204-6268-4248-9A07-7F3FA9FE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Bundesländer </a:t>
            </a:r>
            <a:r>
              <a:rPr lang="de-DE" sz="2000" b="0" dirty="0"/>
              <a:t>Datenstand 01.11.2022</a:t>
            </a:r>
            <a:r>
              <a:rPr 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51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7E5E9E4-7B07-4101-83D0-C2400484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29D6450-332F-4453-A2FA-8E1EA030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Testungen und </a:t>
            </a:r>
            <a:r>
              <a:rPr lang="de-DE" dirty="0" err="1"/>
              <a:t>Positivenanteile</a:t>
            </a:r>
            <a:r>
              <a:rPr lang="de-DE" dirty="0"/>
              <a:t> ambulant und stationär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F7EA72A-7305-4DCC-A748-4B5F30ABD8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78081" y="1711325"/>
            <a:ext cx="8107225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69" y="332657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01.11.2022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6456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2197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907791" y="5333492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CC893A99-1F21-48F7-8270-5BB66A1EF0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37532" y="1682636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4" name="Picture">
            <a:extLst>
              <a:ext uri="{FF2B5EF4-FFF2-40B4-BE49-F238E27FC236}">
                <a16:creationId xmlns:a16="http://schemas.microsoft.com/office/drawing/2014/main" id="{B7FE93BD-B359-412C-BABD-B7617B8C53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417540" y="36130"/>
            <a:ext cx="5672597" cy="297102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02B42B66-C31E-45EE-8A46-4F344B124E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320487" y="3884393"/>
            <a:ext cx="5769650" cy="293747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1580626" y="218033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</a:t>
            </a:r>
            <a:r>
              <a:rPr lang="de-DE" sz="1950" dirty="0">
                <a:solidFill>
                  <a:srgbClr val="045AA6"/>
                </a:solidFill>
                <a:latin typeface="Calibri"/>
              </a:rPr>
              <a:t>08</a:t>
            </a:r>
            <a: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.11.2022</a:t>
            </a:r>
            <a:b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9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3215680" y="933841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 Behandlungseinrichtungen </a:t>
            </a: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4084256" y="3878974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</a:t>
            </a: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685BB283-1FAD-466C-BAD5-324C94380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47243" y="1200030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C75C69BF-F177-421F-AB99-065CB978B1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064541" y="3907035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B8F8201-BFCB-47B9-90EF-0D1B82470EC3}"/>
              </a:ext>
            </a:extLst>
          </p:cNvPr>
          <p:cNvSpPr txBox="1"/>
          <p:nvPr/>
        </p:nvSpPr>
        <p:spPr>
          <a:xfrm>
            <a:off x="7824247" y="1500112"/>
            <a:ext cx="368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Aktive Ausbrüche im Vergleich zu VW</a:t>
            </a:r>
          </a:p>
          <a:p>
            <a:r>
              <a:rPr lang="de-DE" dirty="0"/>
              <a:t>175 -&gt; 98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A3E4A52-786D-4E60-BBBE-060C73F9570D}"/>
              </a:ext>
            </a:extLst>
          </p:cNvPr>
          <p:cNvSpPr txBox="1"/>
          <p:nvPr/>
        </p:nvSpPr>
        <p:spPr>
          <a:xfrm>
            <a:off x="1670115" y="4725650"/>
            <a:ext cx="368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Aktive Ausbrüche im Vergleich zu VW</a:t>
            </a:r>
          </a:p>
          <a:p>
            <a:r>
              <a:rPr lang="de-DE" dirty="0"/>
              <a:t>527 </a:t>
            </a:r>
            <a:r>
              <a:rPr lang="de-DE"/>
              <a:t>-&gt; 312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Breitbild</PresentationFormat>
  <Paragraphs>20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Testanzahl und –Kapazität</vt:lpstr>
      <vt:lpstr>PowerPoint-Präsentation</vt:lpstr>
      <vt:lpstr>Testungen und Positivenanteile Bundesländer Datenstand 01.11.2022</vt:lpstr>
      <vt:lpstr>Positivenanteile Bundesländer Datenstand 01.11.2022 </vt:lpstr>
      <vt:lpstr>Testungen und Positivenanteile ambulant und stationär</vt:lpstr>
      <vt:lpstr>Datenstand 01.11.2022  Anzahl der Testungen pro 100.000 Einwohner nach Altersgruppe und Woche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Abu Sin, Muna</dc:creator>
  <cp:lastModifiedBy>Abu Sin, Muna</cp:lastModifiedBy>
  <cp:revision>27</cp:revision>
  <dcterms:created xsi:type="dcterms:W3CDTF">2022-06-28T18:18:26Z</dcterms:created>
  <dcterms:modified xsi:type="dcterms:W3CDTF">2022-11-09T08:45:09Z</dcterms:modified>
</cp:coreProperties>
</file>