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23.11.2022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23.11.2022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23.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23.11.2022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A388BEF-9249-4C89-B72C-E00AA549B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35808"/>
              </p:ext>
            </p:extLst>
          </p:nvPr>
        </p:nvGraphicFramePr>
        <p:xfrm>
          <a:off x="506186" y="612321"/>
          <a:ext cx="8229600" cy="4183893"/>
        </p:xfrm>
        <a:graphic>
          <a:graphicData uri="http://schemas.openxmlformats.org/drawingml/2006/table">
            <a:tbl>
              <a:tblPr firstRow="1" firstCol="1" bandRow="1"/>
              <a:tblGrid>
                <a:gridCol w="1001061">
                  <a:extLst>
                    <a:ext uri="{9D8B030D-6E8A-4147-A177-3AD203B41FA5}">
                      <a16:colId xmlns:a16="http://schemas.microsoft.com/office/drawing/2014/main" val="2837409754"/>
                    </a:ext>
                  </a:extLst>
                </a:gridCol>
                <a:gridCol w="1001061">
                  <a:extLst>
                    <a:ext uri="{9D8B030D-6E8A-4147-A177-3AD203B41FA5}">
                      <a16:colId xmlns:a16="http://schemas.microsoft.com/office/drawing/2014/main" val="2865006464"/>
                    </a:ext>
                  </a:extLst>
                </a:gridCol>
                <a:gridCol w="170205">
                  <a:extLst>
                    <a:ext uri="{9D8B030D-6E8A-4147-A177-3AD203B41FA5}">
                      <a16:colId xmlns:a16="http://schemas.microsoft.com/office/drawing/2014/main" val="3430402929"/>
                    </a:ext>
                  </a:extLst>
                </a:gridCol>
                <a:gridCol w="1000274">
                  <a:extLst>
                    <a:ext uri="{9D8B030D-6E8A-4147-A177-3AD203B41FA5}">
                      <a16:colId xmlns:a16="http://schemas.microsoft.com/office/drawing/2014/main" val="478110787"/>
                    </a:ext>
                  </a:extLst>
                </a:gridCol>
                <a:gridCol w="1223864">
                  <a:extLst>
                    <a:ext uri="{9D8B030D-6E8A-4147-A177-3AD203B41FA5}">
                      <a16:colId xmlns:a16="http://schemas.microsoft.com/office/drawing/2014/main" val="1622325267"/>
                    </a:ext>
                  </a:extLst>
                </a:gridCol>
                <a:gridCol w="170205">
                  <a:extLst>
                    <a:ext uri="{9D8B030D-6E8A-4147-A177-3AD203B41FA5}">
                      <a16:colId xmlns:a16="http://schemas.microsoft.com/office/drawing/2014/main" val="1371179138"/>
                    </a:ext>
                  </a:extLst>
                </a:gridCol>
                <a:gridCol w="1668695">
                  <a:extLst>
                    <a:ext uri="{9D8B030D-6E8A-4147-A177-3AD203B41FA5}">
                      <a16:colId xmlns:a16="http://schemas.microsoft.com/office/drawing/2014/main" val="2096957333"/>
                    </a:ext>
                  </a:extLst>
                </a:gridCol>
                <a:gridCol w="170205">
                  <a:extLst>
                    <a:ext uri="{9D8B030D-6E8A-4147-A177-3AD203B41FA5}">
                      <a16:colId xmlns:a16="http://schemas.microsoft.com/office/drawing/2014/main" val="3301820680"/>
                    </a:ext>
                  </a:extLst>
                </a:gridCol>
                <a:gridCol w="1824030">
                  <a:extLst>
                    <a:ext uri="{9D8B030D-6E8A-4147-A177-3AD203B41FA5}">
                      <a16:colId xmlns:a16="http://schemas.microsoft.com/office/drawing/2014/main" val="112149833"/>
                    </a:ext>
                  </a:extLst>
                </a:gridCol>
              </a:tblGrid>
              <a:tr h="3110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22.11. 12:15 Uhr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23.11.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423793"/>
                  </a:ext>
                </a:extLst>
              </a:tr>
              <a:tr h="550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073653"/>
                  </a:ext>
                </a:extLst>
              </a:tr>
              <a:tr h="144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+33.290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-21.900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177,9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+26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+528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5789"/>
                  </a:ext>
                </a:extLst>
              </a:tr>
              <a:tr h="272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(36.280.371)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567.300]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[406/411]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[945]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+570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07396"/>
                  </a:ext>
                </a:extLst>
              </a:tr>
              <a:tr h="245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Auffrischimpfungen: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+4.249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30764"/>
                  </a:ext>
                </a:extLst>
              </a:tr>
              <a:tr h="735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54184"/>
                  </a:ext>
                </a:extLst>
              </a:tr>
              <a:tr h="9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+1.651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+55.100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4,5 %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64.817.080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122004"/>
                  </a:ext>
                </a:extLst>
              </a:tr>
              <a:tr h="272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(765.459)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35.556.100)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63.503.577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26809"/>
                  </a:ext>
                </a:extLst>
              </a:tr>
              <a:tr h="9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51.983.799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188183"/>
                  </a:ext>
                </a:extLst>
              </a:tr>
              <a:tr h="7353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60051"/>
                  </a:ext>
                </a:extLst>
              </a:tr>
              <a:tr h="9629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15,0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08507"/>
                  </a:ext>
                </a:extLst>
              </a:tr>
              <a:tr h="9629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(156.951)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539380"/>
                  </a:ext>
                </a:extLst>
              </a:tr>
              <a:tr h="1633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62,5 %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047" marR="804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852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23.11.2022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8B09A-D142-4974-9345-FBA585904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818192"/>
            <a:ext cx="7191762" cy="39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23.11.2022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5B5820-630D-4007-9774-CDB444DB9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4" y="756667"/>
            <a:ext cx="5947238" cy="42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23.11.2022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DD3590-7EEB-4D2B-B4AE-2F004AB38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23.11.2022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122AD0-F511-4317-9462-FBFBCBFB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4" y="854673"/>
            <a:ext cx="7809248" cy="37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D54EF4F-1811-4A12-ABA7-127D95D9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Bildschirmpräsentation (16:9)</PresentationFormat>
  <Paragraphs>146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770</cp:revision>
  <dcterms:created xsi:type="dcterms:W3CDTF">2015-11-02T12:29:13Z</dcterms:created>
  <dcterms:modified xsi:type="dcterms:W3CDTF">2022-11-23T08:43:31Z</dcterms:modified>
</cp:coreProperties>
</file>