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5" r:id="rId8"/>
    <p:sldId id="656" r:id="rId9"/>
    <p:sldId id="1026" r:id="rId10"/>
    <p:sldId id="662" r:id="rId11"/>
    <p:sldId id="1022" r:id="rId12"/>
    <p:sldId id="667" r:id="rId13"/>
    <p:sldId id="286" r:id="rId14"/>
    <p:sldId id="283" r:id="rId15"/>
    <p:sldId id="285" r:id="rId1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058C94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5731" autoAdjust="0"/>
  </p:normalViewPr>
  <p:slideViewPr>
    <p:cSldViewPr snapToGrid="0" snapToObjects="1">
      <p:cViewPr varScale="1">
        <p:scale>
          <a:sx n="98" d="100"/>
          <a:sy n="98" d="100"/>
        </p:scale>
        <p:origin x="1842" y="8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users\BiereB\NRZ\Krisen\CoViD\Krisenstab\221123%20Krisenstab%20Abfrage+Auswertu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users\BiereB\NRZ\Krisen\CoViD\Krisenstab\221123%20Krisenstab%20Abfrage+Auswertu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46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46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46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Einsendungen pro KW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Einsendungen!$A$2:$B$210</c:f>
              <c:multiLvlStrCache>
                <c:ptCount val="20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7</c:v>
                  </c:pt>
                  <c:pt idx="59">
                    <c:v>8</c:v>
                  </c:pt>
                  <c:pt idx="60">
                    <c:v>9</c:v>
                  </c:pt>
                  <c:pt idx="61">
                    <c:v>10</c:v>
                  </c:pt>
                  <c:pt idx="62">
                    <c:v>11</c:v>
                  </c:pt>
                  <c:pt idx="63">
                    <c:v>12</c:v>
                  </c:pt>
                  <c:pt idx="64">
                    <c:v>13</c:v>
                  </c:pt>
                  <c:pt idx="65">
                    <c:v>14</c:v>
                  </c:pt>
                  <c:pt idx="66">
                    <c:v>15</c:v>
                  </c:pt>
                  <c:pt idx="67">
                    <c:v>16</c:v>
                  </c:pt>
                  <c:pt idx="68">
                    <c:v>17</c:v>
                  </c:pt>
                  <c:pt idx="69">
                    <c:v>18</c:v>
                  </c:pt>
                  <c:pt idx="70">
                    <c:v>19</c:v>
                  </c:pt>
                  <c:pt idx="71">
                    <c:v>20</c:v>
                  </c:pt>
                  <c:pt idx="72">
                    <c:v>21</c:v>
                  </c:pt>
                  <c:pt idx="73">
                    <c:v>22</c:v>
                  </c:pt>
                  <c:pt idx="74">
                    <c:v>23</c:v>
                  </c:pt>
                  <c:pt idx="75">
                    <c:v>24</c:v>
                  </c:pt>
                  <c:pt idx="76">
                    <c:v>25</c:v>
                  </c:pt>
                  <c:pt idx="77">
                    <c:v>26</c:v>
                  </c:pt>
                  <c:pt idx="78">
                    <c:v>27</c:v>
                  </c:pt>
                  <c:pt idx="79">
                    <c:v>28</c:v>
                  </c:pt>
                  <c:pt idx="80">
                    <c:v>29</c:v>
                  </c:pt>
                  <c:pt idx="81">
                    <c:v>30</c:v>
                  </c:pt>
                  <c:pt idx="82">
                    <c:v>31</c:v>
                  </c:pt>
                  <c:pt idx="83">
                    <c:v>32</c:v>
                  </c:pt>
                  <c:pt idx="84">
                    <c:v>33</c:v>
                  </c:pt>
                  <c:pt idx="85">
                    <c:v>34</c:v>
                  </c:pt>
                  <c:pt idx="86">
                    <c:v>35</c:v>
                  </c:pt>
                  <c:pt idx="87">
                    <c:v>36</c:v>
                  </c:pt>
                  <c:pt idx="88">
                    <c:v>37</c:v>
                  </c:pt>
                  <c:pt idx="89">
                    <c:v>38</c:v>
                  </c:pt>
                  <c:pt idx="90">
                    <c:v>39</c:v>
                  </c:pt>
                  <c:pt idx="91">
                    <c:v>40</c:v>
                  </c:pt>
                  <c:pt idx="92">
                    <c:v>41</c:v>
                  </c:pt>
                  <c:pt idx="93">
                    <c:v>42</c:v>
                  </c:pt>
                  <c:pt idx="94">
                    <c:v>43</c:v>
                  </c:pt>
                  <c:pt idx="95">
                    <c:v>44</c:v>
                  </c:pt>
                  <c:pt idx="96">
                    <c:v>45</c:v>
                  </c:pt>
                  <c:pt idx="97">
                    <c:v>46</c:v>
                  </c:pt>
                  <c:pt idx="98">
                    <c:v>47</c:v>
                  </c:pt>
                  <c:pt idx="99">
                    <c:v>48</c:v>
                  </c:pt>
                  <c:pt idx="100">
                    <c:v>49</c:v>
                  </c:pt>
                  <c:pt idx="101">
                    <c:v>50</c:v>
                  </c:pt>
                  <c:pt idx="102">
                    <c:v>51</c:v>
                  </c:pt>
                  <c:pt idx="103">
                    <c:v>52</c:v>
                  </c:pt>
                  <c:pt idx="104">
                    <c:v>53</c:v>
                  </c:pt>
                  <c:pt idx="105">
                    <c:v>1</c:v>
                  </c:pt>
                  <c:pt idx="106">
                    <c:v>2</c:v>
                  </c:pt>
                  <c:pt idx="107">
                    <c:v>3</c:v>
                  </c:pt>
                  <c:pt idx="108">
                    <c:v>4</c:v>
                  </c:pt>
                  <c:pt idx="109">
                    <c:v>5</c:v>
                  </c:pt>
                  <c:pt idx="110">
                    <c:v>6</c:v>
                  </c:pt>
                  <c:pt idx="111">
                    <c:v>7</c:v>
                  </c:pt>
                  <c:pt idx="112">
                    <c:v>8</c:v>
                  </c:pt>
                  <c:pt idx="113">
                    <c:v>9</c:v>
                  </c:pt>
                  <c:pt idx="114">
                    <c:v>10</c:v>
                  </c:pt>
                  <c:pt idx="115">
                    <c:v>11</c:v>
                  </c:pt>
                  <c:pt idx="116">
                    <c:v>12</c:v>
                  </c:pt>
                  <c:pt idx="117">
                    <c:v>13</c:v>
                  </c:pt>
                  <c:pt idx="118">
                    <c:v>14</c:v>
                  </c:pt>
                  <c:pt idx="119">
                    <c:v>15</c:v>
                  </c:pt>
                  <c:pt idx="120">
                    <c:v>16</c:v>
                  </c:pt>
                  <c:pt idx="121">
                    <c:v>17</c:v>
                  </c:pt>
                  <c:pt idx="122">
                    <c:v>18</c:v>
                  </c:pt>
                  <c:pt idx="123">
                    <c:v>19</c:v>
                  </c:pt>
                  <c:pt idx="124">
                    <c:v>20</c:v>
                  </c:pt>
                  <c:pt idx="125">
                    <c:v>21</c:v>
                  </c:pt>
                  <c:pt idx="126">
                    <c:v>22</c:v>
                  </c:pt>
                  <c:pt idx="127">
                    <c:v>23</c:v>
                  </c:pt>
                  <c:pt idx="128">
                    <c:v>24</c:v>
                  </c:pt>
                  <c:pt idx="129">
                    <c:v>25</c:v>
                  </c:pt>
                  <c:pt idx="130">
                    <c:v>26</c:v>
                  </c:pt>
                  <c:pt idx="131">
                    <c:v>27</c:v>
                  </c:pt>
                  <c:pt idx="132">
                    <c:v>28</c:v>
                  </c:pt>
                  <c:pt idx="133">
                    <c:v>29</c:v>
                  </c:pt>
                  <c:pt idx="134">
                    <c:v>30</c:v>
                  </c:pt>
                  <c:pt idx="135">
                    <c:v>31</c:v>
                  </c:pt>
                  <c:pt idx="136">
                    <c:v>32</c:v>
                  </c:pt>
                  <c:pt idx="137">
                    <c:v>33</c:v>
                  </c:pt>
                  <c:pt idx="138">
                    <c:v>34</c:v>
                  </c:pt>
                  <c:pt idx="139">
                    <c:v>35</c:v>
                  </c:pt>
                  <c:pt idx="140">
                    <c:v>36</c:v>
                  </c:pt>
                  <c:pt idx="141">
                    <c:v>37</c:v>
                  </c:pt>
                  <c:pt idx="142">
                    <c:v>38</c:v>
                  </c:pt>
                  <c:pt idx="143">
                    <c:v>39</c:v>
                  </c:pt>
                  <c:pt idx="144">
                    <c:v>40</c:v>
                  </c:pt>
                  <c:pt idx="145">
                    <c:v>41</c:v>
                  </c:pt>
                  <c:pt idx="146">
                    <c:v>42</c:v>
                  </c:pt>
                  <c:pt idx="147">
                    <c:v>43</c:v>
                  </c:pt>
                  <c:pt idx="148">
                    <c:v>44</c:v>
                  </c:pt>
                  <c:pt idx="149">
                    <c:v>45</c:v>
                  </c:pt>
                  <c:pt idx="150">
                    <c:v>46</c:v>
                  </c:pt>
                  <c:pt idx="151">
                    <c:v>47</c:v>
                  </c:pt>
                  <c:pt idx="152">
                    <c:v>48</c:v>
                  </c:pt>
                  <c:pt idx="153">
                    <c:v>49</c:v>
                  </c:pt>
                  <c:pt idx="154">
                    <c:v>50</c:v>
                  </c:pt>
                  <c:pt idx="155">
                    <c:v>51</c:v>
                  </c:pt>
                  <c:pt idx="156">
                    <c:v>52</c:v>
                  </c:pt>
                  <c:pt idx="157">
                    <c:v>1</c:v>
                  </c:pt>
                  <c:pt idx="158">
                    <c:v>2</c:v>
                  </c:pt>
                  <c:pt idx="159">
                    <c:v>3</c:v>
                  </c:pt>
                  <c:pt idx="160">
                    <c:v>4</c:v>
                  </c:pt>
                  <c:pt idx="161">
                    <c:v>5</c:v>
                  </c:pt>
                  <c:pt idx="162">
                    <c:v>6</c:v>
                  </c:pt>
                  <c:pt idx="163">
                    <c:v>7</c:v>
                  </c:pt>
                  <c:pt idx="164">
                    <c:v>8</c:v>
                  </c:pt>
                  <c:pt idx="165">
                    <c:v>9</c:v>
                  </c:pt>
                  <c:pt idx="166">
                    <c:v>10</c:v>
                  </c:pt>
                  <c:pt idx="167">
                    <c:v>11</c:v>
                  </c:pt>
                  <c:pt idx="168">
                    <c:v>12</c:v>
                  </c:pt>
                  <c:pt idx="169">
                    <c:v>13</c:v>
                  </c:pt>
                  <c:pt idx="170">
                    <c:v>14</c:v>
                  </c:pt>
                  <c:pt idx="171">
                    <c:v>15</c:v>
                  </c:pt>
                  <c:pt idx="172">
                    <c:v>16</c:v>
                  </c:pt>
                  <c:pt idx="173">
                    <c:v>17</c:v>
                  </c:pt>
                  <c:pt idx="174">
                    <c:v>18</c:v>
                  </c:pt>
                  <c:pt idx="175">
                    <c:v>19</c:v>
                  </c:pt>
                  <c:pt idx="176">
                    <c:v>20</c:v>
                  </c:pt>
                  <c:pt idx="177">
                    <c:v>21</c:v>
                  </c:pt>
                  <c:pt idx="178">
                    <c:v>22</c:v>
                  </c:pt>
                  <c:pt idx="179">
                    <c:v>23</c:v>
                  </c:pt>
                  <c:pt idx="180">
                    <c:v>24</c:v>
                  </c:pt>
                  <c:pt idx="181">
                    <c:v>25</c:v>
                  </c:pt>
                  <c:pt idx="182">
                    <c:v>26</c:v>
                  </c:pt>
                  <c:pt idx="183">
                    <c:v>27</c:v>
                  </c:pt>
                  <c:pt idx="184">
                    <c:v>28</c:v>
                  </c:pt>
                  <c:pt idx="185">
                    <c:v>29</c:v>
                  </c:pt>
                  <c:pt idx="186">
                    <c:v>30</c:v>
                  </c:pt>
                  <c:pt idx="187">
                    <c:v>31</c:v>
                  </c:pt>
                  <c:pt idx="188">
                    <c:v>32</c:v>
                  </c:pt>
                  <c:pt idx="189">
                    <c:v>33</c:v>
                  </c:pt>
                  <c:pt idx="190">
                    <c:v>34</c:v>
                  </c:pt>
                  <c:pt idx="191">
                    <c:v>35</c:v>
                  </c:pt>
                  <c:pt idx="192">
                    <c:v>36</c:v>
                  </c:pt>
                  <c:pt idx="193">
                    <c:v>37</c:v>
                  </c:pt>
                  <c:pt idx="194">
                    <c:v>38</c:v>
                  </c:pt>
                  <c:pt idx="195">
                    <c:v>39</c:v>
                  </c:pt>
                  <c:pt idx="196">
                    <c:v>40</c:v>
                  </c:pt>
                  <c:pt idx="197">
                    <c:v>41</c:v>
                  </c:pt>
                  <c:pt idx="198">
                    <c:v>42</c:v>
                  </c:pt>
                  <c:pt idx="199">
                    <c:v>43</c:v>
                  </c:pt>
                  <c:pt idx="200">
                    <c:v>44</c:v>
                  </c:pt>
                  <c:pt idx="201">
                    <c:v>45</c:v>
                  </c:pt>
                  <c:pt idx="202">
                    <c:v>46</c:v>
                  </c:pt>
                  <c:pt idx="203">
                    <c:v>47</c:v>
                  </c:pt>
                  <c:pt idx="204">
                    <c:v>48</c:v>
                  </c:pt>
                  <c:pt idx="205">
                    <c:v>49</c:v>
                  </c:pt>
                  <c:pt idx="206">
                    <c:v>50</c:v>
                  </c:pt>
                  <c:pt idx="207">
                    <c:v>51</c:v>
                  </c:pt>
                  <c:pt idx="208">
                    <c:v>52</c:v>
                  </c:pt>
                </c:lvl>
                <c:lvl>
                  <c:pt idx="0">
                    <c:v>2019</c:v>
                  </c:pt>
                  <c:pt idx="52">
                    <c:v>2020</c:v>
                  </c:pt>
                  <c:pt idx="105">
                    <c:v>2021</c:v>
                  </c:pt>
                  <c:pt idx="157">
                    <c:v>2022</c:v>
                  </c:pt>
                </c:lvl>
              </c:multiLvlStrCache>
            </c:multiLvlStrRef>
          </c:cat>
          <c:val>
            <c:numRef>
              <c:f>Einsendungen!$C$1:$C$209</c:f>
              <c:numCache>
                <c:formatCode>General</c:formatCode>
                <c:ptCount val="209"/>
                <c:pt idx="0">
                  <c:v>0</c:v>
                </c:pt>
                <c:pt idx="1">
                  <c:v>79</c:v>
                </c:pt>
                <c:pt idx="2">
                  <c:v>134</c:v>
                </c:pt>
                <c:pt idx="3">
                  <c:v>156</c:v>
                </c:pt>
                <c:pt idx="4">
                  <c:v>189</c:v>
                </c:pt>
                <c:pt idx="5">
                  <c:v>228</c:v>
                </c:pt>
                <c:pt idx="6">
                  <c:v>252</c:v>
                </c:pt>
                <c:pt idx="7">
                  <c:v>246</c:v>
                </c:pt>
                <c:pt idx="8">
                  <c:v>249</c:v>
                </c:pt>
                <c:pt idx="9">
                  <c:v>245</c:v>
                </c:pt>
                <c:pt idx="10">
                  <c:v>194</c:v>
                </c:pt>
                <c:pt idx="11">
                  <c:v>179</c:v>
                </c:pt>
                <c:pt idx="12">
                  <c:v>149</c:v>
                </c:pt>
                <c:pt idx="13">
                  <c:v>114</c:v>
                </c:pt>
                <c:pt idx="14">
                  <c:v>100</c:v>
                </c:pt>
                <c:pt idx="15">
                  <c:v>92</c:v>
                </c:pt>
                <c:pt idx="16">
                  <c:v>42</c:v>
                </c:pt>
                <c:pt idx="17">
                  <c:v>22</c:v>
                </c:pt>
                <c:pt idx="18">
                  <c:v>28</c:v>
                </c:pt>
                <c:pt idx="19">
                  <c:v>29</c:v>
                </c:pt>
                <c:pt idx="20">
                  <c:v>34</c:v>
                </c:pt>
                <c:pt idx="21">
                  <c:v>22</c:v>
                </c:pt>
                <c:pt idx="22">
                  <c:v>14</c:v>
                </c:pt>
                <c:pt idx="23">
                  <c:v>28</c:v>
                </c:pt>
                <c:pt idx="24">
                  <c:v>21</c:v>
                </c:pt>
                <c:pt idx="25">
                  <c:v>26</c:v>
                </c:pt>
                <c:pt idx="26">
                  <c:v>24</c:v>
                </c:pt>
                <c:pt idx="27">
                  <c:v>29</c:v>
                </c:pt>
                <c:pt idx="28">
                  <c:v>23</c:v>
                </c:pt>
                <c:pt idx="29">
                  <c:v>22</c:v>
                </c:pt>
                <c:pt idx="30">
                  <c:v>22</c:v>
                </c:pt>
                <c:pt idx="31">
                  <c:v>10</c:v>
                </c:pt>
                <c:pt idx="32">
                  <c:v>20</c:v>
                </c:pt>
                <c:pt idx="33">
                  <c:v>19</c:v>
                </c:pt>
                <c:pt idx="34">
                  <c:v>8</c:v>
                </c:pt>
                <c:pt idx="35">
                  <c:v>15</c:v>
                </c:pt>
                <c:pt idx="36">
                  <c:v>21</c:v>
                </c:pt>
                <c:pt idx="37">
                  <c:v>29</c:v>
                </c:pt>
                <c:pt idx="38">
                  <c:v>36</c:v>
                </c:pt>
                <c:pt idx="39">
                  <c:v>41</c:v>
                </c:pt>
                <c:pt idx="40">
                  <c:v>37</c:v>
                </c:pt>
                <c:pt idx="41">
                  <c:v>76</c:v>
                </c:pt>
                <c:pt idx="42">
                  <c:v>58</c:v>
                </c:pt>
                <c:pt idx="43">
                  <c:v>66</c:v>
                </c:pt>
                <c:pt idx="44">
                  <c:v>63</c:v>
                </c:pt>
                <c:pt idx="45">
                  <c:v>101</c:v>
                </c:pt>
                <c:pt idx="46">
                  <c:v>90</c:v>
                </c:pt>
                <c:pt idx="47">
                  <c:v>95</c:v>
                </c:pt>
                <c:pt idx="48">
                  <c:v>103</c:v>
                </c:pt>
                <c:pt idx="49">
                  <c:v>106</c:v>
                </c:pt>
                <c:pt idx="50">
                  <c:v>99</c:v>
                </c:pt>
                <c:pt idx="51">
                  <c:v>91</c:v>
                </c:pt>
                <c:pt idx="52">
                  <c:v>23</c:v>
                </c:pt>
                <c:pt idx="53">
                  <c:v>43</c:v>
                </c:pt>
                <c:pt idx="54">
                  <c:v>114</c:v>
                </c:pt>
                <c:pt idx="55">
                  <c:v>147</c:v>
                </c:pt>
                <c:pt idx="56">
                  <c:v>187</c:v>
                </c:pt>
                <c:pt idx="57">
                  <c:v>241</c:v>
                </c:pt>
                <c:pt idx="58">
                  <c:v>219</c:v>
                </c:pt>
                <c:pt idx="59">
                  <c:v>217</c:v>
                </c:pt>
                <c:pt idx="60">
                  <c:v>191</c:v>
                </c:pt>
                <c:pt idx="61">
                  <c:v>229</c:v>
                </c:pt>
                <c:pt idx="62">
                  <c:v>265</c:v>
                </c:pt>
                <c:pt idx="63">
                  <c:v>244</c:v>
                </c:pt>
                <c:pt idx="64">
                  <c:v>207</c:v>
                </c:pt>
                <c:pt idx="65">
                  <c:v>133</c:v>
                </c:pt>
                <c:pt idx="66">
                  <c:v>101</c:v>
                </c:pt>
                <c:pt idx="67">
                  <c:v>41</c:v>
                </c:pt>
                <c:pt idx="68">
                  <c:v>35</c:v>
                </c:pt>
                <c:pt idx="69">
                  <c:v>66</c:v>
                </c:pt>
                <c:pt idx="70">
                  <c:v>50</c:v>
                </c:pt>
                <c:pt idx="71">
                  <c:v>62</c:v>
                </c:pt>
                <c:pt idx="72">
                  <c:v>57</c:v>
                </c:pt>
                <c:pt idx="73">
                  <c:v>39</c:v>
                </c:pt>
                <c:pt idx="74">
                  <c:v>56</c:v>
                </c:pt>
                <c:pt idx="75">
                  <c:v>33</c:v>
                </c:pt>
                <c:pt idx="76">
                  <c:v>39</c:v>
                </c:pt>
                <c:pt idx="77">
                  <c:v>42</c:v>
                </c:pt>
                <c:pt idx="78">
                  <c:v>44</c:v>
                </c:pt>
                <c:pt idx="79">
                  <c:v>54</c:v>
                </c:pt>
                <c:pt idx="80">
                  <c:v>44</c:v>
                </c:pt>
                <c:pt idx="81">
                  <c:v>40</c:v>
                </c:pt>
                <c:pt idx="82">
                  <c:v>47</c:v>
                </c:pt>
                <c:pt idx="83">
                  <c:v>31</c:v>
                </c:pt>
                <c:pt idx="84">
                  <c:v>30</c:v>
                </c:pt>
                <c:pt idx="85">
                  <c:v>21</c:v>
                </c:pt>
                <c:pt idx="86">
                  <c:v>38</c:v>
                </c:pt>
                <c:pt idx="87">
                  <c:v>36</c:v>
                </c:pt>
                <c:pt idx="88">
                  <c:v>51</c:v>
                </c:pt>
                <c:pt idx="89">
                  <c:v>42</c:v>
                </c:pt>
                <c:pt idx="90">
                  <c:v>44</c:v>
                </c:pt>
                <c:pt idx="91">
                  <c:v>51</c:v>
                </c:pt>
                <c:pt idx="92">
                  <c:v>56</c:v>
                </c:pt>
                <c:pt idx="93">
                  <c:v>57</c:v>
                </c:pt>
                <c:pt idx="94">
                  <c:v>33</c:v>
                </c:pt>
                <c:pt idx="95">
                  <c:v>36</c:v>
                </c:pt>
                <c:pt idx="96">
                  <c:v>53</c:v>
                </c:pt>
                <c:pt idx="97">
                  <c:v>89</c:v>
                </c:pt>
                <c:pt idx="98">
                  <c:v>86</c:v>
                </c:pt>
                <c:pt idx="99">
                  <c:v>90</c:v>
                </c:pt>
                <c:pt idx="100">
                  <c:v>94</c:v>
                </c:pt>
                <c:pt idx="101">
                  <c:v>188</c:v>
                </c:pt>
                <c:pt idx="102">
                  <c:v>247</c:v>
                </c:pt>
                <c:pt idx="103">
                  <c:v>186</c:v>
                </c:pt>
                <c:pt idx="104">
                  <c:v>71</c:v>
                </c:pt>
                <c:pt idx="105">
                  <c:v>43</c:v>
                </c:pt>
                <c:pt idx="106">
                  <c:v>142</c:v>
                </c:pt>
                <c:pt idx="107">
                  <c:v>142</c:v>
                </c:pt>
                <c:pt idx="108">
                  <c:v>165</c:v>
                </c:pt>
                <c:pt idx="109">
                  <c:v>159</c:v>
                </c:pt>
                <c:pt idx="110">
                  <c:v>160</c:v>
                </c:pt>
                <c:pt idx="111">
                  <c:v>151</c:v>
                </c:pt>
                <c:pt idx="112">
                  <c:v>167</c:v>
                </c:pt>
                <c:pt idx="113">
                  <c:v>162</c:v>
                </c:pt>
                <c:pt idx="114">
                  <c:v>215</c:v>
                </c:pt>
                <c:pt idx="115">
                  <c:v>241</c:v>
                </c:pt>
                <c:pt idx="116">
                  <c:v>261</c:v>
                </c:pt>
                <c:pt idx="117">
                  <c:v>289</c:v>
                </c:pt>
                <c:pt idx="118">
                  <c:v>144</c:v>
                </c:pt>
                <c:pt idx="119">
                  <c:v>157</c:v>
                </c:pt>
                <c:pt idx="120">
                  <c:v>149</c:v>
                </c:pt>
                <c:pt idx="121">
                  <c:v>176</c:v>
                </c:pt>
                <c:pt idx="122">
                  <c:v>146</c:v>
                </c:pt>
                <c:pt idx="123">
                  <c:v>127</c:v>
                </c:pt>
                <c:pt idx="124">
                  <c:v>84</c:v>
                </c:pt>
                <c:pt idx="125">
                  <c:v>115</c:v>
                </c:pt>
                <c:pt idx="126">
                  <c:v>94</c:v>
                </c:pt>
                <c:pt idx="127">
                  <c:v>105</c:v>
                </c:pt>
                <c:pt idx="128">
                  <c:v>101</c:v>
                </c:pt>
                <c:pt idx="129">
                  <c:v>114</c:v>
                </c:pt>
                <c:pt idx="130">
                  <c:v>110</c:v>
                </c:pt>
                <c:pt idx="131">
                  <c:v>167</c:v>
                </c:pt>
                <c:pt idx="132">
                  <c:v>149</c:v>
                </c:pt>
                <c:pt idx="133">
                  <c:v>130</c:v>
                </c:pt>
                <c:pt idx="134">
                  <c:v>97</c:v>
                </c:pt>
                <c:pt idx="135">
                  <c:v>114</c:v>
                </c:pt>
                <c:pt idx="136">
                  <c:v>84</c:v>
                </c:pt>
                <c:pt idx="137">
                  <c:v>97</c:v>
                </c:pt>
                <c:pt idx="138">
                  <c:v>112</c:v>
                </c:pt>
                <c:pt idx="139">
                  <c:v>112</c:v>
                </c:pt>
                <c:pt idx="140">
                  <c:v>135</c:v>
                </c:pt>
                <c:pt idx="141">
                  <c:v>209</c:v>
                </c:pt>
                <c:pt idx="142">
                  <c:v>194</c:v>
                </c:pt>
                <c:pt idx="143">
                  <c:v>201</c:v>
                </c:pt>
                <c:pt idx="144">
                  <c:v>173</c:v>
                </c:pt>
                <c:pt idx="145">
                  <c:v>207</c:v>
                </c:pt>
                <c:pt idx="146">
                  <c:v>191</c:v>
                </c:pt>
                <c:pt idx="147">
                  <c:v>235</c:v>
                </c:pt>
                <c:pt idx="148">
                  <c:v>221</c:v>
                </c:pt>
                <c:pt idx="149">
                  <c:v>191</c:v>
                </c:pt>
                <c:pt idx="150">
                  <c:v>273</c:v>
                </c:pt>
                <c:pt idx="151">
                  <c:v>216</c:v>
                </c:pt>
                <c:pt idx="152">
                  <c:v>234</c:v>
                </c:pt>
                <c:pt idx="153">
                  <c:v>213</c:v>
                </c:pt>
                <c:pt idx="154">
                  <c:v>202</c:v>
                </c:pt>
                <c:pt idx="155">
                  <c:v>188</c:v>
                </c:pt>
                <c:pt idx="156">
                  <c:v>80</c:v>
                </c:pt>
                <c:pt idx="157">
                  <c:v>66</c:v>
                </c:pt>
                <c:pt idx="158">
                  <c:v>128</c:v>
                </c:pt>
                <c:pt idx="159">
                  <c:v>144</c:v>
                </c:pt>
                <c:pt idx="160">
                  <c:v>132</c:v>
                </c:pt>
                <c:pt idx="161">
                  <c:v>171</c:v>
                </c:pt>
                <c:pt idx="162">
                  <c:v>156</c:v>
                </c:pt>
                <c:pt idx="163">
                  <c:v>168</c:v>
                </c:pt>
                <c:pt idx="164">
                  <c:v>159</c:v>
                </c:pt>
                <c:pt idx="165">
                  <c:v>146</c:v>
                </c:pt>
                <c:pt idx="166">
                  <c:v>99</c:v>
                </c:pt>
                <c:pt idx="167">
                  <c:v>143</c:v>
                </c:pt>
                <c:pt idx="168">
                  <c:v>134</c:v>
                </c:pt>
                <c:pt idx="169">
                  <c:v>126</c:v>
                </c:pt>
                <c:pt idx="170">
                  <c:v>150</c:v>
                </c:pt>
                <c:pt idx="171">
                  <c:v>128</c:v>
                </c:pt>
                <c:pt idx="172">
                  <c:v>83</c:v>
                </c:pt>
                <c:pt idx="173">
                  <c:v>87</c:v>
                </c:pt>
                <c:pt idx="174">
                  <c:v>140</c:v>
                </c:pt>
                <c:pt idx="175">
                  <c:v>138</c:v>
                </c:pt>
                <c:pt idx="176">
                  <c:v>140</c:v>
                </c:pt>
                <c:pt idx="177">
                  <c:v>142</c:v>
                </c:pt>
                <c:pt idx="178">
                  <c:v>92</c:v>
                </c:pt>
                <c:pt idx="179">
                  <c:v>95</c:v>
                </c:pt>
                <c:pt idx="180">
                  <c:v>80</c:v>
                </c:pt>
                <c:pt idx="181">
                  <c:v>93</c:v>
                </c:pt>
                <c:pt idx="182">
                  <c:v>93</c:v>
                </c:pt>
                <c:pt idx="183">
                  <c:v>101</c:v>
                </c:pt>
                <c:pt idx="184">
                  <c:v>103</c:v>
                </c:pt>
                <c:pt idx="185">
                  <c:v>81</c:v>
                </c:pt>
                <c:pt idx="186">
                  <c:v>71</c:v>
                </c:pt>
                <c:pt idx="187">
                  <c:v>100</c:v>
                </c:pt>
                <c:pt idx="188">
                  <c:v>67</c:v>
                </c:pt>
                <c:pt idx="189">
                  <c:v>58</c:v>
                </c:pt>
                <c:pt idx="190">
                  <c:v>58</c:v>
                </c:pt>
                <c:pt idx="191">
                  <c:v>60</c:v>
                </c:pt>
                <c:pt idx="192">
                  <c:v>64</c:v>
                </c:pt>
                <c:pt idx="193">
                  <c:v>91</c:v>
                </c:pt>
                <c:pt idx="194">
                  <c:v>94</c:v>
                </c:pt>
                <c:pt idx="195">
                  <c:v>125</c:v>
                </c:pt>
                <c:pt idx="196">
                  <c:v>141</c:v>
                </c:pt>
                <c:pt idx="197">
                  <c:v>99</c:v>
                </c:pt>
                <c:pt idx="198">
                  <c:v>133</c:v>
                </c:pt>
                <c:pt idx="199">
                  <c:v>115</c:v>
                </c:pt>
                <c:pt idx="200">
                  <c:v>125</c:v>
                </c:pt>
                <c:pt idx="201">
                  <c:v>157</c:v>
                </c:pt>
                <c:pt idx="202">
                  <c:v>232</c:v>
                </c:pt>
                <c:pt idx="203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B-4A88-B102-F7D6A7FBA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835442488"/>
        <c:axId val="835455280"/>
      </c:barChart>
      <c:catAx>
        <c:axId val="83544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5455280"/>
        <c:crosses val="autoZero"/>
        <c:auto val="1"/>
        <c:lblAlgn val="ctr"/>
        <c:lblOffset val="100"/>
        <c:noMultiLvlLbl val="0"/>
      </c:catAx>
      <c:valAx>
        <c:axId val="83545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544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Altersgruppen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Altersgruppen!$A$14:$A$19</c:f>
              <c:strCache>
                <c:ptCount val="6"/>
                <c:pt idx="0">
                  <c:v>0-4y</c:v>
                </c:pt>
                <c:pt idx="1">
                  <c:v>5-15y</c:v>
                </c:pt>
                <c:pt idx="2">
                  <c:v>16-34y</c:v>
                </c:pt>
                <c:pt idx="3">
                  <c:v>35-60y</c:v>
                </c:pt>
                <c:pt idx="4">
                  <c:v>&gt;60Y</c:v>
                </c:pt>
                <c:pt idx="5">
                  <c:v>unbekannt</c:v>
                </c:pt>
              </c:strCache>
            </c:strRef>
          </c:cat>
          <c:val>
            <c:numRef>
              <c:f>Altersgruppen!$B$14:$B$19</c:f>
              <c:numCache>
                <c:formatCode>0.00%</c:formatCode>
                <c:ptCount val="6"/>
                <c:pt idx="0">
                  <c:v>0.35627530364372467</c:v>
                </c:pt>
                <c:pt idx="1">
                  <c:v>0.23481781376518218</c:v>
                </c:pt>
                <c:pt idx="2">
                  <c:v>0.14979757085020243</c:v>
                </c:pt>
                <c:pt idx="3">
                  <c:v>0.19028340080971659</c:v>
                </c:pt>
                <c:pt idx="4">
                  <c:v>6.0728744939271252E-2</c:v>
                </c:pt>
                <c:pt idx="5">
                  <c:v>8.0971659919028341E-3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4-4421-AD73-4CA14512C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844068848"/>
        <c:axId val="844070160"/>
      </c:barChart>
      <c:catAx>
        <c:axId val="84406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44070160"/>
        <c:crosses val="autoZero"/>
        <c:auto val="1"/>
        <c:lblAlgn val="ctr"/>
        <c:lblOffset val="100"/>
        <c:noMultiLvlLbl val="0"/>
      </c:catAx>
      <c:valAx>
        <c:axId val="84407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4406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Influenzaviren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5717831468991803E-2"/>
          <c:y val="0.29150517643627882"/>
          <c:w val="0.91097957891796533"/>
          <c:h val="0.51681284631087776"/>
        </c:manualLayout>
      </c:layout>
      <c:lineChart>
        <c:grouping val="standard"/>
        <c:varyColors val="0"/>
        <c:ser>
          <c:idx val="0"/>
          <c:order val="0"/>
          <c:tx>
            <c:strRef>
              <c:f>'2019_2022'!$C$1</c:f>
              <c:strCache>
                <c:ptCount val="1"/>
                <c:pt idx="0">
                  <c:v>(A)H3N2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'2019_2022'!$B$2:$B$171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'2019_2022'!$C$2:$C$171</c:f>
              <c:numCache>
                <c:formatCode>General</c:formatCode>
                <c:ptCount val="170"/>
                <c:pt idx="0">
                  <c:v>2.7</c:v>
                </c:pt>
                <c:pt idx="1">
                  <c:v>1.3</c:v>
                </c:pt>
                <c:pt idx="2">
                  <c:v>1.7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0.98</c:v>
                </c:pt>
                <c:pt idx="9">
                  <c:v>2.86</c:v>
                </c:pt>
                <c:pt idx="10">
                  <c:v>2.04</c:v>
                </c:pt>
                <c:pt idx="11">
                  <c:v>0</c:v>
                </c:pt>
                <c:pt idx="12">
                  <c:v>0</c:v>
                </c:pt>
                <c:pt idx="13">
                  <c:v>4.6500000000000004</c:v>
                </c:pt>
                <c:pt idx="14">
                  <c:v>7.02</c:v>
                </c:pt>
                <c:pt idx="15">
                  <c:v>9.52</c:v>
                </c:pt>
                <c:pt idx="16">
                  <c:v>18.71</c:v>
                </c:pt>
                <c:pt idx="17">
                  <c:v>24.07</c:v>
                </c:pt>
                <c:pt idx="18">
                  <c:v>23.28</c:v>
                </c:pt>
                <c:pt idx="19">
                  <c:v>16.739999999999998</c:v>
                </c:pt>
                <c:pt idx="20">
                  <c:v>17.8</c:v>
                </c:pt>
                <c:pt idx="21">
                  <c:v>15.72</c:v>
                </c:pt>
                <c:pt idx="22">
                  <c:v>20.53</c:v>
                </c:pt>
                <c:pt idx="23">
                  <c:v>13.93</c:v>
                </c:pt>
                <c:pt idx="24">
                  <c:v>12.56</c:v>
                </c:pt>
                <c:pt idx="25">
                  <c:v>3.76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0.54</c:v>
                </c:pt>
                <c:pt idx="103">
                  <c:v>0</c:v>
                </c:pt>
                <c:pt idx="104">
                  <c:v>0</c:v>
                </c:pt>
                <c:pt idx="105">
                  <c:v>0.47</c:v>
                </c:pt>
                <c:pt idx="106">
                  <c:v>0.52</c:v>
                </c:pt>
                <c:pt idx="107">
                  <c:v>0.43</c:v>
                </c:pt>
                <c:pt idx="108">
                  <c:v>0.65</c:v>
                </c:pt>
                <c:pt idx="109">
                  <c:v>0</c:v>
                </c:pt>
                <c:pt idx="110">
                  <c:v>0.38</c:v>
                </c:pt>
                <c:pt idx="111">
                  <c:v>0.54</c:v>
                </c:pt>
                <c:pt idx="112">
                  <c:v>0.54</c:v>
                </c:pt>
                <c:pt idx="113">
                  <c:v>0</c:v>
                </c:pt>
                <c:pt idx="114">
                  <c:v>0</c:v>
                </c:pt>
                <c:pt idx="115">
                  <c:v>1.05</c:v>
                </c:pt>
                <c:pt idx="116">
                  <c:v>3.78</c:v>
                </c:pt>
                <c:pt idx="117">
                  <c:v>1.56</c:v>
                </c:pt>
                <c:pt idx="118">
                  <c:v>5.13</c:v>
                </c:pt>
                <c:pt idx="119">
                  <c:v>2.11</c:v>
                </c:pt>
                <c:pt idx="120">
                  <c:v>1.5</c:v>
                </c:pt>
                <c:pt idx="121">
                  <c:v>2.89</c:v>
                </c:pt>
                <c:pt idx="122">
                  <c:v>5.0999999999999996</c:v>
                </c:pt>
                <c:pt idx="123">
                  <c:v>1.32</c:v>
                </c:pt>
                <c:pt idx="124">
                  <c:v>2.6</c:v>
                </c:pt>
                <c:pt idx="125">
                  <c:v>1.49</c:v>
                </c:pt>
                <c:pt idx="126">
                  <c:v>1.54</c:v>
                </c:pt>
                <c:pt idx="127">
                  <c:v>2.8</c:v>
                </c:pt>
                <c:pt idx="128">
                  <c:v>4.4800000000000004</c:v>
                </c:pt>
                <c:pt idx="129">
                  <c:v>5.13</c:v>
                </c:pt>
                <c:pt idx="130">
                  <c:v>7.04</c:v>
                </c:pt>
                <c:pt idx="131">
                  <c:v>11.72</c:v>
                </c:pt>
                <c:pt idx="132">
                  <c:v>7.2</c:v>
                </c:pt>
                <c:pt idx="133">
                  <c:v>13.8</c:v>
                </c:pt>
                <c:pt idx="134">
                  <c:v>20.71</c:v>
                </c:pt>
                <c:pt idx="135">
                  <c:v>22.69</c:v>
                </c:pt>
                <c:pt idx="136">
                  <c:v>14.79</c:v>
                </c:pt>
                <c:pt idx="137">
                  <c:v>20.34</c:v>
                </c:pt>
                <c:pt idx="138">
                  <c:v>13.043478260869565</c:v>
                </c:pt>
                <c:pt idx="139">
                  <c:v>7.3684210526315779</c:v>
                </c:pt>
                <c:pt idx="140">
                  <c:v>8.75</c:v>
                </c:pt>
                <c:pt idx="141">
                  <c:v>7.5316129032258097</c:v>
                </c:pt>
                <c:pt idx="142">
                  <c:v>7.5268817204301079</c:v>
                </c:pt>
                <c:pt idx="143">
                  <c:v>4.9504950495049505</c:v>
                </c:pt>
                <c:pt idx="144">
                  <c:v>3.8834951456310676</c:v>
                </c:pt>
                <c:pt idx="145">
                  <c:v>3.7037037037037033</c:v>
                </c:pt>
                <c:pt idx="146">
                  <c:v>1.4285714285714286</c:v>
                </c:pt>
                <c:pt idx="147">
                  <c:v>2</c:v>
                </c:pt>
                <c:pt idx="148">
                  <c:v>0</c:v>
                </c:pt>
                <c:pt idx="149">
                  <c:v>3.4482758620689653</c:v>
                </c:pt>
                <c:pt idx="150">
                  <c:v>3.4482758620689653</c:v>
                </c:pt>
                <c:pt idx="151">
                  <c:v>8.3333333333333321</c:v>
                </c:pt>
                <c:pt idx="152">
                  <c:v>4.6875</c:v>
                </c:pt>
                <c:pt idx="153">
                  <c:v>1.098901098901099</c:v>
                </c:pt>
                <c:pt idx="154">
                  <c:v>1.0638297872340425</c:v>
                </c:pt>
                <c:pt idx="155">
                  <c:v>1.6</c:v>
                </c:pt>
                <c:pt idx="156">
                  <c:v>7.8014184397163122</c:v>
                </c:pt>
                <c:pt idx="157">
                  <c:v>12.121212121212121</c:v>
                </c:pt>
                <c:pt idx="158">
                  <c:v>12.030075187969924</c:v>
                </c:pt>
                <c:pt idx="159">
                  <c:v>14.782608695652174</c:v>
                </c:pt>
                <c:pt idx="160">
                  <c:v>20</c:v>
                </c:pt>
                <c:pt idx="161">
                  <c:v>16.560509554140125</c:v>
                </c:pt>
                <c:pt idx="162">
                  <c:v>26.72413793103448</c:v>
                </c:pt>
                <c:pt idx="163">
                  <c:v>27.935222672064778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4B-47CD-9125-5B4F3BBC3652}"/>
            </c:ext>
          </c:extLst>
        </c:ser>
        <c:ser>
          <c:idx val="1"/>
          <c:order val="1"/>
          <c:tx>
            <c:strRef>
              <c:f>'2019_2022'!$D$1</c:f>
              <c:strCache>
                <c:ptCount val="1"/>
                <c:pt idx="0">
                  <c:v>(A)H1N1pdm09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'2019_2022'!$B$2:$B$171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'2019_2022'!$D$2:$D$171</c:f>
              <c:numCache>
                <c:formatCode>General</c:formatCode>
                <c:ptCount val="170"/>
                <c:pt idx="0">
                  <c:v>0</c:v>
                </c:pt>
                <c:pt idx="1">
                  <c:v>1.3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1.05</c:v>
                </c:pt>
                <c:pt idx="8">
                  <c:v>2.94</c:v>
                </c:pt>
                <c:pt idx="9">
                  <c:v>0.95</c:v>
                </c:pt>
                <c:pt idx="10">
                  <c:v>6.12</c:v>
                </c:pt>
                <c:pt idx="11">
                  <c:v>2.2000000000000002</c:v>
                </c:pt>
                <c:pt idx="12">
                  <c:v>13</c:v>
                </c:pt>
                <c:pt idx="13">
                  <c:v>6.98</c:v>
                </c:pt>
                <c:pt idx="14">
                  <c:v>19.3</c:v>
                </c:pt>
                <c:pt idx="15">
                  <c:v>16.32</c:v>
                </c:pt>
                <c:pt idx="16">
                  <c:v>18.71</c:v>
                </c:pt>
                <c:pt idx="17">
                  <c:v>18.260000000000002</c:v>
                </c:pt>
                <c:pt idx="18">
                  <c:v>14.61</c:v>
                </c:pt>
                <c:pt idx="19">
                  <c:v>26.05</c:v>
                </c:pt>
                <c:pt idx="20">
                  <c:v>17.28</c:v>
                </c:pt>
                <c:pt idx="21">
                  <c:v>15.28</c:v>
                </c:pt>
                <c:pt idx="22">
                  <c:v>13.69</c:v>
                </c:pt>
                <c:pt idx="23">
                  <c:v>9.02</c:v>
                </c:pt>
                <c:pt idx="24">
                  <c:v>1.93</c:v>
                </c:pt>
                <c:pt idx="25">
                  <c:v>1.5</c:v>
                </c:pt>
                <c:pt idx="26">
                  <c:v>0.01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0.75</c:v>
                </c:pt>
                <c:pt idx="126">
                  <c:v>0</c:v>
                </c:pt>
                <c:pt idx="127">
                  <c:v>0</c:v>
                </c:pt>
                <c:pt idx="128">
                  <c:v>2.2400000000000002</c:v>
                </c:pt>
                <c:pt idx="129">
                  <c:v>0.85</c:v>
                </c:pt>
                <c:pt idx="130">
                  <c:v>0.7</c:v>
                </c:pt>
                <c:pt idx="131">
                  <c:v>0.78</c:v>
                </c:pt>
                <c:pt idx="132">
                  <c:v>1.2</c:v>
                </c:pt>
                <c:pt idx="133">
                  <c:v>1.2</c:v>
                </c:pt>
                <c:pt idx="134">
                  <c:v>0</c:v>
                </c:pt>
                <c:pt idx="135">
                  <c:v>0</c:v>
                </c:pt>
                <c:pt idx="136">
                  <c:v>1.41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1.5625</c:v>
                </c:pt>
                <c:pt idx="153">
                  <c:v>1.098901098901099</c:v>
                </c:pt>
                <c:pt idx="154">
                  <c:v>3.1914893617021276</c:v>
                </c:pt>
                <c:pt idx="155">
                  <c:v>1.6</c:v>
                </c:pt>
                <c:pt idx="156">
                  <c:v>0.70921985815602839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0.8</c:v>
                </c:pt>
                <c:pt idx="161">
                  <c:v>0</c:v>
                </c:pt>
                <c:pt idx="162">
                  <c:v>1.7241379310344827</c:v>
                </c:pt>
                <c:pt idx="163">
                  <c:v>1.214574898785425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4B-47CD-9125-5B4F3BBC3652}"/>
            </c:ext>
          </c:extLst>
        </c:ser>
        <c:ser>
          <c:idx val="2"/>
          <c:order val="2"/>
          <c:tx>
            <c:strRef>
              <c:f>'2019_2022'!$E$1</c:f>
              <c:strCache>
                <c:ptCount val="1"/>
                <c:pt idx="0">
                  <c:v>B/yam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'2019_2022'!$B$2:$B$171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'2019_2022'!$E$2:$E$171</c:f>
              <c:numCache>
                <c:formatCode>General</c:formatCode>
                <c:ptCount val="1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4B-47CD-9125-5B4F3BBC3652}"/>
            </c:ext>
          </c:extLst>
        </c:ser>
        <c:ser>
          <c:idx val="3"/>
          <c:order val="3"/>
          <c:tx>
            <c:strRef>
              <c:f>'2019_2022'!$F$1</c:f>
              <c:strCache>
                <c:ptCount val="1"/>
                <c:pt idx="0">
                  <c:v>B/vic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'2019_2022'!$B$2:$B$171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'2019_2022'!$F$2:$F$171</c:f>
              <c:numCache>
                <c:formatCode>General</c:formatCode>
                <c:ptCount val="1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2.63</c:v>
                </c:pt>
                <c:pt idx="15">
                  <c:v>6.12</c:v>
                </c:pt>
                <c:pt idx="16">
                  <c:v>3.74</c:v>
                </c:pt>
                <c:pt idx="17">
                  <c:v>5.39</c:v>
                </c:pt>
                <c:pt idx="18">
                  <c:v>4.57</c:v>
                </c:pt>
                <c:pt idx="19">
                  <c:v>3.26</c:v>
                </c:pt>
                <c:pt idx="20">
                  <c:v>6.81</c:v>
                </c:pt>
                <c:pt idx="21">
                  <c:v>7.86</c:v>
                </c:pt>
                <c:pt idx="22">
                  <c:v>7.98</c:v>
                </c:pt>
                <c:pt idx="23">
                  <c:v>4.0999999999999996</c:v>
                </c:pt>
                <c:pt idx="24">
                  <c:v>4.83</c:v>
                </c:pt>
                <c:pt idx="25">
                  <c:v>3.01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0.65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0.85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0.86956521739130432</c:v>
                </c:pt>
                <c:pt idx="160">
                  <c:v>0.8</c:v>
                </c:pt>
                <c:pt idx="161">
                  <c:v>0.63694267515923575</c:v>
                </c:pt>
                <c:pt idx="162">
                  <c:v>0.43103448275862066</c:v>
                </c:pt>
                <c:pt idx="1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4B-47CD-9125-5B4F3BBC3652}"/>
            </c:ext>
          </c:extLst>
        </c:ser>
        <c:ser>
          <c:idx val="4"/>
          <c:order val="4"/>
          <c:tx>
            <c:strRef>
              <c:f>'2019_2022'!$G$1</c:f>
              <c:strCache>
                <c:ptCount val="1"/>
                <c:pt idx="0">
                  <c:v>A(H1N1)v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'2019_2022'!$B$2:$B$171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'2019_2022'!$G$2:$G$171</c:f>
              <c:numCache>
                <c:formatCode>General</c:formatCode>
                <c:ptCount val="1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2.56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0.56999999999999995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0.85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4B-47CD-9125-5B4F3BBC3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837200"/>
        <c:axId val="515838184"/>
      </c:lineChart>
      <c:catAx>
        <c:axId val="515837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8184"/>
        <c:crosses val="autoZero"/>
        <c:auto val="1"/>
        <c:lblAlgn val="ctr"/>
        <c:lblOffset val="100"/>
        <c:noMultiLvlLbl val="0"/>
      </c:catAx>
      <c:valAx>
        <c:axId val="515838184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50754213417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Coronaviren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'2019_2022'!$P$1</c:f>
              <c:strCache>
                <c:ptCount val="1"/>
                <c:pt idx="0">
                  <c:v>229E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'2019_2022'!$O$2:$O$171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'2019_2022'!$P$2:$P$158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0.46</c:v>
                </c:pt>
                <c:pt idx="20">
                  <c:v>0.52</c:v>
                </c:pt>
                <c:pt idx="21">
                  <c:v>0.44</c:v>
                </c:pt>
                <c:pt idx="22">
                  <c:v>0</c:v>
                </c:pt>
                <c:pt idx="23">
                  <c:v>0.41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2.44</c:v>
                </c:pt>
                <c:pt idx="28">
                  <c:v>2.94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0.6</c:v>
                </c:pt>
                <c:pt idx="73">
                  <c:v>0.66</c:v>
                </c:pt>
                <c:pt idx="74">
                  <c:v>0</c:v>
                </c:pt>
                <c:pt idx="75">
                  <c:v>0</c:v>
                </c:pt>
                <c:pt idx="76">
                  <c:v>1.17</c:v>
                </c:pt>
                <c:pt idx="77">
                  <c:v>0</c:v>
                </c:pt>
                <c:pt idx="78">
                  <c:v>0</c:v>
                </c:pt>
                <c:pt idx="79">
                  <c:v>1.44</c:v>
                </c:pt>
                <c:pt idx="80">
                  <c:v>0</c:v>
                </c:pt>
                <c:pt idx="81">
                  <c:v>1.22</c:v>
                </c:pt>
                <c:pt idx="82">
                  <c:v>0.72</c:v>
                </c:pt>
                <c:pt idx="83">
                  <c:v>0</c:v>
                </c:pt>
                <c:pt idx="84">
                  <c:v>0</c:v>
                </c:pt>
                <c:pt idx="85">
                  <c:v>3.54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0.89</c:v>
                </c:pt>
                <c:pt idx="99">
                  <c:v>0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1.1299999999999999</c:v>
                </c:pt>
                <c:pt idx="111">
                  <c:v>1.07</c:v>
                </c:pt>
                <c:pt idx="112">
                  <c:v>1.28</c:v>
                </c:pt>
                <c:pt idx="113">
                  <c:v>0.95</c:v>
                </c:pt>
                <c:pt idx="114">
                  <c:v>3.55</c:v>
                </c:pt>
                <c:pt idx="115">
                  <c:v>3.68</c:v>
                </c:pt>
                <c:pt idx="116">
                  <c:v>3.75</c:v>
                </c:pt>
                <c:pt idx="117">
                  <c:v>3.12</c:v>
                </c:pt>
                <c:pt idx="118">
                  <c:v>3.41</c:v>
                </c:pt>
                <c:pt idx="119">
                  <c:v>2.11</c:v>
                </c:pt>
                <c:pt idx="120">
                  <c:v>5.26</c:v>
                </c:pt>
                <c:pt idx="121">
                  <c:v>9.82</c:v>
                </c:pt>
                <c:pt idx="122">
                  <c:v>3.82</c:v>
                </c:pt>
                <c:pt idx="123">
                  <c:v>4.6399999999999997</c:v>
                </c:pt>
                <c:pt idx="124">
                  <c:v>5.23</c:v>
                </c:pt>
                <c:pt idx="125">
                  <c:v>3.73</c:v>
                </c:pt>
                <c:pt idx="126">
                  <c:v>0</c:v>
                </c:pt>
                <c:pt idx="127">
                  <c:v>2.8</c:v>
                </c:pt>
                <c:pt idx="128">
                  <c:v>3.13</c:v>
                </c:pt>
                <c:pt idx="129">
                  <c:v>2.56</c:v>
                </c:pt>
                <c:pt idx="130">
                  <c:v>4.2300000000000004</c:v>
                </c:pt>
                <c:pt idx="131">
                  <c:v>4.76</c:v>
                </c:pt>
                <c:pt idx="132">
                  <c:v>2.4</c:v>
                </c:pt>
                <c:pt idx="133">
                  <c:v>4.5999999999999996</c:v>
                </c:pt>
                <c:pt idx="134">
                  <c:v>2.14</c:v>
                </c:pt>
                <c:pt idx="135">
                  <c:v>3.36</c:v>
                </c:pt>
                <c:pt idx="136">
                  <c:v>2.12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E4-4295-A112-C7551F640A78}"/>
            </c:ext>
          </c:extLst>
        </c:ser>
        <c:ser>
          <c:idx val="1"/>
          <c:order val="1"/>
          <c:tx>
            <c:strRef>
              <c:f>'2019_2022'!$Q$1</c:f>
              <c:strCache>
                <c:ptCount val="1"/>
                <c:pt idx="0">
                  <c:v>HKU1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'2019_2022'!$O$2:$O$171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'2019_2022'!$Q$2:$Q$171</c:f>
              <c:numCache>
                <c:formatCode>General</c:formatCode>
                <c:ptCount val="170"/>
                <c:pt idx="0">
                  <c:v>0</c:v>
                </c:pt>
                <c:pt idx="1">
                  <c:v>3.9</c:v>
                </c:pt>
                <c:pt idx="2">
                  <c:v>3.4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2.1</c:v>
                </c:pt>
                <c:pt idx="8">
                  <c:v>5.88</c:v>
                </c:pt>
                <c:pt idx="9">
                  <c:v>5.71</c:v>
                </c:pt>
                <c:pt idx="10">
                  <c:v>9.18</c:v>
                </c:pt>
                <c:pt idx="11">
                  <c:v>6.6</c:v>
                </c:pt>
                <c:pt idx="12">
                  <c:v>8.6999999999999993</c:v>
                </c:pt>
                <c:pt idx="13">
                  <c:v>7</c:v>
                </c:pt>
                <c:pt idx="14">
                  <c:v>6.14</c:v>
                </c:pt>
                <c:pt idx="15">
                  <c:v>5.44</c:v>
                </c:pt>
                <c:pt idx="16">
                  <c:v>5.88</c:v>
                </c:pt>
                <c:pt idx="17">
                  <c:v>4.5599999999999996</c:v>
                </c:pt>
                <c:pt idx="18">
                  <c:v>2.2799999999999998</c:v>
                </c:pt>
                <c:pt idx="19">
                  <c:v>5.12</c:v>
                </c:pt>
                <c:pt idx="20">
                  <c:v>1.04</c:v>
                </c:pt>
                <c:pt idx="21">
                  <c:v>1.75</c:v>
                </c:pt>
                <c:pt idx="22">
                  <c:v>1.1399999999999999</c:v>
                </c:pt>
                <c:pt idx="23">
                  <c:v>2.0499999999999998</c:v>
                </c:pt>
                <c:pt idx="24">
                  <c:v>0.48</c:v>
                </c:pt>
                <c:pt idx="25">
                  <c:v>0.75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0.61</c:v>
                </c:pt>
                <c:pt idx="122">
                  <c:v>0</c:v>
                </c:pt>
                <c:pt idx="123">
                  <c:v>0.66</c:v>
                </c:pt>
                <c:pt idx="124">
                  <c:v>0.65</c:v>
                </c:pt>
                <c:pt idx="125">
                  <c:v>0.75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6.84</c:v>
                </c:pt>
                <c:pt idx="130">
                  <c:v>2.82</c:v>
                </c:pt>
                <c:pt idx="131">
                  <c:v>2.34</c:v>
                </c:pt>
                <c:pt idx="132">
                  <c:v>0</c:v>
                </c:pt>
                <c:pt idx="133">
                  <c:v>3.4</c:v>
                </c:pt>
                <c:pt idx="134">
                  <c:v>4.29</c:v>
                </c:pt>
                <c:pt idx="135">
                  <c:v>1.68</c:v>
                </c:pt>
                <c:pt idx="136">
                  <c:v>4.2300000000000004</c:v>
                </c:pt>
                <c:pt idx="137">
                  <c:v>1.69</c:v>
                </c:pt>
                <c:pt idx="138">
                  <c:v>5.43</c:v>
                </c:pt>
                <c:pt idx="139">
                  <c:v>2.06</c:v>
                </c:pt>
                <c:pt idx="140">
                  <c:v>1.25</c:v>
                </c:pt>
                <c:pt idx="141">
                  <c:v>0</c:v>
                </c:pt>
                <c:pt idx="142">
                  <c:v>2.11</c:v>
                </c:pt>
                <c:pt idx="143">
                  <c:v>1.98</c:v>
                </c:pt>
                <c:pt idx="144">
                  <c:v>0</c:v>
                </c:pt>
                <c:pt idx="145">
                  <c:v>1.51</c:v>
                </c:pt>
                <c:pt idx="146">
                  <c:v>0</c:v>
                </c:pt>
                <c:pt idx="147">
                  <c:v>2</c:v>
                </c:pt>
                <c:pt idx="148">
                  <c:v>0</c:v>
                </c:pt>
                <c:pt idx="149">
                  <c:v>0</c:v>
                </c:pt>
                <c:pt idx="150">
                  <c:v>1.7241379310344827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0.75187969924812026</c:v>
                </c:pt>
                <c:pt idx="159">
                  <c:v>0</c:v>
                </c:pt>
                <c:pt idx="160">
                  <c:v>0</c:v>
                </c:pt>
                <c:pt idx="161">
                  <c:v>0.63694267515923575</c:v>
                </c:pt>
                <c:pt idx="162">
                  <c:v>0.43103448275862066</c:v>
                </c:pt>
                <c:pt idx="1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E4-4295-A112-C7551F640A78}"/>
            </c:ext>
          </c:extLst>
        </c:ser>
        <c:ser>
          <c:idx val="2"/>
          <c:order val="2"/>
          <c:tx>
            <c:strRef>
              <c:f>'2019_2022'!$R$1</c:f>
              <c:strCache>
                <c:ptCount val="1"/>
                <c:pt idx="0">
                  <c:v>OC43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'2019_2022'!$O$2:$O$171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'2019_2022'!$R$2:$R$171</c:f>
              <c:numCache>
                <c:formatCode>General</c:formatCode>
                <c:ptCount val="170"/>
                <c:pt idx="0">
                  <c:v>0</c:v>
                </c:pt>
                <c:pt idx="1">
                  <c:v>0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4.3</c:v>
                </c:pt>
                <c:pt idx="13">
                  <c:v>2.2999999999999998</c:v>
                </c:pt>
                <c:pt idx="14">
                  <c:v>0.9</c:v>
                </c:pt>
                <c:pt idx="15">
                  <c:v>0.7</c:v>
                </c:pt>
                <c:pt idx="16">
                  <c:v>0</c:v>
                </c:pt>
                <c:pt idx="17">
                  <c:v>0.41</c:v>
                </c:pt>
                <c:pt idx="18">
                  <c:v>1.37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0.76</c:v>
                </c:pt>
                <c:pt idx="23">
                  <c:v>0</c:v>
                </c:pt>
                <c:pt idx="24">
                  <c:v>0</c:v>
                </c:pt>
                <c:pt idx="25">
                  <c:v>0.75</c:v>
                </c:pt>
                <c:pt idx="26">
                  <c:v>0</c:v>
                </c:pt>
                <c:pt idx="27">
                  <c:v>2.44</c:v>
                </c:pt>
                <c:pt idx="28">
                  <c:v>0</c:v>
                </c:pt>
                <c:pt idx="29">
                  <c:v>1.52</c:v>
                </c:pt>
                <c:pt idx="30">
                  <c:v>0</c:v>
                </c:pt>
                <c:pt idx="31">
                  <c:v>1.64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0.93</c:v>
                </c:pt>
                <c:pt idx="75">
                  <c:v>0.82</c:v>
                </c:pt>
                <c:pt idx="76">
                  <c:v>1.54</c:v>
                </c:pt>
                <c:pt idx="77">
                  <c:v>1.53</c:v>
                </c:pt>
                <c:pt idx="78">
                  <c:v>2.08</c:v>
                </c:pt>
                <c:pt idx="79">
                  <c:v>1.44</c:v>
                </c:pt>
                <c:pt idx="80">
                  <c:v>4.7</c:v>
                </c:pt>
                <c:pt idx="81">
                  <c:v>2.44</c:v>
                </c:pt>
                <c:pt idx="82">
                  <c:v>2.16</c:v>
                </c:pt>
                <c:pt idx="83">
                  <c:v>5.65</c:v>
                </c:pt>
                <c:pt idx="84">
                  <c:v>1.23</c:v>
                </c:pt>
                <c:pt idx="85">
                  <c:v>2.65</c:v>
                </c:pt>
                <c:pt idx="86">
                  <c:v>6.32</c:v>
                </c:pt>
                <c:pt idx="87">
                  <c:v>3.81</c:v>
                </c:pt>
                <c:pt idx="88">
                  <c:v>5.94</c:v>
                </c:pt>
                <c:pt idx="89">
                  <c:v>5.66</c:v>
                </c:pt>
                <c:pt idx="90">
                  <c:v>11.88</c:v>
                </c:pt>
                <c:pt idx="91">
                  <c:v>3.77</c:v>
                </c:pt>
                <c:pt idx="92">
                  <c:v>6.8</c:v>
                </c:pt>
                <c:pt idx="93">
                  <c:v>3.17</c:v>
                </c:pt>
                <c:pt idx="94">
                  <c:v>3.09</c:v>
                </c:pt>
                <c:pt idx="95">
                  <c:v>7.14</c:v>
                </c:pt>
                <c:pt idx="96">
                  <c:v>6.1</c:v>
                </c:pt>
                <c:pt idx="97">
                  <c:v>4.12</c:v>
                </c:pt>
                <c:pt idx="98">
                  <c:v>12.38</c:v>
                </c:pt>
                <c:pt idx="99">
                  <c:v>6.25</c:v>
                </c:pt>
                <c:pt idx="100">
                  <c:v>5.93</c:v>
                </c:pt>
                <c:pt idx="101">
                  <c:v>4.78</c:v>
                </c:pt>
                <c:pt idx="102">
                  <c:v>9.14</c:v>
                </c:pt>
                <c:pt idx="103">
                  <c:v>6.44</c:v>
                </c:pt>
                <c:pt idx="104">
                  <c:v>7.8</c:v>
                </c:pt>
                <c:pt idx="105">
                  <c:v>11.43</c:v>
                </c:pt>
                <c:pt idx="106">
                  <c:v>9.42</c:v>
                </c:pt>
                <c:pt idx="107">
                  <c:v>7.26</c:v>
                </c:pt>
                <c:pt idx="108">
                  <c:v>10</c:v>
                </c:pt>
                <c:pt idx="109">
                  <c:v>11.18</c:v>
                </c:pt>
                <c:pt idx="110">
                  <c:v>10.9</c:v>
                </c:pt>
                <c:pt idx="111">
                  <c:v>15.59</c:v>
                </c:pt>
                <c:pt idx="112">
                  <c:v>16.59</c:v>
                </c:pt>
                <c:pt idx="113">
                  <c:v>13.27</c:v>
                </c:pt>
                <c:pt idx="114">
                  <c:v>15.23</c:v>
                </c:pt>
                <c:pt idx="115">
                  <c:v>13.68</c:v>
                </c:pt>
                <c:pt idx="116">
                  <c:v>15</c:v>
                </c:pt>
                <c:pt idx="117">
                  <c:v>6.25</c:v>
                </c:pt>
                <c:pt idx="118">
                  <c:v>12.07</c:v>
                </c:pt>
                <c:pt idx="119">
                  <c:v>5.63</c:v>
                </c:pt>
                <c:pt idx="120">
                  <c:v>7.52</c:v>
                </c:pt>
                <c:pt idx="121">
                  <c:v>3.07</c:v>
                </c:pt>
                <c:pt idx="122">
                  <c:v>3.18</c:v>
                </c:pt>
                <c:pt idx="123">
                  <c:v>2.64</c:v>
                </c:pt>
                <c:pt idx="124">
                  <c:v>1.31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2.34</c:v>
                </c:pt>
                <c:pt idx="129">
                  <c:v>3.42</c:v>
                </c:pt>
                <c:pt idx="130">
                  <c:v>0</c:v>
                </c:pt>
                <c:pt idx="131">
                  <c:v>3.9</c:v>
                </c:pt>
                <c:pt idx="132">
                  <c:v>0</c:v>
                </c:pt>
                <c:pt idx="133">
                  <c:v>0</c:v>
                </c:pt>
                <c:pt idx="134">
                  <c:v>0.71</c:v>
                </c:pt>
                <c:pt idx="135">
                  <c:v>0</c:v>
                </c:pt>
                <c:pt idx="136">
                  <c:v>1.41</c:v>
                </c:pt>
                <c:pt idx="137">
                  <c:v>1.69</c:v>
                </c:pt>
                <c:pt idx="138">
                  <c:v>0</c:v>
                </c:pt>
                <c:pt idx="139">
                  <c:v>1.03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0.8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1.7391304347826086</c:v>
                </c:pt>
                <c:pt idx="160">
                  <c:v>2.4</c:v>
                </c:pt>
                <c:pt idx="161">
                  <c:v>1.2738853503184715</c:v>
                </c:pt>
                <c:pt idx="162">
                  <c:v>3.4482758620689653</c:v>
                </c:pt>
                <c:pt idx="163">
                  <c:v>2.834008097165992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E4-4295-A112-C7551F640A78}"/>
            </c:ext>
          </c:extLst>
        </c:ser>
        <c:ser>
          <c:idx val="3"/>
          <c:order val="3"/>
          <c:tx>
            <c:strRef>
              <c:f>'2019_2022'!$S$1</c:f>
              <c:strCache>
                <c:ptCount val="1"/>
                <c:pt idx="0">
                  <c:v>NL63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'2019_2022'!$O$2:$O$171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'2019_2022'!$S$2:$S$171</c:f>
              <c:numCache>
                <c:formatCode>General</c:formatCode>
                <c:ptCount val="1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1.1000000000000001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1.75</c:v>
                </c:pt>
                <c:pt idx="15">
                  <c:v>5.44</c:v>
                </c:pt>
                <c:pt idx="16">
                  <c:v>1.1000000000000001</c:v>
                </c:pt>
                <c:pt idx="17">
                  <c:v>0.83</c:v>
                </c:pt>
                <c:pt idx="18">
                  <c:v>1.83</c:v>
                </c:pt>
                <c:pt idx="19">
                  <c:v>0.93</c:v>
                </c:pt>
                <c:pt idx="20">
                  <c:v>0</c:v>
                </c:pt>
                <c:pt idx="21">
                  <c:v>3.93</c:v>
                </c:pt>
                <c:pt idx="22">
                  <c:v>3.42</c:v>
                </c:pt>
                <c:pt idx="23">
                  <c:v>3.69</c:v>
                </c:pt>
                <c:pt idx="24">
                  <c:v>4.34</c:v>
                </c:pt>
                <c:pt idx="25">
                  <c:v>3</c:v>
                </c:pt>
                <c:pt idx="26">
                  <c:v>3.96</c:v>
                </c:pt>
                <c:pt idx="27">
                  <c:v>2.44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1.44</c:v>
                </c:pt>
                <c:pt idx="68">
                  <c:v>1.21</c:v>
                </c:pt>
                <c:pt idx="69">
                  <c:v>2.5099999999999998</c:v>
                </c:pt>
                <c:pt idx="70">
                  <c:v>1.25</c:v>
                </c:pt>
                <c:pt idx="71">
                  <c:v>2.72</c:v>
                </c:pt>
                <c:pt idx="72">
                  <c:v>1.8</c:v>
                </c:pt>
                <c:pt idx="73">
                  <c:v>1.99</c:v>
                </c:pt>
                <c:pt idx="74">
                  <c:v>3.72</c:v>
                </c:pt>
                <c:pt idx="75">
                  <c:v>6.63</c:v>
                </c:pt>
                <c:pt idx="76">
                  <c:v>8.4600000000000009</c:v>
                </c:pt>
                <c:pt idx="77">
                  <c:v>13.71</c:v>
                </c:pt>
                <c:pt idx="78">
                  <c:v>15.97</c:v>
                </c:pt>
                <c:pt idx="79">
                  <c:v>11.51</c:v>
                </c:pt>
                <c:pt idx="80">
                  <c:v>17.440000000000001</c:v>
                </c:pt>
                <c:pt idx="81">
                  <c:v>17.07</c:v>
                </c:pt>
                <c:pt idx="82">
                  <c:v>15.89</c:v>
                </c:pt>
                <c:pt idx="83">
                  <c:v>15.32</c:v>
                </c:pt>
                <c:pt idx="84">
                  <c:v>28.39</c:v>
                </c:pt>
                <c:pt idx="85">
                  <c:v>18.579999999999998</c:v>
                </c:pt>
                <c:pt idx="86">
                  <c:v>12.63</c:v>
                </c:pt>
                <c:pt idx="87">
                  <c:v>23.81</c:v>
                </c:pt>
                <c:pt idx="88">
                  <c:v>10.89</c:v>
                </c:pt>
                <c:pt idx="89">
                  <c:v>9.43</c:v>
                </c:pt>
                <c:pt idx="90">
                  <c:v>5.94</c:v>
                </c:pt>
                <c:pt idx="91">
                  <c:v>3.14</c:v>
                </c:pt>
                <c:pt idx="92">
                  <c:v>2.04</c:v>
                </c:pt>
                <c:pt idx="93">
                  <c:v>0</c:v>
                </c:pt>
                <c:pt idx="94">
                  <c:v>2.06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0.89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0.59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0.53</c:v>
                </c:pt>
                <c:pt idx="116">
                  <c:v>0</c:v>
                </c:pt>
                <c:pt idx="117">
                  <c:v>0</c:v>
                </c:pt>
                <c:pt idx="118">
                  <c:v>1.71</c:v>
                </c:pt>
                <c:pt idx="119">
                  <c:v>1.41</c:v>
                </c:pt>
                <c:pt idx="120">
                  <c:v>0</c:v>
                </c:pt>
                <c:pt idx="121">
                  <c:v>0.61</c:v>
                </c:pt>
                <c:pt idx="122">
                  <c:v>1.91</c:v>
                </c:pt>
                <c:pt idx="123">
                  <c:v>1.32</c:v>
                </c:pt>
                <c:pt idx="124">
                  <c:v>2.6</c:v>
                </c:pt>
                <c:pt idx="125">
                  <c:v>0</c:v>
                </c:pt>
                <c:pt idx="126">
                  <c:v>1.54</c:v>
                </c:pt>
                <c:pt idx="127">
                  <c:v>0</c:v>
                </c:pt>
                <c:pt idx="128">
                  <c:v>1.56</c:v>
                </c:pt>
                <c:pt idx="129">
                  <c:v>1.71</c:v>
                </c:pt>
                <c:pt idx="130">
                  <c:v>0</c:v>
                </c:pt>
                <c:pt idx="131">
                  <c:v>3.17</c:v>
                </c:pt>
                <c:pt idx="132">
                  <c:v>2.4</c:v>
                </c:pt>
                <c:pt idx="133">
                  <c:v>1.1499999999999999</c:v>
                </c:pt>
                <c:pt idx="134">
                  <c:v>2.86</c:v>
                </c:pt>
                <c:pt idx="135">
                  <c:v>3.36</c:v>
                </c:pt>
                <c:pt idx="136">
                  <c:v>2.11</c:v>
                </c:pt>
                <c:pt idx="137">
                  <c:v>2.54</c:v>
                </c:pt>
                <c:pt idx="138">
                  <c:v>0</c:v>
                </c:pt>
                <c:pt idx="139">
                  <c:v>2.06</c:v>
                </c:pt>
                <c:pt idx="140">
                  <c:v>1.25</c:v>
                </c:pt>
                <c:pt idx="141">
                  <c:v>3.3</c:v>
                </c:pt>
                <c:pt idx="142">
                  <c:v>1.05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2.1276595744680851</c:v>
                </c:pt>
                <c:pt idx="155">
                  <c:v>0</c:v>
                </c:pt>
                <c:pt idx="156">
                  <c:v>0.70921985815602839</c:v>
                </c:pt>
                <c:pt idx="157">
                  <c:v>0</c:v>
                </c:pt>
                <c:pt idx="158">
                  <c:v>0</c:v>
                </c:pt>
                <c:pt idx="159">
                  <c:v>0.86956521739130432</c:v>
                </c:pt>
                <c:pt idx="160">
                  <c:v>0</c:v>
                </c:pt>
                <c:pt idx="161">
                  <c:v>0</c:v>
                </c:pt>
                <c:pt idx="162">
                  <c:v>0.43103448275862066</c:v>
                </c:pt>
                <c:pt idx="1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E4-4295-A112-C7551F640A78}"/>
            </c:ext>
          </c:extLst>
        </c:ser>
        <c:ser>
          <c:idx val="4"/>
          <c:order val="4"/>
          <c:tx>
            <c:strRef>
              <c:f>'2019_2022'!$T$1</c:f>
              <c:strCache>
                <c:ptCount val="1"/>
                <c:pt idx="0">
                  <c:v>SARS-CoV-2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'2019_2022'!$O$2:$O$171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'2019_2022'!$T$2:$T$171</c:f>
              <c:numCache>
                <c:formatCode>General</c:formatCode>
                <c:ptCount val="1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0.4</c:v>
                </c:pt>
                <c:pt idx="23">
                  <c:v>0.9</c:v>
                </c:pt>
                <c:pt idx="24">
                  <c:v>1.5</c:v>
                </c:pt>
                <c:pt idx="25">
                  <c:v>3.1</c:v>
                </c:pt>
                <c:pt idx="26">
                  <c:v>2</c:v>
                </c:pt>
                <c:pt idx="27">
                  <c:v>2.5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1.82</c:v>
                </c:pt>
                <c:pt idx="52">
                  <c:v>1.79</c:v>
                </c:pt>
                <c:pt idx="53">
                  <c:v>5.45</c:v>
                </c:pt>
                <c:pt idx="54">
                  <c:v>0</c:v>
                </c:pt>
                <c:pt idx="55">
                  <c:v>0</c:v>
                </c:pt>
                <c:pt idx="56">
                  <c:v>5.66</c:v>
                </c:pt>
                <c:pt idx="57">
                  <c:v>3.84</c:v>
                </c:pt>
                <c:pt idx="58">
                  <c:v>2.33</c:v>
                </c:pt>
                <c:pt idx="59">
                  <c:v>2.1</c:v>
                </c:pt>
                <c:pt idx="60">
                  <c:v>5.2</c:v>
                </c:pt>
                <c:pt idx="61">
                  <c:v>10.64</c:v>
                </c:pt>
                <c:pt idx="62">
                  <c:v>11.06</c:v>
                </c:pt>
                <c:pt idx="63">
                  <c:v>8.6</c:v>
                </c:pt>
                <c:pt idx="64">
                  <c:v>15.27</c:v>
                </c:pt>
                <c:pt idx="65">
                  <c:v>11.63</c:v>
                </c:pt>
                <c:pt idx="66">
                  <c:v>14.08</c:v>
                </c:pt>
                <c:pt idx="67">
                  <c:v>10.56</c:v>
                </c:pt>
                <c:pt idx="68">
                  <c:v>10.3</c:v>
                </c:pt>
                <c:pt idx="69">
                  <c:v>6.29</c:v>
                </c:pt>
                <c:pt idx="70">
                  <c:v>6.25</c:v>
                </c:pt>
                <c:pt idx="71">
                  <c:v>7.28</c:v>
                </c:pt>
                <c:pt idx="72">
                  <c:v>7.19</c:v>
                </c:pt>
                <c:pt idx="73">
                  <c:v>7.41</c:v>
                </c:pt>
                <c:pt idx="74">
                  <c:v>4.1900000000000004</c:v>
                </c:pt>
                <c:pt idx="75">
                  <c:v>5.39</c:v>
                </c:pt>
                <c:pt idx="76">
                  <c:v>6.15</c:v>
                </c:pt>
                <c:pt idx="77">
                  <c:v>4.33</c:v>
                </c:pt>
                <c:pt idx="78">
                  <c:v>6.25</c:v>
                </c:pt>
                <c:pt idx="79">
                  <c:v>11.61</c:v>
                </c:pt>
                <c:pt idx="80">
                  <c:v>6.71</c:v>
                </c:pt>
                <c:pt idx="81">
                  <c:v>6.86</c:v>
                </c:pt>
                <c:pt idx="82">
                  <c:v>10.59</c:v>
                </c:pt>
                <c:pt idx="83">
                  <c:v>4.03</c:v>
                </c:pt>
                <c:pt idx="84">
                  <c:v>4.9400000000000004</c:v>
                </c:pt>
                <c:pt idx="85">
                  <c:v>2.65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0.99</c:v>
                </c:pt>
                <c:pt idx="91">
                  <c:v>0.63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0</c:v>
                </c:pt>
                <c:pt idx="96">
                  <c:v>1.22</c:v>
                </c:pt>
                <c:pt idx="97">
                  <c:v>1.03</c:v>
                </c:pt>
                <c:pt idx="98">
                  <c:v>3.54</c:v>
                </c:pt>
                <c:pt idx="99">
                  <c:v>6.25</c:v>
                </c:pt>
                <c:pt idx="100">
                  <c:v>2.2200000000000002</c:v>
                </c:pt>
                <c:pt idx="101">
                  <c:v>1.43</c:v>
                </c:pt>
                <c:pt idx="102">
                  <c:v>3.23</c:v>
                </c:pt>
                <c:pt idx="103">
                  <c:v>1.48</c:v>
                </c:pt>
                <c:pt idx="104">
                  <c:v>4.25</c:v>
                </c:pt>
                <c:pt idx="105">
                  <c:v>1.43</c:v>
                </c:pt>
                <c:pt idx="106">
                  <c:v>2.09</c:v>
                </c:pt>
                <c:pt idx="107">
                  <c:v>2.14</c:v>
                </c:pt>
                <c:pt idx="108">
                  <c:v>3.92</c:v>
                </c:pt>
                <c:pt idx="109">
                  <c:v>5.18</c:v>
                </c:pt>
                <c:pt idx="110">
                  <c:v>5.51</c:v>
                </c:pt>
                <c:pt idx="111">
                  <c:v>6.45</c:v>
                </c:pt>
                <c:pt idx="112">
                  <c:v>6.81</c:v>
                </c:pt>
                <c:pt idx="113">
                  <c:v>10.09</c:v>
                </c:pt>
                <c:pt idx="114">
                  <c:v>4.57</c:v>
                </c:pt>
                <c:pt idx="115">
                  <c:v>6.84</c:v>
                </c:pt>
                <c:pt idx="116">
                  <c:v>7.5</c:v>
                </c:pt>
                <c:pt idx="117">
                  <c:v>10.9</c:v>
                </c:pt>
                <c:pt idx="118">
                  <c:v>11.11</c:v>
                </c:pt>
                <c:pt idx="119">
                  <c:v>11.8</c:v>
                </c:pt>
                <c:pt idx="120">
                  <c:v>18.79</c:v>
                </c:pt>
                <c:pt idx="121">
                  <c:v>22.36</c:v>
                </c:pt>
                <c:pt idx="122">
                  <c:v>22.93</c:v>
                </c:pt>
                <c:pt idx="123">
                  <c:v>26.63</c:v>
                </c:pt>
                <c:pt idx="124">
                  <c:v>28.1</c:v>
                </c:pt>
                <c:pt idx="125">
                  <c:v>26.12</c:v>
                </c:pt>
                <c:pt idx="126">
                  <c:v>20</c:v>
                </c:pt>
                <c:pt idx="127">
                  <c:v>23.67</c:v>
                </c:pt>
                <c:pt idx="128">
                  <c:v>25.37</c:v>
                </c:pt>
                <c:pt idx="129">
                  <c:v>29.05</c:v>
                </c:pt>
                <c:pt idx="130">
                  <c:v>19.010000000000002</c:v>
                </c:pt>
                <c:pt idx="131">
                  <c:v>18.75</c:v>
                </c:pt>
                <c:pt idx="132">
                  <c:v>21.7</c:v>
                </c:pt>
                <c:pt idx="133">
                  <c:v>22.9</c:v>
                </c:pt>
                <c:pt idx="134">
                  <c:v>12.86</c:v>
                </c:pt>
                <c:pt idx="135">
                  <c:v>9.24</c:v>
                </c:pt>
                <c:pt idx="136">
                  <c:v>14.08</c:v>
                </c:pt>
                <c:pt idx="137">
                  <c:v>6.78</c:v>
                </c:pt>
                <c:pt idx="138">
                  <c:v>3.2608695652173911</c:v>
                </c:pt>
                <c:pt idx="139">
                  <c:v>6.3157894736842106</c:v>
                </c:pt>
                <c:pt idx="140">
                  <c:v>8.75</c:v>
                </c:pt>
                <c:pt idx="141">
                  <c:v>19.35483870967742</c:v>
                </c:pt>
                <c:pt idx="142">
                  <c:v>20.43010752688172</c:v>
                </c:pt>
                <c:pt idx="143">
                  <c:v>19.801980198019802</c:v>
                </c:pt>
                <c:pt idx="144">
                  <c:v>27.184466019417474</c:v>
                </c:pt>
                <c:pt idx="145">
                  <c:v>20.987654320987652</c:v>
                </c:pt>
                <c:pt idx="146">
                  <c:v>17.142857142857142</c:v>
                </c:pt>
                <c:pt idx="147">
                  <c:v>18</c:v>
                </c:pt>
                <c:pt idx="148">
                  <c:v>29.850746268656714</c:v>
                </c:pt>
                <c:pt idx="149">
                  <c:v>22.413793103448278</c:v>
                </c:pt>
                <c:pt idx="150">
                  <c:v>15.517241379310345</c:v>
                </c:pt>
                <c:pt idx="151">
                  <c:v>15</c:v>
                </c:pt>
                <c:pt idx="152">
                  <c:v>6.25</c:v>
                </c:pt>
                <c:pt idx="153">
                  <c:v>9.8901098901098905</c:v>
                </c:pt>
                <c:pt idx="154">
                  <c:v>11.702127659574469</c:v>
                </c:pt>
                <c:pt idx="155">
                  <c:v>15.2</c:v>
                </c:pt>
                <c:pt idx="156">
                  <c:v>9.2198581560283674</c:v>
                </c:pt>
                <c:pt idx="157">
                  <c:v>10.1010101010101</c:v>
                </c:pt>
                <c:pt idx="158">
                  <c:v>10.526315789473683</c:v>
                </c:pt>
                <c:pt idx="159">
                  <c:v>7.8260869565217401</c:v>
                </c:pt>
                <c:pt idx="160">
                  <c:v>11.200000000000001</c:v>
                </c:pt>
                <c:pt idx="161">
                  <c:v>6.369426751592357</c:v>
                </c:pt>
                <c:pt idx="162">
                  <c:v>4.7413793103448274</c:v>
                </c:pt>
                <c:pt idx="163">
                  <c:v>5.2631578947368416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1E4-4295-A112-C7551F640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753328"/>
        <c:axId val="366750376"/>
      </c:lineChart>
      <c:catAx>
        <c:axId val="36675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0376"/>
        <c:crosses val="autoZero"/>
        <c:auto val="1"/>
        <c:lblAlgn val="ctr"/>
        <c:lblOffset val="100"/>
        <c:noMultiLvlLbl val="0"/>
      </c:catAx>
      <c:valAx>
        <c:axId val="36675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48770336739E-2"/>
              <c:y val="0.18965332458442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Sonstige Atemwegsviren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'2019_2022'!$J$1</c:f>
              <c:strCache>
                <c:ptCount val="1"/>
                <c:pt idx="0">
                  <c:v>HRV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'2019_2022'!$I$2:$I$171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'2019_2022'!$J$2:$J$171</c:f>
              <c:numCache>
                <c:formatCode>General</c:formatCode>
                <c:ptCount val="170"/>
                <c:pt idx="0">
                  <c:v>43</c:v>
                </c:pt>
                <c:pt idx="1">
                  <c:v>38</c:v>
                </c:pt>
                <c:pt idx="2">
                  <c:v>34.4</c:v>
                </c:pt>
                <c:pt idx="3">
                  <c:v>33.299999999999997</c:v>
                </c:pt>
                <c:pt idx="4">
                  <c:v>39.700000000000003</c:v>
                </c:pt>
                <c:pt idx="5">
                  <c:v>37.6</c:v>
                </c:pt>
                <c:pt idx="6">
                  <c:v>23.3</c:v>
                </c:pt>
                <c:pt idx="7">
                  <c:v>27.4</c:v>
                </c:pt>
                <c:pt idx="8">
                  <c:v>24.51</c:v>
                </c:pt>
                <c:pt idx="9">
                  <c:v>19.05</c:v>
                </c:pt>
                <c:pt idx="10">
                  <c:v>21.43</c:v>
                </c:pt>
                <c:pt idx="11">
                  <c:v>17.579999999999998</c:v>
                </c:pt>
                <c:pt idx="12">
                  <c:v>17</c:v>
                </c:pt>
                <c:pt idx="13">
                  <c:v>11.63</c:v>
                </c:pt>
                <c:pt idx="14">
                  <c:v>7.89</c:v>
                </c:pt>
                <c:pt idx="15">
                  <c:v>10.199999999999999</c:v>
                </c:pt>
                <c:pt idx="16">
                  <c:v>9.09</c:v>
                </c:pt>
                <c:pt idx="17">
                  <c:v>5.39</c:v>
                </c:pt>
                <c:pt idx="18">
                  <c:v>4.57</c:v>
                </c:pt>
                <c:pt idx="19">
                  <c:v>6.51</c:v>
                </c:pt>
                <c:pt idx="20">
                  <c:v>3.66</c:v>
                </c:pt>
                <c:pt idx="21">
                  <c:v>6.11</c:v>
                </c:pt>
                <c:pt idx="22">
                  <c:v>7.98</c:v>
                </c:pt>
                <c:pt idx="23">
                  <c:v>7.38</c:v>
                </c:pt>
                <c:pt idx="24">
                  <c:v>6.28</c:v>
                </c:pt>
                <c:pt idx="25">
                  <c:v>9.77</c:v>
                </c:pt>
                <c:pt idx="26">
                  <c:v>7.92</c:v>
                </c:pt>
                <c:pt idx="27">
                  <c:v>4.88</c:v>
                </c:pt>
                <c:pt idx="28">
                  <c:v>0</c:v>
                </c:pt>
                <c:pt idx="29">
                  <c:v>6.06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7.69</c:v>
                </c:pt>
                <c:pt idx="34">
                  <c:v>0</c:v>
                </c:pt>
                <c:pt idx="35">
                  <c:v>9.09</c:v>
                </c:pt>
                <c:pt idx="36">
                  <c:v>22.22</c:v>
                </c:pt>
                <c:pt idx="37">
                  <c:v>28.57</c:v>
                </c:pt>
                <c:pt idx="38">
                  <c:v>34.090000000000003</c:v>
                </c:pt>
                <c:pt idx="39">
                  <c:v>46.3</c:v>
                </c:pt>
                <c:pt idx="40">
                  <c:v>71.430000000000007</c:v>
                </c:pt>
                <c:pt idx="41">
                  <c:v>67.5</c:v>
                </c:pt>
                <c:pt idx="42">
                  <c:v>76.59</c:v>
                </c:pt>
                <c:pt idx="43">
                  <c:v>48.39</c:v>
                </c:pt>
                <c:pt idx="44">
                  <c:v>46.67</c:v>
                </c:pt>
                <c:pt idx="45">
                  <c:v>47.62</c:v>
                </c:pt>
                <c:pt idx="46">
                  <c:v>55.26</c:v>
                </c:pt>
                <c:pt idx="47">
                  <c:v>61.11</c:v>
                </c:pt>
                <c:pt idx="48">
                  <c:v>58.82</c:v>
                </c:pt>
                <c:pt idx="49">
                  <c:v>76.19</c:v>
                </c:pt>
                <c:pt idx="50">
                  <c:v>61.36</c:v>
                </c:pt>
                <c:pt idx="51">
                  <c:v>43.63</c:v>
                </c:pt>
                <c:pt idx="52">
                  <c:v>69.64</c:v>
                </c:pt>
                <c:pt idx="53">
                  <c:v>49.09</c:v>
                </c:pt>
                <c:pt idx="54">
                  <c:v>60.61</c:v>
                </c:pt>
                <c:pt idx="55">
                  <c:v>44.44</c:v>
                </c:pt>
                <c:pt idx="56">
                  <c:v>45.28</c:v>
                </c:pt>
                <c:pt idx="57">
                  <c:v>44.23</c:v>
                </c:pt>
                <c:pt idx="58">
                  <c:v>24.42</c:v>
                </c:pt>
                <c:pt idx="59">
                  <c:v>15.5</c:v>
                </c:pt>
                <c:pt idx="60">
                  <c:v>16.7</c:v>
                </c:pt>
                <c:pt idx="61">
                  <c:v>19.68</c:v>
                </c:pt>
                <c:pt idx="62">
                  <c:v>25.99</c:v>
                </c:pt>
                <c:pt idx="63">
                  <c:v>30.1</c:v>
                </c:pt>
                <c:pt idx="64">
                  <c:v>9.44</c:v>
                </c:pt>
                <c:pt idx="65">
                  <c:v>7.32</c:v>
                </c:pt>
                <c:pt idx="66">
                  <c:v>9.86</c:v>
                </c:pt>
                <c:pt idx="67">
                  <c:v>8.4499999999999993</c:v>
                </c:pt>
                <c:pt idx="68">
                  <c:v>6.06</c:v>
                </c:pt>
                <c:pt idx="69">
                  <c:v>10.3</c:v>
                </c:pt>
                <c:pt idx="70">
                  <c:v>8.75</c:v>
                </c:pt>
                <c:pt idx="71">
                  <c:v>9.93</c:v>
                </c:pt>
                <c:pt idx="72">
                  <c:v>8.3800000000000008</c:v>
                </c:pt>
                <c:pt idx="73">
                  <c:v>9.8800000000000008</c:v>
                </c:pt>
                <c:pt idx="74">
                  <c:v>19.059999999999999</c:v>
                </c:pt>
                <c:pt idx="75">
                  <c:v>25.31</c:v>
                </c:pt>
                <c:pt idx="76">
                  <c:v>30.38</c:v>
                </c:pt>
                <c:pt idx="77">
                  <c:v>35.380000000000003</c:v>
                </c:pt>
                <c:pt idx="78">
                  <c:v>37.5</c:v>
                </c:pt>
                <c:pt idx="79">
                  <c:v>11.61</c:v>
                </c:pt>
                <c:pt idx="80">
                  <c:v>16.100000000000001</c:v>
                </c:pt>
                <c:pt idx="81">
                  <c:v>23.42</c:v>
                </c:pt>
                <c:pt idx="82">
                  <c:v>16.54</c:v>
                </c:pt>
                <c:pt idx="83">
                  <c:v>16.940000000000001</c:v>
                </c:pt>
                <c:pt idx="84">
                  <c:v>12.35</c:v>
                </c:pt>
                <c:pt idx="85">
                  <c:v>14.15</c:v>
                </c:pt>
                <c:pt idx="86">
                  <c:v>27.36</c:v>
                </c:pt>
                <c:pt idx="87">
                  <c:v>26.55</c:v>
                </c:pt>
                <c:pt idx="88">
                  <c:v>33.659999999999997</c:v>
                </c:pt>
                <c:pt idx="89">
                  <c:v>28.69</c:v>
                </c:pt>
                <c:pt idx="90">
                  <c:v>36.630000000000003</c:v>
                </c:pt>
                <c:pt idx="91">
                  <c:v>51.71</c:v>
                </c:pt>
                <c:pt idx="92">
                  <c:v>45.47</c:v>
                </c:pt>
                <c:pt idx="93">
                  <c:v>46.03</c:v>
                </c:pt>
                <c:pt idx="94">
                  <c:v>42.27</c:v>
                </c:pt>
                <c:pt idx="95">
                  <c:v>41.07</c:v>
                </c:pt>
                <c:pt idx="96">
                  <c:v>25.61</c:v>
                </c:pt>
                <c:pt idx="97">
                  <c:v>32.979999999999997</c:v>
                </c:pt>
                <c:pt idx="98">
                  <c:v>33.630000000000003</c:v>
                </c:pt>
                <c:pt idx="99">
                  <c:v>23.21</c:v>
                </c:pt>
                <c:pt idx="100">
                  <c:v>35.549999999999997</c:v>
                </c:pt>
                <c:pt idx="101">
                  <c:v>38.28</c:v>
                </c:pt>
                <c:pt idx="102">
                  <c:v>33.869999999999997</c:v>
                </c:pt>
                <c:pt idx="103">
                  <c:v>37.130000000000003</c:v>
                </c:pt>
                <c:pt idx="104">
                  <c:v>38.29</c:v>
                </c:pt>
                <c:pt idx="105">
                  <c:v>32.85</c:v>
                </c:pt>
                <c:pt idx="106">
                  <c:v>27.75</c:v>
                </c:pt>
                <c:pt idx="107">
                  <c:v>26.07</c:v>
                </c:pt>
                <c:pt idx="108">
                  <c:v>16.989999999999998</c:v>
                </c:pt>
                <c:pt idx="109">
                  <c:v>15.88</c:v>
                </c:pt>
                <c:pt idx="110">
                  <c:v>19.920000000000002</c:v>
                </c:pt>
                <c:pt idx="111">
                  <c:v>15.59</c:v>
                </c:pt>
                <c:pt idx="112">
                  <c:v>18.72</c:v>
                </c:pt>
                <c:pt idx="113">
                  <c:v>13.74</c:v>
                </c:pt>
                <c:pt idx="114">
                  <c:v>11.17</c:v>
                </c:pt>
                <c:pt idx="115">
                  <c:v>15.79</c:v>
                </c:pt>
                <c:pt idx="116">
                  <c:v>13.75</c:v>
                </c:pt>
                <c:pt idx="117">
                  <c:v>10.9</c:v>
                </c:pt>
                <c:pt idx="118">
                  <c:v>6.84</c:v>
                </c:pt>
                <c:pt idx="119">
                  <c:v>15.49</c:v>
                </c:pt>
                <c:pt idx="120">
                  <c:v>10.52</c:v>
                </c:pt>
                <c:pt idx="121">
                  <c:v>14.34</c:v>
                </c:pt>
                <c:pt idx="122">
                  <c:v>14.65</c:v>
                </c:pt>
                <c:pt idx="123">
                  <c:v>13.9</c:v>
                </c:pt>
                <c:pt idx="124">
                  <c:v>16.34</c:v>
                </c:pt>
                <c:pt idx="125">
                  <c:v>17.16</c:v>
                </c:pt>
                <c:pt idx="126">
                  <c:v>26.15</c:v>
                </c:pt>
                <c:pt idx="127">
                  <c:v>16.78</c:v>
                </c:pt>
                <c:pt idx="128">
                  <c:v>14.06</c:v>
                </c:pt>
                <c:pt idx="129">
                  <c:v>8.5500000000000007</c:v>
                </c:pt>
                <c:pt idx="130">
                  <c:v>11.97</c:v>
                </c:pt>
                <c:pt idx="131">
                  <c:v>10.16</c:v>
                </c:pt>
                <c:pt idx="132">
                  <c:v>14.5</c:v>
                </c:pt>
                <c:pt idx="133">
                  <c:v>11.5</c:v>
                </c:pt>
                <c:pt idx="134">
                  <c:v>11.43</c:v>
                </c:pt>
                <c:pt idx="135">
                  <c:v>11.76</c:v>
                </c:pt>
                <c:pt idx="136">
                  <c:v>16.09</c:v>
                </c:pt>
                <c:pt idx="137">
                  <c:v>22.03</c:v>
                </c:pt>
                <c:pt idx="138">
                  <c:v>13.043478260869565</c:v>
                </c:pt>
                <c:pt idx="139">
                  <c:v>16.842105263157894</c:v>
                </c:pt>
                <c:pt idx="140">
                  <c:v>21.25</c:v>
                </c:pt>
                <c:pt idx="141">
                  <c:v>15.053763440860216</c:v>
                </c:pt>
                <c:pt idx="142">
                  <c:v>13.978494623655912</c:v>
                </c:pt>
                <c:pt idx="143">
                  <c:v>9.9009900990099009</c:v>
                </c:pt>
                <c:pt idx="144">
                  <c:v>14.563106796116504</c:v>
                </c:pt>
                <c:pt idx="145">
                  <c:v>20.987654320987652</c:v>
                </c:pt>
                <c:pt idx="146">
                  <c:v>20</c:v>
                </c:pt>
                <c:pt idx="147">
                  <c:v>11</c:v>
                </c:pt>
                <c:pt idx="148">
                  <c:v>7.4626865671641784</c:v>
                </c:pt>
                <c:pt idx="149">
                  <c:v>10.344827586206897</c:v>
                </c:pt>
                <c:pt idx="150">
                  <c:v>15.517241379310345</c:v>
                </c:pt>
                <c:pt idx="151">
                  <c:v>15</c:v>
                </c:pt>
                <c:pt idx="152">
                  <c:v>23.4375</c:v>
                </c:pt>
                <c:pt idx="153">
                  <c:v>34.065934065934066</c:v>
                </c:pt>
                <c:pt idx="154">
                  <c:v>23.404255319148938</c:v>
                </c:pt>
                <c:pt idx="155">
                  <c:v>29.599999999999998</c:v>
                </c:pt>
                <c:pt idx="156">
                  <c:v>29.787234042553191</c:v>
                </c:pt>
                <c:pt idx="157">
                  <c:v>27.27272727272727</c:v>
                </c:pt>
                <c:pt idx="158">
                  <c:v>18.796992481203006</c:v>
                </c:pt>
                <c:pt idx="159">
                  <c:v>12.173913043478262</c:v>
                </c:pt>
                <c:pt idx="160">
                  <c:v>12</c:v>
                </c:pt>
                <c:pt idx="161">
                  <c:v>14.012738853503185</c:v>
                </c:pt>
                <c:pt idx="162">
                  <c:v>10.775862068965516</c:v>
                </c:pt>
                <c:pt idx="163">
                  <c:v>10.526315789473683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65-4DAC-B166-4678EF7A5685}"/>
            </c:ext>
          </c:extLst>
        </c:ser>
        <c:ser>
          <c:idx val="1"/>
          <c:order val="1"/>
          <c:tx>
            <c:strRef>
              <c:f>'2019_2022'!$K$1</c:f>
              <c:strCache>
                <c:ptCount val="1"/>
                <c:pt idx="0">
                  <c:v>PIV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'2019_2022'!$I$2:$I$171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'2019_2022'!$K$2:$K$171</c:f>
              <c:numCache>
                <c:formatCode>General</c:formatCode>
                <c:ptCount val="170"/>
                <c:pt idx="0">
                  <c:v>22</c:v>
                </c:pt>
                <c:pt idx="1">
                  <c:v>10.5</c:v>
                </c:pt>
                <c:pt idx="2">
                  <c:v>6.9</c:v>
                </c:pt>
                <c:pt idx="3">
                  <c:v>15.2</c:v>
                </c:pt>
                <c:pt idx="4">
                  <c:v>14.3</c:v>
                </c:pt>
                <c:pt idx="5">
                  <c:v>28.7</c:v>
                </c:pt>
                <c:pt idx="6">
                  <c:v>17.78</c:v>
                </c:pt>
                <c:pt idx="7">
                  <c:v>16.850000000000001</c:v>
                </c:pt>
                <c:pt idx="8">
                  <c:v>11.76</c:v>
                </c:pt>
                <c:pt idx="9">
                  <c:v>12.38</c:v>
                </c:pt>
                <c:pt idx="10">
                  <c:v>6.12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9.3000000000000007</c:v>
                </c:pt>
                <c:pt idx="14">
                  <c:v>4.3899999999999997</c:v>
                </c:pt>
                <c:pt idx="15">
                  <c:v>2.72</c:v>
                </c:pt>
                <c:pt idx="16">
                  <c:v>4.28</c:v>
                </c:pt>
                <c:pt idx="17">
                  <c:v>2.0699999999999998</c:v>
                </c:pt>
                <c:pt idx="18">
                  <c:v>2.74</c:v>
                </c:pt>
                <c:pt idx="19">
                  <c:v>0</c:v>
                </c:pt>
                <c:pt idx="20">
                  <c:v>2.09</c:v>
                </c:pt>
                <c:pt idx="21">
                  <c:v>0.87</c:v>
                </c:pt>
                <c:pt idx="22">
                  <c:v>0.38</c:v>
                </c:pt>
                <c:pt idx="23">
                  <c:v>0.82</c:v>
                </c:pt>
                <c:pt idx="24">
                  <c:v>1.45</c:v>
                </c:pt>
                <c:pt idx="25">
                  <c:v>0.75</c:v>
                </c:pt>
                <c:pt idx="26">
                  <c:v>2.97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2.38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0.72</c:v>
                </c:pt>
                <c:pt idx="68">
                  <c:v>0</c:v>
                </c:pt>
                <c:pt idx="69">
                  <c:v>0.67</c:v>
                </c:pt>
                <c:pt idx="70">
                  <c:v>0</c:v>
                </c:pt>
                <c:pt idx="71">
                  <c:v>0</c:v>
                </c:pt>
                <c:pt idx="72">
                  <c:v>1.8</c:v>
                </c:pt>
                <c:pt idx="73">
                  <c:v>0</c:v>
                </c:pt>
                <c:pt idx="74">
                  <c:v>0.93</c:v>
                </c:pt>
                <c:pt idx="75">
                  <c:v>0.41</c:v>
                </c:pt>
                <c:pt idx="76">
                  <c:v>0</c:v>
                </c:pt>
                <c:pt idx="77">
                  <c:v>1.1499999999999999</c:v>
                </c:pt>
                <c:pt idx="78">
                  <c:v>2.08</c:v>
                </c:pt>
                <c:pt idx="79">
                  <c:v>1.29</c:v>
                </c:pt>
                <c:pt idx="80">
                  <c:v>2.0099999999999998</c:v>
                </c:pt>
                <c:pt idx="81">
                  <c:v>1.71</c:v>
                </c:pt>
                <c:pt idx="82">
                  <c:v>5.04</c:v>
                </c:pt>
                <c:pt idx="83">
                  <c:v>4.03</c:v>
                </c:pt>
                <c:pt idx="84">
                  <c:v>1.23</c:v>
                </c:pt>
                <c:pt idx="85">
                  <c:v>7.08</c:v>
                </c:pt>
                <c:pt idx="86">
                  <c:v>9.4700000000000006</c:v>
                </c:pt>
                <c:pt idx="87">
                  <c:v>9.52</c:v>
                </c:pt>
                <c:pt idx="88">
                  <c:v>13.86</c:v>
                </c:pt>
                <c:pt idx="89">
                  <c:v>22.6</c:v>
                </c:pt>
                <c:pt idx="90">
                  <c:v>14.85</c:v>
                </c:pt>
                <c:pt idx="91">
                  <c:v>23.27</c:v>
                </c:pt>
                <c:pt idx="92">
                  <c:v>27.89</c:v>
                </c:pt>
                <c:pt idx="93">
                  <c:v>40.479999999999997</c:v>
                </c:pt>
                <c:pt idx="94">
                  <c:v>48.45</c:v>
                </c:pt>
                <c:pt idx="95">
                  <c:v>29.46</c:v>
                </c:pt>
                <c:pt idx="96">
                  <c:v>41.46</c:v>
                </c:pt>
                <c:pt idx="97">
                  <c:v>30.93</c:v>
                </c:pt>
                <c:pt idx="98">
                  <c:v>23</c:v>
                </c:pt>
                <c:pt idx="99">
                  <c:v>25</c:v>
                </c:pt>
                <c:pt idx="100">
                  <c:v>14.81</c:v>
                </c:pt>
                <c:pt idx="101">
                  <c:v>15.79</c:v>
                </c:pt>
                <c:pt idx="102">
                  <c:v>15.59</c:v>
                </c:pt>
                <c:pt idx="103">
                  <c:v>10.4</c:v>
                </c:pt>
                <c:pt idx="104">
                  <c:v>8.51</c:v>
                </c:pt>
                <c:pt idx="105">
                  <c:v>8.09</c:v>
                </c:pt>
                <c:pt idx="106">
                  <c:v>8.3800000000000008</c:v>
                </c:pt>
                <c:pt idx="107">
                  <c:v>8.5500000000000007</c:v>
                </c:pt>
                <c:pt idx="108">
                  <c:v>0.65</c:v>
                </c:pt>
                <c:pt idx="109">
                  <c:v>4.71</c:v>
                </c:pt>
                <c:pt idx="110">
                  <c:v>4.13</c:v>
                </c:pt>
                <c:pt idx="111">
                  <c:v>4.84</c:v>
                </c:pt>
                <c:pt idx="112">
                  <c:v>4.25</c:v>
                </c:pt>
                <c:pt idx="113">
                  <c:v>5.69</c:v>
                </c:pt>
                <c:pt idx="114">
                  <c:v>6.09</c:v>
                </c:pt>
                <c:pt idx="115">
                  <c:v>3.68</c:v>
                </c:pt>
                <c:pt idx="116">
                  <c:v>6.25</c:v>
                </c:pt>
                <c:pt idx="117">
                  <c:v>4.68</c:v>
                </c:pt>
                <c:pt idx="118">
                  <c:v>1.71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3.68</c:v>
                </c:pt>
                <c:pt idx="122">
                  <c:v>0.64</c:v>
                </c:pt>
                <c:pt idx="123">
                  <c:v>1.32</c:v>
                </c:pt>
                <c:pt idx="124">
                  <c:v>2.64</c:v>
                </c:pt>
                <c:pt idx="125">
                  <c:v>1.49</c:v>
                </c:pt>
                <c:pt idx="126">
                  <c:v>1.54</c:v>
                </c:pt>
                <c:pt idx="127">
                  <c:v>4.1900000000000004</c:v>
                </c:pt>
                <c:pt idx="128">
                  <c:v>7.03</c:v>
                </c:pt>
                <c:pt idx="129">
                  <c:v>5.13</c:v>
                </c:pt>
                <c:pt idx="130">
                  <c:v>4.2300000000000004</c:v>
                </c:pt>
                <c:pt idx="131">
                  <c:v>3.9</c:v>
                </c:pt>
                <c:pt idx="132">
                  <c:v>0</c:v>
                </c:pt>
                <c:pt idx="133">
                  <c:v>1.1499999999999999</c:v>
                </c:pt>
                <c:pt idx="134">
                  <c:v>5.71</c:v>
                </c:pt>
                <c:pt idx="135">
                  <c:v>3.36</c:v>
                </c:pt>
                <c:pt idx="136">
                  <c:v>7.75</c:v>
                </c:pt>
                <c:pt idx="137">
                  <c:v>4.24</c:v>
                </c:pt>
                <c:pt idx="138">
                  <c:v>11.956521739130435</c:v>
                </c:pt>
                <c:pt idx="139">
                  <c:v>12.631578947368421</c:v>
                </c:pt>
                <c:pt idx="140">
                  <c:v>13.75</c:v>
                </c:pt>
                <c:pt idx="141">
                  <c:v>12.903225806451612</c:v>
                </c:pt>
                <c:pt idx="142">
                  <c:v>15.053763440860216</c:v>
                </c:pt>
                <c:pt idx="143">
                  <c:v>20.792079207920793</c:v>
                </c:pt>
                <c:pt idx="144">
                  <c:v>21.359223300970875</c:v>
                </c:pt>
                <c:pt idx="145">
                  <c:v>17.283950617283949</c:v>
                </c:pt>
                <c:pt idx="146">
                  <c:v>20</c:v>
                </c:pt>
                <c:pt idx="147">
                  <c:v>19</c:v>
                </c:pt>
                <c:pt idx="148">
                  <c:v>11.940298507462686</c:v>
                </c:pt>
                <c:pt idx="149">
                  <c:v>10.344827586206899</c:v>
                </c:pt>
                <c:pt idx="150">
                  <c:v>13.793103448275861</c:v>
                </c:pt>
                <c:pt idx="151">
                  <c:v>15</c:v>
                </c:pt>
                <c:pt idx="152">
                  <c:v>12.5</c:v>
                </c:pt>
                <c:pt idx="153">
                  <c:v>17.58241758241758</c:v>
                </c:pt>
                <c:pt idx="154">
                  <c:v>13.829787234042554</c:v>
                </c:pt>
                <c:pt idx="155">
                  <c:v>9.6</c:v>
                </c:pt>
                <c:pt idx="156">
                  <c:v>11.347517730496453</c:v>
                </c:pt>
                <c:pt idx="157">
                  <c:v>9.0909090909090917</c:v>
                </c:pt>
                <c:pt idx="158">
                  <c:v>7.518796992481203</c:v>
                </c:pt>
                <c:pt idx="159">
                  <c:v>14.782608695652174</c:v>
                </c:pt>
                <c:pt idx="160">
                  <c:v>9.6</c:v>
                </c:pt>
                <c:pt idx="161">
                  <c:v>10.967741935483872</c:v>
                </c:pt>
                <c:pt idx="162">
                  <c:v>6.0344827586206895</c:v>
                </c:pt>
                <c:pt idx="163">
                  <c:v>2.834008097165992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65-4DAC-B166-4678EF7A5685}"/>
            </c:ext>
          </c:extLst>
        </c:ser>
        <c:ser>
          <c:idx val="2"/>
          <c:order val="2"/>
          <c:tx>
            <c:strRef>
              <c:f>'2019_2022'!$L$1</c:f>
              <c:strCache>
                <c:ptCount val="1"/>
                <c:pt idx="0">
                  <c:v>HMPV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'2019_2022'!$I$2:$I$171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'2019_2022'!$L$2:$L$171</c:f>
              <c:numCache>
                <c:formatCode>General</c:formatCode>
                <c:ptCount val="170"/>
                <c:pt idx="0">
                  <c:v>0</c:v>
                </c:pt>
                <c:pt idx="1">
                  <c:v>6.6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1.05</c:v>
                </c:pt>
                <c:pt idx="8">
                  <c:v>8.82</c:v>
                </c:pt>
                <c:pt idx="9">
                  <c:v>1.9</c:v>
                </c:pt>
                <c:pt idx="10">
                  <c:v>5.0999999999999996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4.6500000000000004</c:v>
                </c:pt>
                <c:pt idx="14">
                  <c:v>6.26</c:v>
                </c:pt>
                <c:pt idx="15">
                  <c:v>6.12</c:v>
                </c:pt>
                <c:pt idx="16">
                  <c:v>9.09</c:v>
                </c:pt>
                <c:pt idx="17">
                  <c:v>11.2</c:v>
                </c:pt>
                <c:pt idx="18">
                  <c:v>10.96</c:v>
                </c:pt>
                <c:pt idx="19">
                  <c:v>7.91</c:v>
                </c:pt>
                <c:pt idx="20">
                  <c:v>10.47</c:v>
                </c:pt>
                <c:pt idx="21">
                  <c:v>7.86</c:v>
                </c:pt>
                <c:pt idx="22">
                  <c:v>6.46</c:v>
                </c:pt>
                <c:pt idx="23">
                  <c:v>5.74</c:v>
                </c:pt>
                <c:pt idx="24">
                  <c:v>3.86</c:v>
                </c:pt>
                <c:pt idx="25">
                  <c:v>7.52</c:v>
                </c:pt>
                <c:pt idx="26">
                  <c:v>7.92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0.64</c:v>
                </c:pt>
                <c:pt idx="80">
                  <c:v>0.67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0.63</c:v>
                </c:pt>
                <c:pt idx="92">
                  <c:v>1.36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1.77</c:v>
                </c:pt>
                <c:pt idx="99">
                  <c:v>0.89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0.99</c:v>
                </c:pt>
                <c:pt idx="104">
                  <c:v>1.42</c:v>
                </c:pt>
                <c:pt idx="105">
                  <c:v>0.95</c:v>
                </c:pt>
                <c:pt idx="106">
                  <c:v>2.09</c:v>
                </c:pt>
                <c:pt idx="107">
                  <c:v>0.85</c:v>
                </c:pt>
                <c:pt idx="108">
                  <c:v>0.65</c:v>
                </c:pt>
                <c:pt idx="109">
                  <c:v>1.18</c:v>
                </c:pt>
                <c:pt idx="110">
                  <c:v>0.79</c:v>
                </c:pt>
                <c:pt idx="111">
                  <c:v>1.61</c:v>
                </c:pt>
                <c:pt idx="112">
                  <c:v>2.13</c:v>
                </c:pt>
                <c:pt idx="113">
                  <c:v>1.9</c:v>
                </c:pt>
                <c:pt idx="114">
                  <c:v>3.04</c:v>
                </c:pt>
                <c:pt idx="115">
                  <c:v>2.63</c:v>
                </c:pt>
                <c:pt idx="116">
                  <c:v>2.5</c:v>
                </c:pt>
                <c:pt idx="117">
                  <c:v>6.25</c:v>
                </c:pt>
                <c:pt idx="118">
                  <c:v>6.84</c:v>
                </c:pt>
                <c:pt idx="119">
                  <c:v>9.09</c:v>
                </c:pt>
                <c:pt idx="120">
                  <c:v>9.02</c:v>
                </c:pt>
                <c:pt idx="121">
                  <c:v>14.72</c:v>
                </c:pt>
                <c:pt idx="122">
                  <c:v>13.37</c:v>
                </c:pt>
                <c:pt idx="123">
                  <c:v>14.9</c:v>
                </c:pt>
                <c:pt idx="124">
                  <c:v>9.15</c:v>
                </c:pt>
                <c:pt idx="125">
                  <c:v>9.6999999999999993</c:v>
                </c:pt>
                <c:pt idx="126">
                  <c:v>10.77</c:v>
                </c:pt>
                <c:pt idx="127">
                  <c:v>15.98</c:v>
                </c:pt>
                <c:pt idx="128">
                  <c:v>18.75</c:v>
                </c:pt>
                <c:pt idx="129">
                  <c:v>13.67</c:v>
                </c:pt>
                <c:pt idx="130">
                  <c:v>18.309999999999999</c:v>
                </c:pt>
                <c:pt idx="131">
                  <c:v>23.01</c:v>
                </c:pt>
                <c:pt idx="132">
                  <c:v>28.9</c:v>
                </c:pt>
                <c:pt idx="133">
                  <c:v>16.100000000000001</c:v>
                </c:pt>
                <c:pt idx="134">
                  <c:v>8.57</c:v>
                </c:pt>
                <c:pt idx="135">
                  <c:v>7.56</c:v>
                </c:pt>
                <c:pt idx="136">
                  <c:v>8.4499999999999993</c:v>
                </c:pt>
                <c:pt idx="137">
                  <c:v>6.78</c:v>
                </c:pt>
                <c:pt idx="138">
                  <c:v>5.4347826086956523</c:v>
                </c:pt>
                <c:pt idx="139">
                  <c:v>5.2631578947368416</c:v>
                </c:pt>
                <c:pt idx="140">
                  <c:v>5</c:v>
                </c:pt>
                <c:pt idx="141">
                  <c:v>1.0752688172043012</c:v>
                </c:pt>
                <c:pt idx="142">
                  <c:v>4.3010752688172049</c:v>
                </c:pt>
                <c:pt idx="143">
                  <c:v>3.9603960396039604</c:v>
                </c:pt>
                <c:pt idx="144">
                  <c:v>1.9417475728155338</c:v>
                </c:pt>
                <c:pt idx="145">
                  <c:v>1.2345679012345678</c:v>
                </c:pt>
                <c:pt idx="146">
                  <c:v>1.4285714285714286</c:v>
                </c:pt>
                <c:pt idx="147">
                  <c:v>2</c:v>
                </c:pt>
                <c:pt idx="148">
                  <c:v>0</c:v>
                </c:pt>
                <c:pt idx="149">
                  <c:v>1.7241379310344827</c:v>
                </c:pt>
                <c:pt idx="150">
                  <c:v>0</c:v>
                </c:pt>
                <c:pt idx="151">
                  <c:v>0</c:v>
                </c:pt>
                <c:pt idx="152">
                  <c:v>1.5625</c:v>
                </c:pt>
                <c:pt idx="153">
                  <c:v>1.098901098901099</c:v>
                </c:pt>
                <c:pt idx="154">
                  <c:v>0</c:v>
                </c:pt>
                <c:pt idx="155">
                  <c:v>0.8</c:v>
                </c:pt>
                <c:pt idx="156">
                  <c:v>0</c:v>
                </c:pt>
                <c:pt idx="157">
                  <c:v>1.0101010101010102</c:v>
                </c:pt>
                <c:pt idx="158">
                  <c:v>0</c:v>
                </c:pt>
                <c:pt idx="159">
                  <c:v>0</c:v>
                </c:pt>
                <c:pt idx="160">
                  <c:v>1.6</c:v>
                </c:pt>
                <c:pt idx="161">
                  <c:v>0.63694267515923575</c:v>
                </c:pt>
                <c:pt idx="162">
                  <c:v>1.2931034482758621</c:v>
                </c:pt>
                <c:pt idx="163">
                  <c:v>2.834008097165992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65-4DAC-B166-4678EF7A5685}"/>
            </c:ext>
          </c:extLst>
        </c:ser>
        <c:ser>
          <c:idx val="3"/>
          <c:order val="3"/>
          <c:tx>
            <c:strRef>
              <c:f>'2019_2022'!$M$1</c:f>
              <c:strCache>
                <c:ptCount val="1"/>
                <c:pt idx="0">
                  <c:v>RSV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'2019_2022'!$I$2:$I$171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'2019_2022'!$M$2:$M$171</c:f>
              <c:numCache>
                <c:formatCode>General</c:formatCode>
                <c:ptCount val="1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3.16</c:v>
                </c:pt>
                <c:pt idx="8">
                  <c:v>2.94</c:v>
                </c:pt>
                <c:pt idx="9">
                  <c:v>3.81</c:v>
                </c:pt>
                <c:pt idx="10">
                  <c:v>3.01</c:v>
                </c:pt>
                <c:pt idx="11">
                  <c:v>7.69</c:v>
                </c:pt>
                <c:pt idx="12">
                  <c:v>13.04</c:v>
                </c:pt>
                <c:pt idx="13">
                  <c:v>11.63</c:v>
                </c:pt>
                <c:pt idx="14">
                  <c:v>1.75</c:v>
                </c:pt>
                <c:pt idx="15">
                  <c:v>2.04</c:v>
                </c:pt>
                <c:pt idx="16">
                  <c:v>7.49</c:v>
                </c:pt>
                <c:pt idx="17">
                  <c:v>5.39</c:v>
                </c:pt>
                <c:pt idx="18">
                  <c:v>8.2200000000000006</c:v>
                </c:pt>
                <c:pt idx="19">
                  <c:v>6.98</c:v>
                </c:pt>
                <c:pt idx="20">
                  <c:v>12.56</c:v>
                </c:pt>
                <c:pt idx="21">
                  <c:v>9.17</c:v>
                </c:pt>
                <c:pt idx="22">
                  <c:v>6.46</c:v>
                </c:pt>
                <c:pt idx="23">
                  <c:v>3.28</c:v>
                </c:pt>
                <c:pt idx="24">
                  <c:v>7.93</c:v>
                </c:pt>
                <c:pt idx="25">
                  <c:v>6.01</c:v>
                </c:pt>
                <c:pt idx="26">
                  <c:v>0.99</c:v>
                </c:pt>
                <c:pt idx="27">
                  <c:v>0</c:v>
                </c:pt>
                <c:pt idx="28">
                  <c:v>2.44</c:v>
                </c:pt>
                <c:pt idx="29">
                  <c:v>3.03</c:v>
                </c:pt>
                <c:pt idx="30">
                  <c:v>0</c:v>
                </c:pt>
                <c:pt idx="31">
                  <c:v>1.64</c:v>
                </c:pt>
                <c:pt idx="32">
                  <c:v>3.51</c:v>
                </c:pt>
                <c:pt idx="33">
                  <c:v>2.56</c:v>
                </c:pt>
                <c:pt idx="34">
                  <c:v>0</c:v>
                </c:pt>
                <c:pt idx="35">
                  <c:v>0</c:v>
                </c:pt>
                <c:pt idx="36">
                  <c:v>2.78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0.41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2.11</c:v>
                </c:pt>
                <c:pt idx="87">
                  <c:v>0</c:v>
                </c:pt>
                <c:pt idx="88">
                  <c:v>1.98</c:v>
                </c:pt>
                <c:pt idx="89">
                  <c:v>0.87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3.57</c:v>
                </c:pt>
                <c:pt idx="96">
                  <c:v>4.88</c:v>
                </c:pt>
                <c:pt idx="97">
                  <c:v>4.12</c:v>
                </c:pt>
                <c:pt idx="98">
                  <c:v>6.19</c:v>
                </c:pt>
                <c:pt idx="99">
                  <c:v>4.46</c:v>
                </c:pt>
                <c:pt idx="100">
                  <c:v>5.92</c:v>
                </c:pt>
                <c:pt idx="101">
                  <c:v>11.96</c:v>
                </c:pt>
                <c:pt idx="102">
                  <c:v>11.29</c:v>
                </c:pt>
                <c:pt idx="103">
                  <c:v>21.78</c:v>
                </c:pt>
                <c:pt idx="104">
                  <c:v>28.37</c:v>
                </c:pt>
                <c:pt idx="105">
                  <c:v>33.81</c:v>
                </c:pt>
                <c:pt idx="106">
                  <c:v>33.51</c:v>
                </c:pt>
                <c:pt idx="107">
                  <c:v>27.78</c:v>
                </c:pt>
                <c:pt idx="108">
                  <c:v>32.03</c:v>
                </c:pt>
                <c:pt idx="109">
                  <c:v>34.119999999999997</c:v>
                </c:pt>
                <c:pt idx="110">
                  <c:v>27.81</c:v>
                </c:pt>
                <c:pt idx="111">
                  <c:v>23.65</c:v>
                </c:pt>
                <c:pt idx="112">
                  <c:v>20.85</c:v>
                </c:pt>
                <c:pt idx="113">
                  <c:v>19.899999999999999</c:v>
                </c:pt>
                <c:pt idx="114">
                  <c:v>11.17</c:v>
                </c:pt>
                <c:pt idx="115">
                  <c:v>12.63</c:v>
                </c:pt>
                <c:pt idx="116">
                  <c:v>3.75</c:v>
                </c:pt>
                <c:pt idx="117">
                  <c:v>9.3800000000000008</c:v>
                </c:pt>
                <c:pt idx="118">
                  <c:v>3.41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2.4500000000000002</c:v>
                </c:pt>
                <c:pt idx="122">
                  <c:v>3.82</c:v>
                </c:pt>
                <c:pt idx="123">
                  <c:v>0.66</c:v>
                </c:pt>
                <c:pt idx="124">
                  <c:v>0.65</c:v>
                </c:pt>
                <c:pt idx="125">
                  <c:v>2.99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1.71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1.68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2.4691358024691357</c:v>
                </c:pt>
                <c:pt idx="146">
                  <c:v>0</c:v>
                </c:pt>
                <c:pt idx="147">
                  <c:v>3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5</c:v>
                </c:pt>
                <c:pt idx="152">
                  <c:v>0</c:v>
                </c:pt>
                <c:pt idx="153">
                  <c:v>1.098901098901099</c:v>
                </c:pt>
                <c:pt idx="154">
                  <c:v>0</c:v>
                </c:pt>
                <c:pt idx="155">
                  <c:v>2.4</c:v>
                </c:pt>
                <c:pt idx="156">
                  <c:v>2.1276595744680851</c:v>
                </c:pt>
                <c:pt idx="157">
                  <c:v>2.0202020202020203</c:v>
                </c:pt>
                <c:pt idx="158">
                  <c:v>4.5112781954887211</c:v>
                </c:pt>
                <c:pt idx="159">
                  <c:v>8.695652173913043</c:v>
                </c:pt>
                <c:pt idx="160">
                  <c:v>6.4</c:v>
                </c:pt>
                <c:pt idx="161">
                  <c:v>14.64968152866242</c:v>
                </c:pt>
                <c:pt idx="162">
                  <c:v>18.96551724137931</c:v>
                </c:pt>
                <c:pt idx="163">
                  <c:v>24.291497975708502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65-4DAC-B166-4678EF7A5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545320"/>
        <c:axId val="458544664"/>
      </c:lineChart>
      <c:catAx>
        <c:axId val="458545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4664"/>
        <c:crosses val="autoZero"/>
        <c:auto val="1"/>
        <c:lblAlgn val="ctr"/>
        <c:lblOffset val="100"/>
        <c:noMultiLvlLbl val="0"/>
      </c:catAx>
      <c:valAx>
        <c:axId val="45854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704631738800303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Altersverteilung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'Prävalenz Altersgruppen'!$C$3</c:f>
              <c:strCache>
                <c:ptCount val="1"/>
                <c:pt idx="0">
                  <c:v>0-4y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'Prävalenz Altersgruppen'!$B$4:$B$14</c:f>
              <c:strCache>
                <c:ptCount val="11"/>
                <c:pt idx="0">
                  <c:v>Influenza</c:v>
                </c:pt>
                <c:pt idx="1">
                  <c:v>SARS-CoV-2</c:v>
                </c:pt>
                <c:pt idx="2">
                  <c:v>RSV</c:v>
                </c:pt>
                <c:pt idx="3">
                  <c:v>HMPV</c:v>
                </c:pt>
                <c:pt idx="4">
                  <c:v>PIV</c:v>
                </c:pt>
                <c:pt idx="5">
                  <c:v>HRV</c:v>
                </c:pt>
                <c:pt idx="6">
                  <c:v>229E</c:v>
                </c:pt>
                <c:pt idx="7">
                  <c:v>HKU1</c:v>
                </c:pt>
                <c:pt idx="8">
                  <c:v>OC43</c:v>
                </c:pt>
                <c:pt idx="9">
                  <c:v>NL63</c:v>
                </c:pt>
                <c:pt idx="10">
                  <c:v>gesamt</c:v>
                </c:pt>
              </c:strCache>
            </c:strRef>
          </c:cat>
          <c:val>
            <c:numRef>
              <c:f>'Prävalenz Altersgruppen'!$C$4:$C$14</c:f>
              <c:numCache>
                <c:formatCode>General</c:formatCode>
                <c:ptCount val="11"/>
                <c:pt idx="0">
                  <c:v>21.59090909090909</c:v>
                </c:pt>
                <c:pt idx="1">
                  <c:v>4.5454545454545459</c:v>
                </c:pt>
                <c:pt idx="2">
                  <c:v>47.727272727272727</c:v>
                </c:pt>
                <c:pt idx="3">
                  <c:v>4.5454545454545459</c:v>
                </c:pt>
                <c:pt idx="4">
                  <c:v>4.5454545454545459</c:v>
                </c:pt>
                <c:pt idx="5">
                  <c:v>11.363636363636363</c:v>
                </c:pt>
                <c:pt idx="6">
                  <c:v>0</c:v>
                </c:pt>
                <c:pt idx="7">
                  <c:v>0</c:v>
                </c:pt>
                <c:pt idx="8">
                  <c:v>2.2727272727272729</c:v>
                </c:pt>
                <c:pt idx="9">
                  <c:v>0</c:v>
                </c:pt>
                <c:pt idx="10">
                  <c:v>96.590909090909079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D-4DDC-AA08-804D9F1AFE4C}"/>
            </c:ext>
          </c:extLst>
        </c:ser>
        <c:ser>
          <c:idx val="1"/>
          <c:order val="1"/>
          <c:tx>
            <c:strRef>
              <c:f>'Prävalenz Altersgruppen'!$D$3</c:f>
              <c:strCache>
                <c:ptCount val="1"/>
                <c:pt idx="0">
                  <c:v>5-15y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'Prävalenz Altersgruppen'!$B$4:$B$14</c:f>
              <c:strCache>
                <c:ptCount val="11"/>
                <c:pt idx="0">
                  <c:v>Influenza</c:v>
                </c:pt>
                <c:pt idx="1">
                  <c:v>SARS-CoV-2</c:v>
                </c:pt>
                <c:pt idx="2">
                  <c:v>RSV</c:v>
                </c:pt>
                <c:pt idx="3">
                  <c:v>HMPV</c:v>
                </c:pt>
                <c:pt idx="4">
                  <c:v>PIV</c:v>
                </c:pt>
                <c:pt idx="5">
                  <c:v>HRV</c:v>
                </c:pt>
                <c:pt idx="6">
                  <c:v>229E</c:v>
                </c:pt>
                <c:pt idx="7">
                  <c:v>HKU1</c:v>
                </c:pt>
                <c:pt idx="8">
                  <c:v>OC43</c:v>
                </c:pt>
                <c:pt idx="9">
                  <c:v>NL63</c:v>
                </c:pt>
                <c:pt idx="10">
                  <c:v>gesamt</c:v>
                </c:pt>
              </c:strCache>
            </c:strRef>
          </c:cat>
          <c:val>
            <c:numRef>
              <c:f>'Prävalenz Altersgruppen'!$D$4:$D$14</c:f>
              <c:numCache>
                <c:formatCode>General</c:formatCode>
                <c:ptCount val="11"/>
                <c:pt idx="0">
                  <c:v>51.724137931034484</c:v>
                </c:pt>
                <c:pt idx="1">
                  <c:v>3.4482758620689653</c:v>
                </c:pt>
                <c:pt idx="2">
                  <c:v>12.068965517241379</c:v>
                </c:pt>
                <c:pt idx="3">
                  <c:v>1.7241379310344827</c:v>
                </c:pt>
                <c:pt idx="4">
                  <c:v>1.7241379310344827</c:v>
                </c:pt>
                <c:pt idx="5">
                  <c:v>1.7241379310344827</c:v>
                </c:pt>
                <c:pt idx="6">
                  <c:v>0</c:v>
                </c:pt>
                <c:pt idx="7">
                  <c:v>0</c:v>
                </c:pt>
                <c:pt idx="8">
                  <c:v>3.4482758620689653</c:v>
                </c:pt>
                <c:pt idx="9">
                  <c:v>0</c:v>
                </c:pt>
                <c:pt idx="10">
                  <c:v>75.862068965517224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ED-4DDC-AA08-804D9F1AFE4C}"/>
            </c:ext>
          </c:extLst>
        </c:ser>
        <c:ser>
          <c:idx val="2"/>
          <c:order val="2"/>
          <c:tx>
            <c:strRef>
              <c:f>'Prävalenz Altersgruppen'!$E$3</c:f>
              <c:strCache>
                <c:ptCount val="1"/>
                <c:pt idx="0">
                  <c:v>16-34y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'Prävalenz Altersgruppen'!$B$4:$B$14</c:f>
              <c:strCache>
                <c:ptCount val="11"/>
                <c:pt idx="0">
                  <c:v>Influenza</c:v>
                </c:pt>
                <c:pt idx="1">
                  <c:v>SARS-CoV-2</c:v>
                </c:pt>
                <c:pt idx="2">
                  <c:v>RSV</c:v>
                </c:pt>
                <c:pt idx="3">
                  <c:v>HMPV</c:v>
                </c:pt>
                <c:pt idx="4">
                  <c:v>PIV</c:v>
                </c:pt>
                <c:pt idx="5">
                  <c:v>HRV</c:v>
                </c:pt>
                <c:pt idx="6">
                  <c:v>229E</c:v>
                </c:pt>
                <c:pt idx="7">
                  <c:v>HKU1</c:v>
                </c:pt>
                <c:pt idx="8">
                  <c:v>OC43</c:v>
                </c:pt>
                <c:pt idx="9">
                  <c:v>NL63</c:v>
                </c:pt>
                <c:pt idx="10">
                  <c:v>gesamt</c:v>
                </c:pt>
              </c:strCache>
            </c:strRef>
          </c:cat>
          <c:val>
            <c:numRef>
              <c:f>'Prävalenz Altersgruppen'!$E$4:$E$14</c:f>
              <c:numCache>
                <c:formatCode>General</c:formatCode>
                <c:ptCount val="11"/>
                <c:pt idx="0">
                  <c:v>27.027027027027028</c:v>
                </c:pt>
                <c:pt idx="1">
                  <c:v>2.7027027027027026</c:v>
                </c:pt>
                <c:pt idx="2">
                  <c:v>10.810810810810811</c:v>
                </c:pt>
                <c:pt idx="3">
                  <c:v>2.7027027027027026</c:v>
                </c:pt>
                <c:pt idx="4">
                  <c:v>0</c:v>
                </c:pt>
                <c:pt idx="5">
                  <c:v>16.216216216216218</c:v>
                </c:pt>
                <c:pt idx="6">
                  <c:v>0</c:v>
                </c:pt>
                <c:pt idx="7">
                  <c:v>0</c:v>
                </c:pt>
                <c:pt idx="8">
                  <c:v>2.7027027027027026</c:v>
                </c:pt>
                <c:pt idx="9">
                  <c:v>0</c:v>
                </c:pt>
                <c:pt idx="10">
                  <c:v>62.162162162162161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ED-4DDC-AA08-804D9F1AFE4C}"/>
            </c:ext>
          </c:extLst>
        </c:ser>
        <c:ser>
          <c:idx val="3"/>
          <c:order val="3"/>
          <c:tx>
            <c:strRef>
              <c:f>'Prävalenz Altersgruppen'!$F$3</c:f>
              <c:strCache>
                <c:ptCount val="1"/>
                <c:pt idx="0">
                  <c:v>35-60y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'Prävalenz Altersgruppen'!$B$4:$B$14</c:f>
              <c:strCache>
                <c:ptCount val="11"/>
                <c:pt idx="0">
                  <c:v>Influenza</c:v>
                </c:pt>
                <c:pt idx="1">
                  <c:v>SARS-CoV-2</c:v>
                </c:pt>
                <c:pt idx="2">
                  <c:v>RSV</c:v>
                </c:pt>
                <c:pt idx="3">
                  <c:v>HMPV</c:v>
                </c:pt>
                <c:pt idx="4">
                  <c:v>PIV</c:v>
                </c:pt>
                <c:pt idx="5">
                  <c:v>HRV</c:v>
                </c:pt>
                <c:pt idx="6">
                  <c:v>229E</c:v>
                </c:pt>
                <c:pt idx="7">
                  <c:v>HKU1</c:v>
                </c:pt>
                <c:pt idx="8">
                  <c:v>OC43</c:v>
                </c:pt>
                <c:pt idx="9">
                  <c:v>NL63</c:v>
                </c:pt>
                <c:pt idx="10">
                  <c:v>gesamt</c:v>
                </c:pt>
              </c:strCache>
            </c:strRef>
          </c:cat>
          <c:val>
            <c:numRef>
              <c:f>'Prävalenz Altersgruppen'!$F$4:$F$14</c:f>
              <c:numCache>
                <c:formatCode>General</c:formatCode>
                <c:ptCount val="11"/>
                <c:pt idx="0">
                  <c:v>19.148936170212767</c:v>
                </c:pt>
                <c:pt idx="1">
                  <c:v>10.638297872340425</c:v>
                </c:pt>
                <c:pt idx="2">
                  <c:v>8.5106382978723403</c:v>
                </c:pt>
                <c:pt idx="3">
                  <c:v>2.1276595744680851</c:v>
                </c:pt>
                <c:pt idx="4">
                  <c:v>4.2553191489361701</c:v>
                </c:pt>
                <c:pt idx="5">
                  <c:v>19.148936170212767</c:v>
                </c:pt>
                <c:pt idx="6">
                  <c:v>0</c:v>
                </c:pt>
                <c:pt idx="7">
                  <c:v>0</c:v>
                </c:pt>
                <c:pt idx="8">
                  <c:v>2.1276595744680851</c:v>
                </c:pt>
                <c:pt idx="9">
                  <c:v>0</c:v>
                </c:pt>
                <c:pt idx="10">
                  <c:v>65.957446808510639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ED-4DDC-AA08-804D9F1AFE4C}"/>
            </c:ext>
          </c:extLst>
        </c:ser>
        <c:ser>
          <c:idx val="4"/>
          <c:order val="4"/>
          <c:tx>
            <c:strRef>
              <c:f>'Prävalenz Altersgruppen'!$G$3</c:f>
              <c:strCache>
                <c:ptCount val="1"/>
                <c:pt idx="0">
                  <c:v>&gt;60Y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'Prävalenz Altersgruppen'!$B$4:$B$14</c:f>
              <c:strCache>
                <c:ptCount val="11"/>
                <c:pt idx="0">
                  <c:v>Influenza</c:v>
                </c:pt>
                <c:pt idx="1">
                  <c:v>SARS-CoV-2</c:v>
                </c:pt>
                <c:pt idx="2">
                  <c:v>RSV</c:v>
                </c:pt>
                <c:pt idx="3">
                  <c:v>HMPV</c:v>
                </c:pt>
                <c:pt idx="4">
                  <c:v>PIV</c:v>
                </c:pt>
                <c:pt idx="5">
                  <c:v>HRV</c:v>
                </c:pt>
                <c:pt idx="6">
                  <c:v>229E</c:v>
                </c:pt>
                <c:pt idx="7">
                  <c:v>HKU1</c:v>
                </c:pt>
                <c:pt idx="8">
                  <c:v>OC43</c:v>
                </c:pt>
                <c:pt idx="9">
                  <c:v>NL63</c:v>
                </c:pt>
                <c:pt idx="10">
                  <c:v>gesamt</c:v>
                </c:pt>
              </c:strCache>
            </c:strRef>
          </c:cat>
          <c:val>
            <c:numRef>
              <c:f>'Prävalenz Altersgruppen'!$G$4:$G$14</c:f>
              <c:numCache>
                <c:formatCode>General</c:formatCode>
                <c:ptCount val="11"/>
                <c:pt idx="0">
                  <c:v>20</c:v>
                </c:pt>
                <c:pt idx="1">
                  <c:v>6.666666666666667</c:v>
                </c:pt>
                <c:pt idx="2">
                  <c:v>13.333333333333334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6.666666666666667</c:v>
                </c:pt>
                <c:pt idx="9">
                  <c:v>0</c:v>
                </c:pt>
                <c:pt idx="10">
                  <c:v>46.666666666666664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ED-4DDC-AA08-804D9F1AF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8417488"/>
        <c:axId val="718409288"/>
      </c:barChart>
      <c:catAx>
        <c:axId val="71841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18409288"/>
        <c:crosses val="autoZero"/>
        <c:auto val="1"/>
        <c:lblAlgn val="ctr"/>
        <c:lblOffset val="100"/>
        <c:noMultiLvlLbl val="0"/>
      </c:catAx>
      <c:valAx>
        <c:axId val="718409288"/>
        <c:scaling>
          <c:orientation val="minMax"/>
          <c:max val="1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Positivenanteil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1841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0.14975</cdr:x>
      <cdr:y>0.79167</cdr:y>
    </cdr:from>
    <cdr:to>
      <cdr:x>0.14975</cdr:x>
      <cdr:y>0.88542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1256633" y="217171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0.44828</cdr:x>
      <cdr:y>0.78472</cdr:y>
    </cdr:from>
    <cdr:to>
      <cdr:x>0.44828</cdr:x>
      <cdr:y>0.87847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3761711" y="215265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0.76156</cdr:x>
      <cdr:y>0.7882</cdr:y>
    </cdr:from>
    <cdr:to>
      <cdr:x>0.76156</cdr:x>
      <cdr:y>0.88195</cdr:y>
    </cdr:to>
    <cdr:cxnSp macro="">
      <cdr:nvCxnSpPr>
        <cdr:cNvPr id="6" name="Gerader Verbinder 5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6390608" y="2162185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0.07756</cdr:x>
      <cdr:y>0.8588</cdr:y>
    </cdr:from>
    <cdr:to>
      <cdr:x>0.12864</cdr:x>
      <cdr:y>0.92998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6508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0.26826</cdr:x>
      <cdr:y>0.8588</cdr:y>
    </cdr:from>
    <cdr:to>
      <cdr:x>0.31933</cdr:x>
      <cdr:y>0.92998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22510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0.85282</cdr:x>
      <cdr:y>0.8588</cdr:y>
    </cdr:from>
    <cdr:to>
      <cdr:x>0.9039</cdr:x>
      <cdr:y>0.92998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7156450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0.15051</cdr:x>
      <cdr:y>0.79052</cdr:y>
    </cdr:from>
    <cdr:to>
      <cdr:x>0.15051</cdr:x>
      <cdr:y>0.88427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1263008" y="2168542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0.44676</cdr:x>
      <cdr:y>0.79051</cdr:y>
    </cdr:from>
    <cdr:to>
      <cdr:x>0.44676</cdr:x>
      <cdr:y>0.88426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3748998" y="2168536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0.76004</cdr:x>
      <cdr:y>0.79051</cdr:y>
    </cdr:from>
    <cdr:to>
      <cdr:x>0.76004</cdr:x>
      <cdr:y>0.88426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6377895" y="2168536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0.08513</cdr:x>
      <cdr:y>0.86111</cdr:y>
    </cdr:from>
    <cdr:to>
      <cdr:x>0.13621</cdr:x>
      <cdr:y>0.93229</cdr:y>
    </cdr:to>
    <cdr:sp macro="" textlink="">
      <cdr:nvSpPr>
        <cdr:cNvPr id="8" name="Textfeld 7">
          <a:extLst xmlns:a="http://schemas.openxmlformats.org/drawingml/2006/main">
            <a:ext uri="{FF2B5EF4-FFF2-40B4-BE49-F238E27FC236}">
              <a16:creationId xmlns:a16="http://schemas.microsoft.com/office/drawing/2014/main" id="{7165A50D-8A74-4129-95CB-836E14424274}"/>
            </a:ext>
          </a:extLst>
        </cdr:cNvPr>
        <cdr:cNvSpPr txBox="1"/>
      </cdr:nvSpPr>
      <cdr:spPr>
        <a:xfrm xmlns:a="http://schemas.openxmlformats.org/drawingml/2006/main">
          <a:off x="714376" y="23622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0.27166</cdr:x>
      <cdr:y>0.86574</cdr:y>
    </cdr:from>
    <cdr:to>
      <cdr:x>0.32274</cdr:x>
      <cdr:y>0.93692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227965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11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0.85168</cdr:x>
      <cdr:y>0.86574</cdr:y>
    </cdr:from>
    <cdr:to>
      <cdr:x>0.90276</cdr:x>
      <cdr:y>0.93692</cdr:y>
    </cdr:to>
    <cdr:sp macro="" textlink="">
      <cdr:nvSpPr>
        <cdr:cNvPr id="12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7146925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0.15064</cdr:x>
      <cdr:y>0.78936</cdr:y>
    </cdr:from>
    <cdr:to>
      <cdr:x>0.15064</cdr:x>
      <cdr:y>0.88311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1259804" y="216536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0.44791</cdr:x>
      <cdr:y>0.78935</cdr:y>
    </cdr:from>
    <cdr:to>
      <cdr:x>0.44791</cdr:x>
      <cdr:y>0.8831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3745849" y="2165354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0.76112</cdr:x>
      <cdr:y>0.79282</cdr:y>
    </cdr:from>
    <cdr:to>
      <cdr:x>0.76112</cdr:x>
      <cdr:y>0.88657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6365209" y="217487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0.07555</cdr:x>
      <cdr:y>0.85532</cdr:y>
    </cdr:from>
    <cdr:to>
      <cdr:x>0.1268</cdr:x>
      <cdr:y>0.9265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631825" y="234632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0.26803</cdr:x>
      <cdr:y>0.86574</cdr:y>
    </cdr:from>
    <cdr:to>
      <cdr:x>0.31929</cdr:x>
      <cdr:y>0.93692</cdr:y>
    </cdr:to>
    <cdr:sp macro="" textlink="">
      <cdr:nvSpPr>
        <cdr:cNvPr id="6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224155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0.6325</cdr:x>
      <cdr:y>0.86227</cdr:y>
    </cdr:from>
    <cdr:to>
      <cdr:x>0.68375</cdr:x>
      <cdr:y>0.93345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5289550" y="236537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0.85459</cdr:x>
      <cdr:y>0.86227</cdr:y>
    </cdr:from>
    <cdr:to>
      <cdr:x>0.90585</cdr:x>
      <cdr:y>0.93345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7146925" y="236537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Weiterer Rückgang in KW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46/2022:</a:t>
            </a:r>
            <a:r>
              <a:rPr lang="de-DE" sz="1200" b="0" dirty="0">
                <a:sym typeface="Wingdings" panose="05000000000000000000" pitchFamily="2" charset="2"/>
              </a:rPr>
              <a:t> 2,3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 (Anstieg Vorwoche von 2,9 auf 3,6),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(Werte ohne Nachmeldungen: KW 45: 2,9, KW 44: 3,1, KW 43: 4,3, KW 42: 5,4 KW 41: 6,4, KW 40: 5,4, KW 39: 3,5; KW 38: 3,1; KW 37: 2,0)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46/2022: 21 je 100T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 45: 21, KW 44: 24, KW 43: 30, KW 42: 40, KW 41: 53, KW 40: 40, KW 39: 27; KW 38: 24; KW 37: 15)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Kein weiterer Rückgang in den AG unter 60, in AG 80+ weiterer kontinuierlicher Rückgang sichtbar, analog zur Gesamtzahl SARI-Fälle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Combine_scale_short_total.png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Combine_short.png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Krisenstab_COVID-SARI_FB_all_Vgl2022.png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Krisenstab_Intensiv_COVID_inkl_letzte_FB_VGL2022.png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</a:t>
            </a:r>
            <a:r>
              <a:rPr lang="de-DE" sz="120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_VGL2022.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 deutlich gestiegen: 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8,3 %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(Vorwoche: 6,7 %)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45. KW wieder Anstieg zu verzeichnen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mit 8,3 % nun wieder über dem Weltniveau der vorpandemischen Jahre zur 46. KW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Vorwoche: Anstieg insbesondere bei Schulkindern (5-14 J.) und bei den ab 35-Jährigen</a:t>
            </a:r>
          </a:p>
          <a:p>
            <a:pPr marL="171450" indent="-171450">
              <a:buFontTx/>
              <a:buChar char="-"/>
            </a:pPr>
            <a:endParaRPr lang="de-DE" sz="1200" b="1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ebenfalls gestiegen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2,4 % (Vorwoche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1,6 %)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46. KW wurden bundesweit etwa gleich viele Arzt­be­su­che wegen ARE regis­triert wie in der Vor­woche (Rückgang 1 %), wobei sich der Vorwochenwert noch erhöht hat (von 1.492 auf 1.656)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stabil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 KW  46: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1.645 (Vorwoche: 1.656)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nun im oberen Wertebereich der vorpandemischen Jahre (zuvor lagen die Werte kontinuierlich höher);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(leichter) Rückgang bei Erwachsenen (um 15-21%) – bei den ab 60 Jährigen am deutlichsten; Anstieg bei Kindern (um 12 bis 24 %)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Neben einem verstärkten Transmissionsgeschehen kann auch ein sensitiveres Konsulta­tions­ver­halten (Aufsuchen der Arztpraxen bereits bei milder ARE-Symptomatik) zu höheren Werten beitragen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Herbstferien beendet in allen BL seit 45. KW 2022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und nach AGI-Regionen: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\\rki.local\daten\Projekte\FG36_AGI\Wochenberichte\Berichterstellung\Saison_2022_23\Woche_46_2022\AGI-Wochenbericht_2022_11_22.xls oder \\rki.local\daten\Projekte\FG36_AGI\Wochenberichte\Berichterstellung\Saison_2022_23\Woche_46_2022\KI_2015_2022_11_22.xlsx 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Pivot Chart KI“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seit KW 36/2022 deutlich angestiegen war, wird seit KW 42/2022 insgesamt wieder ein Rückgang der Werte beobachtet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seit KW 36/2022 deutlich angestiegen war, wird seit KW 42/2022 insgesamt wieder ein Rückgang der Werte beobachtet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46/2022 sind die Werte im Vergleich zur Vorwoche bei den 0-bis 14-jährigen Kindern stabil geblieben und in den anderen Altersgruppen gesunken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letzte Erkrankungswelle hat sich insbesondere bei den Erwachsenen (AG ab 15 Jahren) widergespiegelt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46. KW 2022 insgesamt leicht gestiegen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bleibt deutlich erhöhtes Niveau im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zu vorpandemischen Saisons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 mit Intensivbehandlungen in den vergangenen Woche noch etwas erhöht, nähern sich den vorpandemischen Saisons an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im Vergleich zur Vorwoche weiter gesunken: 10 %  (Vorwoche: 15 %) 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gesunken</a:t>
            </a:r>
            <a:r>
              <a:rPr lang="de-DE" b="0" dirty="0"/>
              <a:t>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26 % (Vorwoche: 39 %),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weiter relativ hoher Anteil an Intensivbehandlungen im Vgl. zum Anteil an SARI; keine Nebendiagnosen Influenza oder RSV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an SARI 8% (Vorwoche 6 %), drei Influenza-Fälle (3%) unter SARI mit Intensivbehandlung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Anstieg der SARI-Fallzahlen in AG 0-4, und 5- 14 Jahre, hier bereits sehr hohe Fallzahlen;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steigender Anteil RSV in der AG 0-4, aber auch in anderen Altersgruppen Nachweise; steigender Anteil Influenza vor allem in den AG 5-14 und 15-34, aber auch 35- 59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Rückgang der SARI-Fälle in den AG 80+, </a:t>
            </a:r>
            <a:r>
              <a:rPr lang="de-DE" dirty="0">
                <a:sym typeface="Wingdings" panose="05000000000000000000" pitchFamily="2" charset="2"/>
              </a:rPr>
              <a:t>deutlicher Rückgang des Anteils COVID-19 in den AG 60+ in den letzten Wochen (in KW 43: noch über 40%)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88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22.11.2022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46.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22.11.2022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178B0AA-4FE2-414A-BC4D-51E14B269DB6}"/>
              </a:ext>
            </a:extLst>
          </p:cNvPr>
          <p:cNvCxnSpPr>
            <a:cxnSpLocks/>
          </p:cNvCxnSpPr>
          <p:nvPr/>
        </p:nvCxnSpPr>
        <p:spPr>
          <a:xfrm flipH="1">
            <a:off x="1902941" y="1388247"/>
            <a:ext cx="300818" cy="2331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2C1CE40A-CCDD-413D-BCA4-EB15536EAD5C}"/>
              </a:ext>
            </a:extLst>
          </p:cNvPr>
          <p:cNvSpPr txBox="1"/>
          <p:nvPr/>
        </p:nvSpPr>
        <p:spPr>
          <a:xfrm>
            <a:off x="1721710" y="1115056"/>
            <a:ext cx="305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50 % RSV</a:t>
            </a:r>
          </a:p>
        </p:txBody>
      </p:sp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4" y="841248"/>
            <a:ext cx="5750548" cy="2587746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30.8.2022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72A3F6-1499-4B8F-B639-B0341B89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2" y="3291840"/>
            <a:ext cx="8915395" cy="356615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2,3 COVID-SARI pro 100.000</a:t>
            </a:r>
          </a:p>
          <a:p>
            <a:endParaRPr lang="de-DE" dirty="0"/>
          </a:p>
          <a:p>
            <a:r>
              <a:rPr lang="de-DE" dirty="0"/>
              <a:t>Entspricht ca. 1.900 neuen Krankenhausaufnahmen wegen COVID-SARI in 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36. KW bis 46.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22.11.2022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D55520-2081-491E-9CBF-0216469B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23.11.2022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4ADD54-F3A5-4F72-9577-1C5AE3B1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4B359D-CD5B-4255-AB4C-043CEB73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30982BD-720B-47DC-9E42-BB85B19CB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751" y="180667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665B8D15-FA06-4BE4-AE74-5253E5EBBF0A}"/>
              </a:ext>
            </a:extLst>
          </p:cNvPr>
          <p:cNvSpPr txBox="1">
            <a:spLocks/>
          </p:cNvSpPr>
          <p:nvPr/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5FAB7A-8DCC-448E-B04E-4D37FD3497DA}"/>
              </a:ext>
            </a:extLst>
          </p:cNvPr>
          <p:cNvSpPr txBox="1"/>
          <p:nvPr/>
        </p:nvSpPr>
        <p:spPr>
          <a:xfrm>
            <a:off x="5312512" y="1505625"/>
            <a:ext cx="19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247</a:t>
            </a:r>
            <a:r>
              <a:rPr lang="de-DE" dirty="0"/>
              <a:t> Einsendungen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D87BD3-527B-4991-A29C-6814460A4931}"/>
              </a:ext>
            </a:extLst>
          </p:cNvPr>
          <p:cNvSpPr txBox="1"/>
          <p:nvPr/>
        </p:nvSpPr>
        <p:spPr>
          <a:xfrm>
            <a:off x="5312512" y="1929784"/>
            <a:ext cx="337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69 </a:t>
            </a:r>
            <a:r>
              <a:rPr lang="de-DE" sz="1400" dirty="0"/>
              <a:t>Arztpraxen (+2) / </a:t>
            </a:r>
            <a:r>
              <a:rPr lang="de-DE" sz="1400" dirty="0">
                <a:solidFill>
                  <a:srgbClr val="C00000"/>
                </a:solidFill>
              </a:rPr>
              <a:t>13</a:t>
            </a:r>
            <a:r>
              <a:rPr lang="de-DE" sz="1400" dirty="0"/>
              <a:t> Bundesländer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326F95-5BFA-4164-957D-74DC2BD59138}"/>
              </a:ext>
            </a:extLst>
          </p:cNvPr>
          <p:cNvSpPr txBox="1"/>
          <p:nvPr/>
        </p:nvSpPr>
        <p:spPr>
          <a:xfrm>
            <a:off x="5312512" y="2811243"/>
            <a:ext cx="284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71% </a:t>
            </a:r>
            <a:r>
              <a:rPr lang="de-DE" dirty="0" err="1"/>
              <a:t>Positivenrate</a:t>
            </a:r>
            <a:r>
              <a:rPr lang="de-DE" dirty="0"/>
              <a:t> (176/247)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7281402-94B8-474F-9D90-D775F9DEE078}"/>
              </a:ext>
            </a:extLst>
          </p:cNvPr>
          <p:cNvSpPr txBox="1"/>
          <p:nvPr/>
        </p:nvSpPr>
        <p:spPr>
          <a:xfrm>
            <a:off x="5306497" y="897319"/>
            <a:ext cx="1779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KW46 - 2022</a:t>
            </a: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6BC7767B-FFE0-48BE-B140-D7ED817B038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8625" y="3613150"/>
          <a:ext cx="82867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1C408B1D-755D-4356-839D-078B8BD5EF5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0558" y="5198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684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C0B06F15-1372-4B39-8BEC-C2EF49F880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6238" y="3733800"/>
          <a:ext cx="83915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7EEAC673-F691-4A67-B7A7-7415C9E8B4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6237" y="857250"/>
          <a:ext cx="83915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/>
              <a:t>23.11.2022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28909385-F1A0-4D98-822F-9755FBB30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377" y="2416783"/>
            <a:ext cx="445047" cy="28653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740065E-FE82-458B-83E5-9D7EC82DEBD7}"/>
              </a:ext>
            </a:extLst>
          </p:cNvPr>
          <p:cNvSpPr txBox="1"/>
          <p:nvPr/>
        </p:nvSpPr>
        <p:spPr>
          <a:xfrm>
            <a:off x="6720374" y="2621396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D6940F-BEE3-437C-A681-E6C0C70E96C5}"/>
              </a:ext>
            </a:extLst>
          </p:cNvPr>
          <p:cNvSpPr txBox="1"/>
          <p:nvPr/>
        </p:nvSpPr>
        <p:spPr>
          <a:xfrm>
            <a:off x="4869553" y="2016114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3CF5CE1-78C9-497E-9ACF-39C207A7451C}"/>
              </a:ext>
            </a:extLst>
          </p:cNvPr>
          <p:cNvSpPr txBox="1"/>
          <p:nvPr/>
        </p:nvSpPr>
        <p:spPr>
          <a:xfrm>
            <a:off x="5781879" y="2160575"/>
            <a:ext cx="56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15F80BA-4007-4BF9-8926-05898C5D85B8}"/>
              </a:ext>
            </a:extLst>
          </p:cNvPr>
          <p:cNvSpPr txBox="1"/>
          <p:nvPr/>
        </p:nvSpPr>
        <p:spPr>
          <a:xfrm>
            <a:off x="7467636" y="1612889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097F491-070F-498D-8F6F-05CE8639A6D2}"/>
              </a:ext>
            </a:extLst>
          </p:cNvPr>
          <p:cNvSpPr txBox="1"/>
          <p:nvPr/>
        </p:nvSpPr>
        <p:spPr>
          <a:xfrm>
            <a:off x="8123317" y="5533994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9BDD2F8-B869-494C-8C4B-93DB459F0E10}"/>
              </a:ext>
            </a:extLst>
          </p:cNvPr>
          <p:cNvSpPr txBox="1"/>
          <p:nvPr/>
        </p:nvSpPr>
        <p:spPr>
          <a:xfrm>
            <a:off x="8400887" y="5734049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B1760B8-7645-4E59-A8CD-AB1B58893DEE}"/>
              </a:ext>
            </a:extLst>
          </p:cNvPr>
          <p:cNvSpPr txBox="1"/>
          <p:nvPr/>
        </p:nvSpPr>
        <p:spPr>
          <a:xfrm>
            <a:off x="7694386" y="4674988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D9B65409-110F-445A-9172-64543E7693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0525" y="857250"/>
          <a:ext cx="836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339FCCE0-2332-4EE5-8774-5E2C1C0038A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0525" y="3647778"/>
          <a:ext cx="72913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/>
              <a:t>23.11.2022</a:t>
            </a:r>
            <a:endParaRPr lang="de-DE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25B59F-FEB4-4358-BDD7-338463500BA2}"/>
              </a:ext>
            </a:extLst>
          </p:cNvPr>
          <p:cNvSpPr txBox="1"/>
          <p:nvPr/>
        </p:nvSpPr>
        <p:spPr>
          <a:xfrm>
            <a:off x="8236794" y="2707316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4731843-CB8A-46B8-A583-AF34494D17D6}"/>
              </a:ext>
            </a:extLst>
          </p:cNvPr>
          <p:cNvSpPr txBox="1"/>
          <p:nvPr/>
        </p:nvSpPr>
        <p:spPr>
          <a:xfrm>
            <a:off x="8254247" y="2957512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E7598E-C6C2-471A-A0BA-9F9D5C3A0084}"/>
              </a:ext>
            </a:extLst>
          </p:cNvPr>
          <p:cNvSpPr txBox="1"/>
          <p:nvPr/>
        </p:nvSpPr>
        <p:spPr>
          <a:xfrm>
            <a:off x="8254247" y="285306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15B9B0B-71A6-4396-BA4E-A44E908A5080}"/>
              </a:ext>
            </a:extLst>
          </p:cNvPr>
          <p:cNvSpPr txBox="1"/>
          <p:nvPr/>
        </p:nvSpPr>
        <p:spPr>
          <a:xfrm>
            <a:off x="8254247" y="2523463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5B5971-DEDB-4A77-B3BE-23671F2E1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225" y="3772004"/>
            <a:ext cx="1518938" cy="91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46.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22.11.2022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385745" y="1028798"/>
            <a:ext cx="32911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KW 46 bei 8.300 ARE (Vorwoche: 6.700)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7,0 Mio. ARE in Deutschland, unabhängig von einem Arztbesuch</a:t>
            </a:r>
            <a:br>
              <a:rPr lang="de-DE" b="1" dirty="0"/>
            </a:br>
            <a:r>
              <a:rPr lang="de-DE" dirty="0"/>
              <a:t>(45. KW: ca. 5,6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385745" y="4118143"/>
            <a:ext cx="348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Vorwoche</a:t>
            </a:r>
            <a:r>
              <a:rPr lang="en-US" dirty="0"/>
              <a:t>:</a:t>
            </a:r>
          </a:p>
          <a:p>
            <a:r>
              <a:rPr lang="en-US" dirty="0" err="1"/>
              <a:t>Anstieg</a:t>
            </a:r>
            <a:r>
              <a:rPr lang="en-US" dirty="0"/>
              <a:t> </a:t>
            </a:r>
            <a:r>
              <a:rPr lang="en-US" dirty="0" err="1"/>
              <a:t>insbesondere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Schulkindern</a:t>
            </a:r>
            <a:r>
              <a:rPr lang="en-US" dirty="0"/>
              <a:t> (5-14 J.) und den </a:t>
            </a:r>
          </a:p>
          <a:p>
            <a:r>
              <a:rPr lang="en-US" dirty="0"/>
              <a:t>ab 35-Jährigen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2FC3E3-03BF-42C5-91FA-380141306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91" y="1050798"/>
            <a:ext cx="5040000" cy="252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459C1C3-62D5-494D-953D-AA6367E4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91" y="3791063"/>
            <a:ext cx="504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46.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22.11.2022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686917" y="1406925"/>
            <a:ext cx="308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45. KW 2022:</a:t>
            </a:r>
          </a:p>
          <a:p>
            <a:r>
              <a:rPr lang="de-DE" dirty="0"/>
              <a:t>Insgesamt deutlich gesunken</a:t>
            </a:r>
          </a:p>
          <a:p>
            <a:endParaRPr lang="de-DE" sz="600" dirty="0"/>
          </a:p>
          <a:p>
            <a:r>
              <a:rPr lang="de-DE" dirty="0"/>
              <a:t>ca. 1.600 Arzt­konsul­ta­tionen wegen ARE pro 100.000 EW </a:t>
            </a:r>
          </a:p>
          <a:p>
            <a:endParaRPr lang="de-DE" sz="1200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46. KW 2022: ca. 1,3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762607" y="4426022"/>
            <a:ext cx="3187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 Anstieg bei Kindern bis 14 Jahre; Rückgang bei den Erwachsenen ab 15 Jahre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E0AF7D4-8358-404C-A864-BA6BF60B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8" name="Grafik 5">
            <a:extLst>
              <a:ext uri="{FF2B5EF4-FFF2-40B4-BE49-F238E27FC236}">
                <a16:creationId xmlns:a16="http://schemas.microsoft.com/office/drawing/2014/main" id="{B7BDA6A3-3831-4860-8661-D1833158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0259" y="1401838"/>
            <a:ext cx="5047143" cy="23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1397C601-69F7-4F0E-9DDD-90A10E30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622C0C1-4F0E-4165-8CB7-99FFD76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33365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31" name="Grafik 6">
            <a:extLst>
              <a:ext uri="{FF2B5EF4-FFF2-40B4-BE49-F238E27FC236}">
                <a16:creationId xmlns:a16="http://schemas.microsoft.com/office/drawing/2014/main" id="{C46D91C8-7308-4213-95F9-2C52F086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43871" y="3811015"/>
            <a:ext cx="5099918" cy="236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FBC53F94-E87C-4ED9-BF82-185842C4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61940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22.11.2022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46. KW 2022</a:t>
            </a:r>
          </a:p>
          <a:p>
            <a:r>
              <a:rPr lang="de-DE" dirty="0"/>
              <a:t>Rund 130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110.000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8" y="2074540"/>
            <a:ext cx="7891194" cy="31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7" y="1036359"/>
            <a:ext cx="4247996" cy="212399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46.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2" y="1036359"/>
            <a:ext cx="4247994" cy="21239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2" y="2888816"/>
            <a:ext cx="4247994" cy="21239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2" y="4705759"/>
            <a:ext cx="4247994" cy="21239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60" y="2888816"/>
            <a:ext cx="4247994" cy="212399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60" y="4705759"/>
            <a:ext cx="4247994" cy="21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46.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22.11.2022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94590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40205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46.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46.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458024" y="206408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81927" y="2235196"/>
            <a:ext cx="333000" cy="4954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932235" y="535225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58024" y="507531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26%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099025" y="5279830"/>
            <a:ext cx="359603" cy="49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131212" y="4310433"/>
            <a:ext cx="6026151" cy="1055321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68602414-AACD-4F07-A955-8CDE3F23A73D}"/>
              </a:ext>
            </a:extLst>
          </p:cNvPr>
          <p:cNvSpPr txBox="1"/>
          <p:nvPr/>
        </p:nvSpPr>
        <p:spPr>
          <a:xfrm>
            <a:off x="1932235" y="3802962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</p:spTree>
    <p:extLst>
      <p:ext uri="{BB962C8B-B14F-4D97-AF65-F5344CB8AC3E}">
        <p14:creationId xmlns:p14="http://schemas.microsoft.com/office/powerpoint/2010/main" val="460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46.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589039"/>
            <a:ext cx="1860421" cy="195750"/>
          </a:xfrm>
        </p:spPr>
        <p:txBody>
          <a:bodyPr/>
          <a:lstStyle/>
          <a:p>
            <a:r>
              <a:rPr lang="de-DE" dirty="0"/>
              <a:t>Stand: 22.11.2022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5647579" y="1023043"/>
            <a:ext cx="311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14 % Influenza, 10 % COVID-19, 2 % RSV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5958700" y="4738015"/>
            <a:ext cx="328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21 % COVID-19, 2 % Influenza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5647579" y="2983057"/>
            <a:ext cx="300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18 % COVID-19, 2 % RSV, 1 % Influenza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A2D7A60-AE91-4AB7-BFD5-5AB2A17D3D54}"/>
              </a:ext>
            </a:extLst>
          </p:cNvPr>
          <p:cNvCxnSpPr>
            <a:cxnSpLocks/>
          </p:cNvCxnSpPr>
          <p:nvPr/>
        </p:nvCxnSpPr>
        <p:spPr>
          <a:xfrm flipH="1">
            <a:off x="1875872" y="1292681"/>
            <a:ext cx="310404" cy="176912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9451105E-4F19-48CF-A6CD-9F03C1FCC781}"/>
              </a:ext>
            </a:extLst>
          </p:cNvPr>
          <p:cNvSpPr txBox="1"/>
          <p:nvPr/>
        </p:nvSpPr>
        <p:spPr>
          <a:xfrm>
            <a:off x="1644338" y="999163"/>
            <a:ext cx="305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58 % RSV, 5 % Influenza, 1 % COVID-19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305FE3D-EBE3-4AA8-83F5-D306E155C780}"/>
              </a:ext>
            </a:extLst>
          </p:cNvPr>
          <p:cNvCxnSpPr>
            <a:cxnSpLocks/>
          </p:cNvCxnSpPr>
          <p:nvPr/>
        </p:nvCxnSpPr>
        <p:spPr>
          <a:xfrm flipH="1">
            <a:off x="1954924" y="3313927"/>
            <a:ext cx="231353" cy="138912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75E19EA1-A77C-4F09-AAFB-87273313F7E4}"/>
              </a:ext>
            </a:extLst>
          </p:cNvPr>
          <p:cNvSpPr txBox="1"/>
          <p:nvPr/>
        </p:nvSpPr>
        <p:spPr>
          <a:xfrm>
            <a:off x="1599038" y="3019067"/>
            <a:ext cx="305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39 % Influenza, 4 % COVID-19, 4 % RSV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0457057-A0CB-4A14-9FFD-2A8E32F1CF54}"/>
              </a:ext>
            </a:extLst>
          </p:cNvPr>
          <p:cNvSpPr txBox="1"/>
          <p:nvPr/>
        </p:nvSpPr>
        <p:spPr>
          <a:xfrm>
            <a:off x="2245737" y="4730789"/>
            <a:ext cx="2427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43 % Influenza, 4 %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3EA5A0-D55A-409E-8D7F-683BABDE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22.11.2022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549FC-A809-45E4-BC4C-C3FA4096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C4B840-B51C-4CEB-9B02-CFCC7A72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803EAD-BAB2-4D54-B956-51DC4E82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4" r="5516" b="4396"/>
          <a:stretch/>
        </p:blipFill>
        <p:spPr>
          <a:xfrm>
            <a:off x="921858" y="3706950"/>
            <a:ext cx="8036027" cy="2818809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76239B8B-8C60-4A3A-A635-1745DF2BE3D9}"/>
              </a:ext>
            </a:extLst>
          </p:cNvPr>
          <p:cNvSpPr txBox="1">
            <a:spLocks/>
          </p:cNvSpPr>
          <p:nvPr/>
        </p:nvSpPr>
        <p:spPr>
          <a:xfrm>
            <a:off x="0" y="353489"/>
            <a:ext cx="8942831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 – Diagnosecodes bei SARI-Fällen in verschiedenen Altersgruppen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241DB7-F105-4A29-8F76-B54644D39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249" y="796673"/>
            <a:ext cx="6516618" cy="286731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3B1F4EF-2E3C-4FE0-90D7-64448CBD2BD2}"/>
              </a:ext>
            </a:extLst>
          </p:cNvPr>
          <p:cNvSpPr txBox="1"/>
          <p:nvPr/>
        </p:nvSpPr>
        <p:spPr>
          <a:xfrm>
            <a:off x="1150254" y="1759126"/>
            <a:ext cx="173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EC7"/>
                </a:solidFill>
              </a:rPr>
              <a:t>RSV in</a:t>
            </a:r>
          </a:p>
          <a:p>
            <a:r>
              <a:rPr lang="de-DE" b="1" dirty="0">
                <a:solidFill>
                  <a:srgbClr val="006EC7"/>
                </a:solidFill>
              </a:rPr>
              <a:t>AG 0-4 Jahre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F02CDDF-2EFD-4A36-B001-62BE0411E44F}"/>
              </a:ext>
            </a:extLst>
          </p:cNvPr>
          <p:cNvSpPr txBox="1"/>
          <p:nvPr/>
        </p:nvSpPr>
        <p:spPr>
          <a:xfrm>
            <a:off x="28973" y="3362425"/>
            <a:ext cx="1601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6EC7"/>
                </a:solidFill>
              </a:rPr>
              <a:t>Influenza vs. COVID-19 in </a:t>
            </a:r>
          </a:p>
          <a:p>
            <a:r>
              <a:rPr lang="de-DE" sz="1600" b="1" dirty="0">
                <a:solidFill>
                  <a:srgbClr val="006EC7"/>
                </a:solidFill>
              </a:rPr>
              <a:t>AG U35 </a:t>
            </a:r>
            <a:r>
              <a:rPr lang="de-DE" sz="1600" b="1" dirty="0" err="1">
                <a:solidFill>
                  <a:srgbClr val="006EC7"/>
                </a:solidFill>
              </a:rPr>
              <a:t>vs</a:t>
            </a:r>
            <a:r>
              <a:rPr lang="de-DE" sz="1600" b="1" dirty="0">
                <a:solidFill>
                  <a:srgbClr val="006EC7"/>
                </a:solidFill>
              </a:rPr>
              <a:t> ab35</a:t>
            </a:r>
          </a:p>
        </p:txBody>
      </p:sp>
    </p:spTree>
    <p:extLst>
      <p:ext uri="{BB962C8B-B14F-4D97-AF65-F5344CB8AC3E}">
        <p14:creationId xmlns:p14="http://schemas.microsoft.com/office/powerpoint/2010/main" val="353618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1736</Words>
  <Application>Microsoft Office PowerPoint</Application>
  <PresentationFormat>Bildschirmpräsentation (4:3)</PresentationFormat>
  <Paragraphs>193</Paragraphs>
  <Slides>15</Slides>
  <Notes>13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Daten NRZ Influenzaviren  Datenstand 22.11.2022</vt:lpstr>
      <vt:lpstr>GrippeWeb bis zur 46. KW 2022 </vt:lpstr>
      <vt:lpstr>Arbeitsgemeinschaft Influenza ARE-Konsultationen / 100.000 Einwohner bis zur 46. KW 2022</vt:lpstr>
      <vt:lpstr>Arbeitsgemeinschaft Influenza - SEEDARE ARE-Konsultationen mit COVID-Diagnose / 100.000 Einwohner </vt:lpstr>
      <vt:lpstr>SEEDARE – ARE mit COVID-19 Konsultationen in Altersgruppen bis zur 46.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Prahm, Kerstin</cp:lastModifiedBy>
  <cp:revision>3825</cp:revision>
  <cp:lastPrinted>2020-05-13T06:04:10Z</cp:lastPrinted>
  <dcterms:created xsi:type="dcterms:W3CDTF">2015-11-02T12:29:13Z</dcterms:created>
  <dcterms:modified xsi:type="dcterms:W3CDTF">2022-11-23T09:57:20Z</dcterms:modified>
</cp:coreProperties>
</file>