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07.12.2022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07.12.2022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26.10.2022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26.10.2022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07. Dezember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519E462-58D1-462D-AA07-FF9605EFF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891957"/>
              </p:ext>
            </p:extLst>
          </p:nvPr>
        </p:nvGraphicFramePr>
        <p:xfrm>
          <a:off x="303106" y="742951"/>
          <a:ext cx="7983646" cy="4160066"/>
        </p:xfrm>
        <a:graphic>
          <a:graphicData uri="http://schemas.openxmlformats.org/drawingml/2006/table">
            <a:tbl>
              <a:tblPr firstRow="1" firstCol="1" bandRow="1"/>
              <a:tblGrid>
                <a:gridCol w="972686">
                  <a:extLst>
                    <a:ext uri="{9D8B030D-6E8A-4147-A177-3AD203B41FA5}">
                      <a16:colId xmlns:a16="http://schemas.microsoft.com/office/drawing/2014/main" val="1745646467"/>
                    </a:ext>
                  </a:extLst>
                </a:gridCol>
                <a:gridCol w="972686">
                  <a:extLst>
                    <a:ext uri="{9D8B030D-6E8A-4147-A177-3AD203B41FA5}">
                      <a16:colId xmlns:a16="http://schemas.microsoft.com/office/drawing/2014/main" val="569442568"/>
                    </a:ext>
                  </a:extLst>
                </a:gridCol>
                <a:gridCol w="161148">
                  <a:extLst>
                    <a:ext uri="{9D8B030D-6E8A-4147-A177-3AD203B41FA5}">
                      <a16:colId xmlns:a16="http://schemas.microsoft.com/office/drawing/2014/main" val="1272698580"/>
                    </a:ext>
                  </a:extLst>
                </a:gridCol>
                <a:gridCol w="971924">
                  <a:extLst>
                    <a:ext uri="{9D8B030D-6E8A-4147-A177-3AD203B41FA5}">
                      <a16:colId xmlns:a16="http://schemas.microsoft.com/office/drawing/2014/main" val="1458530837"/>
                    </a:ext>
                  </a:extLst>
                </a:gridCol>
                <a:gridCol w="1189176">
                  <a:extLst>
                    <a:ext uri="{9D8B030D-6E8A-4147-A177-3AD203B41FA5}">
                      <a16:colId xmlns:a16="http://schemas.microsoft.com/office/drawing/2014/main" val="958163219"/>
                    </a:ext>
                  </a:extLst>
                </a:gridCol>
                <a:gridCol w="161148">
                  <a:extLst>
                    <a:ext uri="{9D8B030D-6E8A-4147-A177-3AD203B41FA5}">
                      <a16:colId xmlns:a16="http://schemas.microsoft.com/office/drawing/2014/main" val="1114985305"/>
                    </a:ext>
                  </a:extLst>
                </a:gridCol>
                <a:gridCol w="1621397">
                  <a:extLst>
                    <a:ext uri="{9D8B030D-6E8A-4147-A177-3AD203B41FA5}">
                      <a16:colId xmlns:a16="http://schemas.microsoft.com/office/drawing/2014/main" val="1348794663"/>
                    </a:ext>
                  </a:extLst>
                </a:gridCol>
                <a:gridCol w="161148">
                  <a:extLst>
                    <a:ext uri="{9D8B030D-6E8A-4147-A177-3AD203B41FA5}">
                      <a16:colId xmlns:a16="http://schemas.microsoft.com/office/drawing/2014/main" val="2518254265"/>
                    </a:ext>
                  </a:extLst>
                </a:gridCol>
                <a:gridCol w="1772333">
                  <a:extLst>
                    <a:ext uri="{9D8B030D-6E8A-4147-A177-3AD203B41FA5}">
                      <a16:colId xmlns:a16="http://schemas.microsoft.com/office/drawing/2014/main" val="1678872671"/>
                    </a:ext>
                  </a:extLst>
                </a:gridCol>
              </a:tblGrid>
              <a:tr h="3222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06.12. 12:15 Uhr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07.12.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85776"/>
                  </a:ext>
                </a:extLst>
              </a:tr>
              <a:tr h="570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48373"/>
                  </a:ext>
                </a:extLst>
              </a:tr>
              <a:tr h="150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+45.331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+12.100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207,7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+48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+60.218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499459"/>
                  </a:ext>
                </a:extLst>
              </a:tr>
              <a:tr h="28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(36.649.979)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504.900]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[406/411]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[1.013]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970729"/>
                  </a:ext>
                </a:extLst>
              </a:tr>
              <a:tr h="95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289162"/>
                  </a:ext>
                </a:extLst>
              </a:tr>
              <a:tr h="761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12244"/>
                  </a:ext>
                </a:extLst>
              </a:tr>
              <a:tr h="95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+2.327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+33.100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4,8 %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64.825.505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42154"/>
                  </a:ext>
                </a:extLst>
              </a:tr>
              <a:tr h="282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(783.511)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35.986.500)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[8/411]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63.511.743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350416"/>
                  </a:ext>
                </a:extLst>
              </a:tr>
              <a:tr h="95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52.033.112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368358"/>
                  </a:ext>
                </a:extLst>
              </a:tr>
              <a:tr h="7619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005201"/>
                  </a:ext>
                </a:extLst>
              </a:tr>
              <a:tr h="956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+173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20,1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333519"/>
                  </a:ext>
                </a:extLst>
              </a:tr>
              <a:tr h="956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(158.559)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920997"/>
                  </a:ext>
                </a:extLst>
              </a:tr>
              <a:tr h="1692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62,5 %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313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07.12.2022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5C37A5-1E00-463E-ACB3-D57760A6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7" y="885656"/>
            <a:ext cx="6981819" cy="38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E1455D-6E99-49D5-AFF3-BCF8BE9901F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3871" y="819149"/>
            <a:ext cx="5506221" cy="394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97E315-5BC9-4BA4-8A36-FD3375929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5" y="827423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C7EA74-9D2F-4AC4-93B6-E677E8CC5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911823"/>
            <a:ext cx="7571739" cy="36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07.12.2022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63B2B8-C68E-4D4C-826F-DA719D17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Bildschirmpräsentation (16:9)</PresentationFormat>
  <Paragraphs>144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775</cp:revision>
  <dcterms:created xsi:type="dcterms:W3CDTF">2015-11-02T12:29:13Z</dcterms:created>
  <dcterms:modified xsi:type="dcterms:W3CDTF">2022-12-07T09:06:58Z</dcterms:modified>
</cp:coreProperties>
</file>