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23" r:id="rId2"/>
    <p:sldId id="334" r:id="rId3"/>
    <p:sldId id="333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79401" autoAdjust="0"/>
  </p:normalViewPr>
  <p:slideViewPr>
    <p:cSldViewPr>
      <p:cViewPr varScale="1">
        <p:scale>
          <a:sx n="91" d="100"/>
          <a:sy n="91" d="100"/>
        </p:scale>
        <p:origin x="2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21.12.2022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2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507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70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801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17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18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5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31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015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48161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13.12.22 </a:t>
            </a:r>
            <a:br>
              <a:rPr lang="fr-FR" b="0" dirty="0"/>
            </a:b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07504" y="4293096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</a:t>
            </a:r>
            <a:b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Altersgruppe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DBD492CA-125C-403D-9E1B-D7AF99C0F3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779912" y="3212976"/>
            <a:ext cx="5337978" cy="364502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9334C4C9-0ECD-48E6-BB40-573E3FCB36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635896" y="136525"/>
            <a:ext cx="5347608" cy="293992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6E09D1-E8DF-4382-BEB7-77C647EF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85F8F43E-9A5A-493F-9FFF-EE8A8DBCE0D1}"/>
              </a:ext>
            </a:extLst>
          </p:cNvPr>
          <p:cNvSpPr txBox="1">
            <a:spLocks/>
          </p:cNvSpPr>
          <p:nvPr/>
        </p:nvSpPr>
        <p:spPr>
          <a:xfrm>
            <a:off x="251520" y="764704"/>
            <a:ext cx="6480720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1270688E-93D5-41C8-BD32-E3B61D1D3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95536" y="2132856"/>
            <a:ext cx="8748464" cy="446449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F60260A-4F6E-43A1-BD93-633E2DB98EC6}"/>
              </a:ext>
            </a:extLst>
          </p:cNvPr>
          <p:cNvSpPr/>
          <p:nvPr/>
        </p:nvSpPr>
        <p:spPr>
          <a:xfrm>
            <a:off x="6004866" y="1763524"/>
            <a:ext cx="218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Datenstand</a:t>
            </a:r>
            <a:r>
              <a:rPr lang="fr-FR" dirty="0"/>
              <a:t> 13.12.22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13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19.12.2022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444208" y="2620658"/>
            <a:ext cx="21863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Ausbrüche:</a:t>
            </a:r>
          </a:p>
          <a:p>
            <a:pPr lvl="0">
              <a:defRPr/>
            </a:pPr>
            <a:r>
              <a:rPr lang="en-US" b="1" dirty="0"/>
              <a:t>250</a:t>
            </a:r>
            <a:r>
              <a:rPr lang="de-DE" b="1" dirty="0"/>
              <a:t> (Vorwoche: 230)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Ausbrüche:</a:t>
            </a:r>
          </a:p>
          <a:p>
            <a:pPr lvl="0">
              <a:defRPr/>
            </a:pPr>
            <a:r>
              <a:rPr lang="de-DE" sz="2000" b="1" dirty="0">
                <a:solidFill>
                  <a:prstClr val="black"/>
                </a:solidFill>
              </a:rPr>
              <a:t>379 (Vorwoche: 328)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1A041C43-9D95-4687-A9EC-0E916CE65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51520" y="1357934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27C352CB-4626-466D-BEFA-780E4B7F19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65627" y="4178379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5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Bildschirmpräsentation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Datenstand 13.12.22   Anzahl der Testungen pro 100.000 Einwohner nach Altersgruppe und Woche 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Haller, Sebastian</cp:lastModifiedBy>
  <cp:revision>308</cp:revision>
  <dcterms:created xsi:type="dcterms:W3CDTF">2020-11-18T09:03:03Z</dcterms:created>
  <dcterms:modified xsi:type="dcterms:W3CDTF">2022-12-21T08:54:02Z</dcterms:modified>
</cp:coreProperties>
</file>