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8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21.12.2022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21.12.2022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21. Dezember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21.12.2022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5937E8B8-3A7D-44AC-BB04-EAB779B59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078438"/>
              </p:ext>
            </p:extLst>
          </p:nvPr>
        </p:nvGraphicFramePr>
        <p:xfrm>
          <a:off x="449793" y="631993"/>
          <a:ext cx="8464859" cy="4388657"/>
        </p:xfrm>
        <a:graphic>
          <a:graphicData uri="http://schemas.openxmlformats.org/drawingml/2006/table">
            <a:tbl>
              <a:tblPr firstRow="1" firstCol="1" bandRow="1"/>
              <a:tblGrid>
                <a:gridCol w="1031315">
                  <a:extLst>
                    <a:ext uri="{9D8B030D-6E8A-4147-A177-3AD203B41FA5}">
                      <a16:colId xmlns:a16="http://schemas.microsoft.com/office/drawing/2014/main" val="626069509"/>
                    </a:ext>
                  </a:extLst>
                </a:gridCol>
                <a:gridCol w="1031315">
                  <a:extLst>
                    <a:ext uri="{9D8B030D-6E8A-4147-A177-3AD203B41FA5}">
                      <a16:colId xmlns:a16="http://schemas.microsoft.com/office/drawing/2014/main" val="3253493258"/>
                    </a:ext>
                  </a:extLst>
                </a:gridCol>
                <a:gridCol w="170862">
                  <a:extLst>
                    <a:ext uri="{9D8B030D-6E8A-4147-A177-3AD203B41FA5}">
                      <a16:colId xmlns:a16="http://schemas.microsoft.com/office/drawing/2014/main" val="2653791549"/>
                    </a:ext>
                  </a:extLst>
                </a:gridCol>
                <a:gridCol w="1030505">
                  <a:extLst>
                    <a:ext uri="{9D8B030D-6E8A-4147-A177-3AD203B41FA5}">
                      <a16:colId xmlns:a16="http://schemas.microsoft.com/office/drawing/2014/main" val="1682615257"/>
                    </a:ext>
                  </a:extLst>
                </a:gridCol>
                <a:gridCol w="1260853">
                  <a:extLst>
                    <a:ext uri="{9D8B030D-6E8A-4147-A177-3AD203B41FA5}">
                      <a16:colId xmlns:a16="http://schemas.microsoft.com/office/drawing/2014/main" val="1812818315"/>
                    </a:ext>
                  </a:extLst>
                </a:gridCol>
                <a:gridCol w="170862">
                  <a:extLst>
                    <a:ext uri="{9D8B030D-6E8A-4147-A177-3AD203B41FA5}">
                      <a16:colId xmlns:a16="http://schemas.microsoft.com/office/drawing/2014/main" val="3231893136"/>
                    </a:ext>
                  </a:extLst>
                </a:gridCol>
                <a:gridCol w="1719126">
                  <a:extLst>
                    <a:ext uri="{9D8B030D-6E8A-4147-A177-3AD203B41FA5}">
                      <a16:colId xmlns:a16="http://schemas.microsoft.com/office/drawing/2014/main" val="2625833312"/>
                    </a:ext>
                  </a:extLst>
                </a:gridCol>
                <a:gridCol w="170862">
                  <a:extLst>
                    <a:ext uri="{9D8B030D-6E8A-4147-A177-3AD203B41FA5}">
                      <a16:colId xmlns:a16="http://schemas.microsoft.com/office/drawing/2014/main" val="1939649256"/>
                    </a:ext>
                  </a:extLst>
                </a:gridCol>
                <a:gridCol w="1879159">
                  <a:extLst>
                    <a:ext uri="{9D8B030D-6E8A-4147-A177-3AD203B41FA5}">
                      <a16:colId xmlns:a16="http://schemas.microsoft.com/office/drawing/2014/main" val="3982605920"/>
                    </a:ext>
                  </a:extLst>
                </a:gridCol>
              </a:tblGrid>
              <a:tr h="41363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20.12. 12:15 Uhr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21.12. 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786259"/>
                  </a:ext>
                </a:extLst>
              </a:tr>
              <a:tr h="590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5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96623"/>
                  </a:ext>
                </a:extLst>
              </a:tr>
              <a:tr h="146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+52.528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+19.000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250,7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+20</a:t>
                      </a:r>
                      <a:endParaRPr lang="en-GB" sz="9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95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+33.707</a:t>
                      </a:r>
                      <a:endParaRPr lang="en-GB" sz="9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239246"/>
                  </a:ext>
                </a:extLst>
              </a:tr>
              <a:tr h="29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(37.088.426)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582.100]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[1.193]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356053"/>
                  </a:ext>
                </a:extLst>
              </a:tr>
              <a:tr h="888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5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5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5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405105"/>
                  </a:ext>
                </a:extLst>
              </a:tr>
              <a:tr h="93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+3.206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+33.300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10,0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5,8 %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64.830.476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707271"/>
                  </a:ext>
                </a:extLst>
              </a:tr>
              <a:tr h="29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(807.649)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36.346.100)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[18/411]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63.517.874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211542"/>
                  </a:ext>
                </a:extLst>
              </a:tr>
              <a:tr h="93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52.063.389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917272"/>
                  </a:ext>
                </a:extLst>
              </a:tr>
              <a:tr h="78876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009325"/>
                  </a:ext>
                </a:extLst>
              </a:tr>
              <a:tr h="934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+201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27,0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+183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503281"/>
                  </a:ext>
                </a:extLst>
              </a:tr>
              <a:tr h="934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(160.246)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663844"/>
                  </a:ext>
                </a:extLst>
              </a:tr>
              <a:tr h="16556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9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62,5 %</a:t>
                      </a:r>
                      <a:endParaRPr lang="en-GB" sz="9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604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31FACEF-C0A9-486C-8A6F-CE180EE46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78" y="818192"/>
            <a:ext cx="7479444" cy="408599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21.12.2022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21.12.2022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E1455D-6E99-49D5-AFF3-BCF8BE9901F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583871" y="846324"/>
            <a:ext cx="5506221" cy="3893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21.12.2022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97E315-5BC9-4BA4-8A36-FD3375929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5" y="827423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21.12.2022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A8494DF-3C01-441A-8036-ADF2D8F89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08264"/>
            <a:ext cx="8385451" cy="40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07.12.2022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63B2B8-C68E-4D4C-826F-DA719D17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Bildschirmpräsentation (16:9)</PresentationFormat>
  <Paragraphs>135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Behnke, Anna-Lisa</cp:lastModifiedBy>
  <cp:revision>782</cp:revision>
  <dcterms:created xsi:type="dcterms:W3CDTF">2015-11-02T12:29:13Z</dcterms:created>
  <dcterms:modified xsi:type="dcterms:W3CDTF">2022-12-21T08:27:14Z</dcterms:modified>
</cp:coreProperties>
</file>