
<file path=[Content_Types].xml><?xml version="1.0" encoding="utf-8"?>
<Types xmlns="http://schemas.openxmlformats.org/package/2006/content-types">
  <Default Extension="tmp" ContentType="image/png"/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88" r:id="rId3"/>
    <p:sldId id="756" r:id="rId4"/>
    <p:sldId id="757" r:id="rId5"/>
    <p:sldId id="777" r:id="rId6"/>
    <p:sldId id="783" r:id="rId7"/>
    <p:sldId id="784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78" d="100"/>
          <a:sy n="78" d="100"/>
        </p:scale>
        <p:origin x="848" y="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04.01.2023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04.01.2023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82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29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im Automatisierungsordner 7TageInz_BL_Meldedatum_LB.png oder Lagebericht (aktuelle Automatisierung) , egal ob mit oder ohne DIM(Impfen)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Wochenbericht_auto</a:t>
            </a:r>
            <a:r>
              <a:rPr lang="en-GB" dirty="0"/>
              <a:t> </a:t>
            </a:r>
            <a:r>
              <a:rPr lang="en-GB" dirty="0" err="1"/>
              <a:t>Datei</a:t>
            </a:r>
            <a:r>
              <a:rPr lang="en-GB" dirty="0"/>
              <a:t> </a:t>
            </a:r>
            <a:r>
              <a:rPr lang="en-GB" dirty="0" err="1"/>
              <a:t>unter</a:t>
            </a:r>
            <a:r>
              <a:rPr lang="en-GB" dirty="0"/>
              <a:t> </a:t>
            </a:r>
            <a:r>
              <a:rPr lang="en-GB" dirty="0" err="1"/>
              <a:t>Todesfälle</a:t>
            </a:r>
            <a:r>
              <a:rPr lang="en-GB" dirty="0"/>
              <a:t>, </a:t>
            </a:r>
            <a:r>
              <a:rPr lang="en-GB" dirty="0" err="1"/>
              <a:t>Graphik</a:t>
            </a:r>
            <a:r>
              <a:rPr lang="en-GB" dirty="0"/>
              <a:t> (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Bericht</a:t>
            </a:r>
            <a:r>
              <a:rPr lang="en-GB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04.01.2023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04.01.2023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04.01.2023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04.01.2023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04.01.2023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04.01.2023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04.01.2023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04.01.2023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04.01.2023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04.01.2023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04. Januar 2023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04.01.2023</a:t>
            </a:r>
            <a:endParaRPr lang="de-DE" dirty="0"/>
          </a:p>
        </p:txBody>
      </p:sp>
      <p:pic>
        <p:nvPicPr>
          <p:cNvPr id="7" name="Grafik 6" descr="Lagebericht_RKI_04-01-2023.docx - Word">
            <a:extLst>
              <a:ext uri="{FF2B5EF4-FFF2-40B4-BE49-F238E27FC236}">
                <a16:creationId xmlns:a16="http://schemas.microsoft.com/office/drawing/2014/main" id="{D88F3D9F-B4EF-4069-8D10-BB407044C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53" t="29337" r="22232" b="8263"/>
          <a:stretch/>
        </p:blipFill>
        <p:spPr>
          <a:xfrm>
            <a:off x="1200151" y="698820"/>
            <a:ext cx="6466114" cy="406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9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04.01.2023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AE8C90-C913-43D6-B81A-02FEBAF0E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28" y="549889"/>
            <a:ext cx="7804595" cy="426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04.01.2023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D5AD6FE-95DA-4119-BE8F-27F27A9D9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115" y="771186"/>
            <a:ext cx="6038151" cy="426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04.01.2023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9FDCF49-3B32-4E60-9C7F-CF423DDC7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2" y="566165"/>
            <a:ext cx="8402194" cy="420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04.01.2023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256DD0-7D39-4472-96A6-518065F5F587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0149" y="832758"/>
            <a:ext cx="7360697" cy="3738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86168-7062-4503-807E-244D6677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04.01.2023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E63B2B8-C68E-4D4C-826F-DA719D17A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Microsoft Office PowerPoint</Application>
  <PresentationFormat>Bildschirmpräsentation (16:9)</PresentationFormat>
  <Paragraphs>25</Paragraphs>
  <Slides>7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Arial</vt:lpstr>
      <vt:lpstr>Calibri</vt:lpstr>
      <vt:lpstr>ＭＳ 明朝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Hofmann, Alexandra</cp:lastModifiedBy>
  <cp:revision>785</cp:revision>
  <dcterms:created xsi:type="dcterms:W3CDTF">2015-11-02T12:29:13Z</dcterms:created>
  <dcterms:modified xsi:type="dcterms:W3CDTF">2023-01-04T08:51:43Z</dcterms:modified>
</cp:coreProperties>
</file>