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</p:sldMasterIdLst>
  <p:notesMasterIdLst>
    <p:notesMasterId r:id="rId8"/>
  </p:notesMasterIdLst>
  <p:handoutMasterIdLst>
    <p:handoutMasterId r:id="rId9"/>
  </p:handoutMasterIdLst>
  <p:sldIdLst>
    <p:sldId id="2145707393" r:id="rId2"/>
    <p:sldId id="2145707446" r:id="rId3"/>
    <p:sldId id="2145707447" r:id="rId4"/>
    <p:sldId id="2145707448" r:id="rId5"/>
    <p:sldId id="2145707449" r:id="rId6"/>
    <p:sldId id="2145707450" r:id="rId7"/>
  </p:sldIdLst>
  <p:sldSz cx="12192000" cy="6858000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5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DCE6F2"/>
    <a:srgbClr val="367BB8"/>
    <a:srgbClr val="4D8AD2"/>
    <a:srgbClr val="80A5DC"/>
    <a:srgbClr val="006EC7"/>
    <a:srgbClr val="66A8DD"/>
    <a:srgbClr val="689CCA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9"/>
    <p:restoredTop sz="93457" autoAdjust="0"/>
  </p:normalViewPr>
  <p:slideViewPr>
    <p:cSldViewPr snapToGrid="0" snapToObjects="1">
      <p:cViewPr varScale="1">
        <p:scale>
          <a:sx n="71" d="100"/>
          <a:sy n="71" d="100"/>
        </p:scale>
        <p:origin x="84" y="198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06.01.2023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06.01.2023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607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30.11.2022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30.11.2022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30.11.2022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8. NaLI-Sitzung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30.11.2022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8. NaLI-Sitzung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30.11.2022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8. NaLI-Sitzung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30.11.2022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8. NaLI-Sitzung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30.11.2022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8. NaLI-Sitzung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30.11.2022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8. NaLI-Sitzung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30.11.2022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8. NaLI-Sitzung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30.11.2022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8. NaLI-Sitzung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hdr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758F00-4A82-4DB2-8B08-490F8287A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3663" y="2323188"/>
            <a:ext cx="6483927" cy="1587038"/>
          </a:xfrm>
        </p:spPr>
        <p:txBody>
          <a:bodyPr/>
          <a:lstStyle/>
          <a:p>
            <a:r>
              <a:rPr lang="de-DE" dirty="0"/>
              <a:t>Aktuelles </a:t>
            </a:r>
            <a:br>
              <a:rPr lang="de-DE" dirty="0"/>
            </a:br>
            <a:r>
              <a:rPr lang="de-DE" dirty="0"/>
              <a:t>COVID-19 Impfung</a:t>
            </a:r>
            <a:br>
              <a:rPr lang="de-DE" dirty="0"/>
            </a:br>
            <a:br>
              <a:rPr lang="de-DE" dirty="0"/>
            </a:br>
            <a:r>
              <a:rPr lang="de-DE" dirty="0"/>
              <a:t>FG33 - Impfprävention</a:t>
            </a:r>
            <a:endParaRPr lang="de-DE" sz="1800" b="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0250CD6-B187-485F-A54A-5AF92664E0CB}"/>
              </a:ext>
            </a:extLst>
          </p:cNvPr>
          <p:cNvSpPr txBox="1"/>
          <p:nvPr/>
        </p:nvSpPr>
        <p:spPr>
          <a:xfrm>
            <a:off x="4244196" y="5952226"/>
            <a:ext cx="3925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RKI-Krisenstab --  04.01.2023</a:t>
            </a:r>
          </a:p>
        </p:txBody>
      </p:sp>
    </p:spTree>
    <p:extLst>
      <p:ext uri="{BB962C8B-B14F-4D97-AF65-F5344CB8AC3E}">
        <p14:creationId xmlns:p14="http://schemas.microsoft.com/office/powerpoint/2010/main" val="210545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A2F79946-A31B-4C17-BB9A-93BF4150219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363" y="474557"/>
            <a:ext cx="8071212" cy="5195856"/>
          </a:xfrm>
          <a:prstGeom prst="rect">
            <a:avLst/>
          </a:prstGeom>
          <a:noFill/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525428-7B1C-40D2-9613-B27E5801D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965" y="6491558"/>
            <a:ext cx="662496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B35C4D6-2DD4-4056-8F7E-C724B759CD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8378" y="5670413"/>
            <a:ext cx="10644861" cy="1127335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Im Dezember ca. 930T COVID-19-Impfstoffe verabreicht</a:t>
            </a:r>
          </a:p>
          <a:p>
            <a:pPr lvl="1"/>
            <a:r>
              <a:rPr lang="de-DE" dirty="0"/>
              <a:t>vor allem 4. Impfung bei 60+ Jährigen</a:t>
            </a:r>
          </a:p>
          <a:p>
            <a:r>
              <a:rPr lang="de-DE" dirty="0"/>
              <a:t>In den vergangenen Wochen fast ausschließlich bivalente mRNA-Impfstoffe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8D59E89-9BDD-48FE-B723-3A907A0368C6}"/>
              </a:ext>
            </a:extLst>
          </p:cNvPr>
          <p:cNvSpPr/>
          <p:nvPr/>
        </p:nvSpPr>
        <p:spPr>
          <a:xfrm>
            <a:off x="253721" y="173813"/>
            <a:ext cx="6985374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>
              <a:spcBef>
                <a:spcPct val="0"/>
              </a:spcBef>
            </a:pPr>
            <a:r>
              <a:rPr lang="de-DE" sz="2933" b="1" dirty="0">
                <a:solidFill>
                  <a:srgbClr val="045AA6"/>
                </a:solidFill>
                <a:latin typeface="+mj-lt"/>
                <a:ea typeface="+mj-ea"/>
                <a:cs typeface="+mj-cs"/>
              </a:rPr>
              <a:t>Impfquoten Erwachsene </a:t>
            </a:r>
            <a:r>
              <a:rPr lang="de-DE" sz="2000" dirty="0">
                <a:solidFill>
                  <a:srgbClr val="045AA6"/>
                </a:solidFill>
                <a:latin typeface="+mj-lt"/>
                <a:ea typeface="+mj-ea"/>
                <a:cs typeface="+mj-cs"/>
              </a:rPr>
              <a:t>(Monatsbericht 05.01.2023)</a:t>
            </a:r>
            <a:endParaRPr lang="de-DE" sz="2933" dirty="0">
              <a:solidFill>
                <a:srgbClr val="045AA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6115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50435D-5CB4-47AF-961B-399E99C9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0483" y="6492875"/>
            <a:ext cx="662496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B262615-7D2B-4DB6-A59A-E81391C6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93" y="25455"/>
            <a:ext cx="10644861" cy="952388"/>
          </a:xfrm>
        </p:spPr>
        <p:txBody>
          <a:bodyPr/>
          <a:lstStyle/>
          <a:p>
            <a:r>
              <a:rPr lang="de-DE" dirty="0"/>
              <a:t>Impfquoten Kinder </a:t>
            </a:r>
            <a:r>
              <a:rPr lang="de-DE" sz="2000" b="0" dirty="0"/>
              <a:t>(Monatsbericht 05.01.2023)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EB6B7F4-F612-4712-BFDA-28983B8A90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363" y="832205"/>
            <a:ext cx="8489785" cy="5186920"/>
          </a:xfrm>
          <a:prstGeom prst="rect">
            <a:avLst/>
          </a:prstGeom>
          <a:noFill/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15FEAE3-7C7D-48E3-A80F-2DC3DD060194}"/>
              </a:ext>
            </a:extLst>
          </p:cNvPr>
          <p:cNvSpPr/>
          <p:nvPr/>
        </p:nvSpPr>
        <p:spPr>
          <a:xfrm>
            <a:off x="484293" y="5987019"/>
            <a:ext cx="11445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 Kindern im Alter 6 Monaten bis 4 Jahren bisher insgesamt </a:t>
            </a:r>
            <a:r>
              <a:rPr lang="de-DE" sz="2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2.296 </a:t>
            </a: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Impfserien begonnen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36865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C24C96-EB91-46D1-80F0-7ECEA083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2599" y="6492875"/>
            <a:ext cx="662496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EEE13B1-0E5C-4741-BCCD-D8C2832A3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43" y="0"/>
            <a:ext cx="10644861" cy="952388"/>
          </a:xfrm>
        </p:spPr>
        <p:txBody>
          <a:bodyPr/>
          <a:lstStyle/>
          <a:p>
            <a:r>
              <a:rPr lang="de-DE" dirty="0"/>
              <a:t>VE-Monitoring – Screening Methode </a:t>
            </a:r>
            <a:r>
              <a:rPr lang="de-DE" sz="2000" b="0" dirty="0"/>
              <a:t>(Monatsbericht 05.01.2023)</a:t>
            </a:r>
            <a:endParaRPr lang="de-DE" b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DF7D43C-838D-4A0B-A667-B48FA311872C}"/>
              </a:ext>
            </a:extLst>
          </p:cNvPr>
          <p:cNvPicPr/>
          <p:nvPr/>
        </p:nvPicPr>
        <p:blipFill rotWithShape="1">
          <a:blip r:embed="rId2"/>
          <a:srcRect l="50000" b="50000"/>
          <a:stretch/>
        </p:blipFill>
        <p:spPr>
          <a:xfrm>
            <a:off x="1224952" y="952388"/>
            <a:ext cx="8911086" cy="5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58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0C7F890-E368-4FC4-BBDA-1272212C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5002" y="6492875"/>
            <a:ext cx="662496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246B94E-6AE5-442F-B7DC-18DD723D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70" y="320674"/>
            <a:ext cx="10644861" cy="952388"/>
          </a:xfrm>
        </p:spPr>
        <p:txBody>
          <a:bodyPr/>
          <a:lstStyle/>
          <a:p>
            <a:r>
              <a:rPr lang="de-DE" dirty="0"/>
              <a:t>COVIK-Studie (Paper eingereicht)</a:t>
            </a:r>
            <a:br>
              <a:rPr lang="de-DE" dirty="0"/>
            </a:br>
            <a:r>
              <a:rPr lang="de-DE" sz="2400" b="0" dirty="0"/>
              <a:t>14 Kliniken bundesweit, Impfeffektivität nach Anzahl und Abstand letzte Dosis. </a:t>
            </a:r>
            <a:br>
              <a:rPr lang="de-DE" sz="2400" b="0" dirty="0"/>
            </a:br>
            <a:r>
              <a:rPr lang="de-DE" sz="2400" b="0" dirty="0"/>
              <a:t>Schutz vor COVID-Hospitalisierung unter Omikron</a:t>
            </a:r>
            <a:endParaRPr lang="de-DE" b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DD5757A-00A8-4EF1-9205-0152C003E0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04502" y="1584324"/>
            <a:ext cx="9685981" cy="52736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B4BC8B-A763-ABF6-35D2-A7B50B545E10}"/>
              </a:ext>
            </a:extLst>
          </p:cNvPr>
          <p:cNvSpPr txBox="1"/>
          <p:nvPr/>
        </p:nvSpPr>
        <p:spPr>
          <a:xfrm>
            <a:off x="7229474" y="4611956"/>
            <a:ext cx="4581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Aktuelle</a:t>
            </a:r>
            <a:r>
              <a:rPr lang="en-GB" sz="2000" b="1" dirty="0"/>
              <a:t> </a:t>
            </a:r>
            <a:r>
              <a:rPr lang="en-GB" sz="2000" b="1" dirty="0" err="1"/>
              <a:t>Analysen</a:t>
            </a:r>
            <a:r>
              <a:rPr lang="en-GB" sz="2000" b="1" dirty="0"/>
              <a:t> / </a:t>
            </a:r>
            <a:r>
              <a:rPr lang="en-GB" sz="2000" b="1" dirty="0" err="1"/>
              <a:t>Fokus</a:t>
            </a:r>
            <a:r>
              <a:rPr lang="en-GB" sz="2000" b="1" dirty="0"/>
              <a:t>:</a:t>
            </a:r>
          </a:p>
          <a:p>
            <a:r>
              <a:rPr lang="en-GB" sz="2000" dirty="0"/>
              <a:t>-</a:t>
            </a:r>
            <a:r>
              <a:rPr lang="en-GB" sz="2000" dirty="0" err="1"/>
              <a:t>Schutzdauer</a:t>
            </a:r>
            <a:endParaRPr lang="en-GB" sz="2000" dirty="0"/>
          </a:p>
          <a:p>
            <a:r>
              <a:rPr lang="en-GB" sz="2000" dirty="0"/>
              <a:t>-</a:t>
            </a:r>
            <a:r>
              <a:rPr lang="en-GB" sz="2000" dirty="0" err="1"/>
              <a:t>Häufigkeit</a:t>
            </a:r>
            <a:r>
              <a:rPr lang="en-GB" sz="2000" dirty="0"/>
              <a:t> und Schutz der Impfung </a:t>
            </a:r>
            <a:r>
              <a:rPr lang="en-GB" sz="2000" dirty="0" err="1"/>
              <a:t>vor</a:t>
            </a:r>
            <a:r>
              <a:rPr lang="en-GB" sz="2000" dirty="0"/>
              <a:t> </a:t>
            </a:r>
            <a:r>
              <a:rPr lang="en-GB" sz="2000" dirty="0" err="1"/>
              <a:t>longCOVID</a:t>
            </a:r>
            <a:r>
              <a:rPr lang="en-GB" sz="2000" dirty="0"/>
              <a:t> in der </a:t>
            </a:r>
            <a:r>
              <a:rPr lang="en-GB" sz="2000" dirty="0" err="1"/>
              <a:t>Studienpopulation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3020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4E1882-FB79-7F18-FBAD-DB9E1F7835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err="1"/>
              <a:t>Januar</a:t>
            </a:r>
            <a:r>
              <a:rPr lang="en-GB" b="1" dirty="0"/>
              <a:t>/</a:t>
            </a:r>
            <a:r>
              <a:rPr lang="en-GB" b="1" dirty="0" err="1"/>
              <a:t>Februar</a:t>
            </a:r>
            <a:endParaRPr lang="en-GB" b="1" dirty="0"/>
          </a:p>
          <a:p>
            <a:r>
              <a:rPr lang="en-GB" dirty="0" err="1"/>
              <a:t>Vidprevtyn</a:t>
            </a:r>
            <a:r>
              <a:rPr lang="en-GB" dirty="0"/>
              <a:t> Beta </a:t>
            </a:r>
            <a:r>
              <a:rPr lang="en-GB" dirty="0" err="1"/>
              <a:t>Auffrisch-Impfung</a:t>
            </a:r>
            <a:endParaRPr lang="en-GB" dirty="0"/>
          </a:p>
          <a:p>
            <a:r>
              <a:rPr lang="en-GB" dirty="0" err="1"/>
              <a:t>Impfung</a:t>
            </a:r>
            <a:r>
              <a:rPr lang="en-GB" dirty="0"/>
              <a:t> von </a:t>
            </a:r>
            <a:r>
              <a:rPr lang="en-GB" dirty="0" err="1"/>
              <a:t>Schwangeren</a:t>
            </a:r>
            <a:r>
              <a:rPr lang="en-GB" dirty="0"/>
              <a:t> </a:t>
            </a:r>
            <a:r>
              <a:rPr lang="en-GB" dirty="0" err="1"/>
              <a:t>zum</a:t>
            </a:r>
            <a:r>
              <a:rPr lang="en-GB" dirty="0"/>
              <a:t> </a:t>
            </a:r>
            <a:r>
              <a:rPr lang="en-GB" dirty="0" err="1"/>
              <a:t>Selbstschutz</a:t>
            </a:r>
            <a:r>
              <a:rPr lang="en-GB" dirty="0"/>
              <a:t> und Schutz </a:t>
            </a:r>
            <a:r>
              <a:rPr lang="en-GB" dirty="0" err="1"/>
              <a:t>Neugeborene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/>
              <a:t>Frühjahr</a:t>
            </a:r>
            <a:r>
              <a:rPr lang="en-GB" b="1" dirty="0"/>
              <a:t> 2023</a:t>
            </a:r>
          </a:p>
          <a:p>
            <a:r>
              <a:rPr lang="en-GB" dirty="0" err="1"/>
              <a:t>Überführung</a:t>
            </a:r>
            <a:r>
              <a:rPr lang="en-GB" dirty="0"/>
              <a:t> COVID-19 </a:t>
            </a:r>
            <a:r>
              <a:rPr lang="en-GB" dirty="0" err="1"/>
              <a:t>Impfung</a:t>
            </a:r>
            <a:r>
              <a:rPr lang="en-GB" dirty="0"/>
              <a:t> ins </a:t>
            </a:r>
            <a:r>
              <a:rPr lang="en-GB" dirty="0" err="1"/>
              <a:t>Regelsystem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600C7-F5E0-A16D-9D45-FC8A0DC5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965" y="6492875"/>
            <a:ext cx="662496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C51DFB-2629-1799-36EF-ED66D3BDB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18" y="289231"/>
            <a:ext cx="10644861" cy="952388"/>
          </a:xfrm>
        </p:spPr>
        <p:txBody>
          <a:bodyPr/>
          <a:lstStyle/>
          <a:p>
            <a:r>
              <a:rPr lang="en-GB" dirty="0" err="1"/>
              <a:t>Aktueller</a:t>
            </a:r>
            <a:r>
              <a:rPr lang="en-GB"/>
              <a:t> STIKO </a:t>
            </a:r>
            <a:r>
              <a:rPr lang="en-GB" dirty="0" err="1"/>
              <a:t>Arbeitsplan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4369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</Words>
  <Application>Microsoft Office PowerPoint</Application>
  <PresentationFormat>Breitbild</PresentationFormat>
  <Paragraphs>26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ＭＳ 明朝</vt:lpstr>
      <vt:lpstr>Times New Roman</vt:lpstr>
      <vt:lpstr>Wingdings</vt:lpstr>
      <vt:lpstr>1_Office-Design</vt:lpstr>
      <vt:lpstr>Aktuelles  COVID-19 Impfung  FG33 - Impfprävention</vt:lpstr>
      <vt:lpstr>PowerPoint-Präsentation</vt:lpstr>
      <vt:lpstr>Impfquoten Kinder (Monatsbericht 05.01.2023)</vt:lpstr>
      <vt:lpstr>VE-Monitoring – Screening Methode (Monatsbericht 05.01.2023)</vt:lpstr>
      <vt:lpstr>COVIK-Studie (Paper eingereicht) 14 Kliniken bundesweit, Impfeffektivität nach Anzahl und Abstand letzte Dosis.  Schutz vor COVID-Hospitalisierung unter Omikron</vt:lpstr>
      <vt:lpstr>Aktueller STIKO Arbeitsplan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Wichmann, Ole</cp:lastModifiedBy>
  <cp:revision>1107</cp:revision>
  <cp:lastPrinted>2022-06-16T06:20:34Z</cp:lastPrinted>
  <dcterms:created xsi:type="dcterms:W3CDTF">2015-11-02T12:29:13Z</dcterms:created>
  <dcterms:modified xsi:type="dcterms:W3CDTF">2023-01-06T13:46:17Z</dcterms:modified>
</cp:coreProperties>
</file>