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40" r:id="rId2"/>
    <p:sldId id="337" r:id="rId3"/>
    <p:sldId id="331" r:id="rId4"/>
    <p:sldId id="330" r:id="rId5"/>
    <p:sldId id="323" r:id="rId6"/>
    <p:sldId id="338" r:id="rId7"/>
    <p:sldId id="339" r:id="rId8"/>
    <p:sldId id="33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61" d="100"/>
          <a:sy n="61" d="100"/>
        </p:scale>
        <p:origin x="84" y="19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4E32FAF-2991-4107-90FF-A97D5B6E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2DF8294-AAD0-4785-B815-540A03A8F6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8" y="916711"/>
            <a:ext cx="7983538" cy="385871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4A6674-CB2C-40B4-AB27-247DBAF5A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64" y="4631047"/>
            <a:ext cx="6372225" cy="17335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8611E0C-0AAF-4C92-A27D-F1B7092CA9E3}"/>
              </a:ext>
            </a:extLst>
          </p:cNvPr>
          <p:cNvSpPr txBox="1"/>
          <p:nvPr/>
        </p:nvSpPr>
        <p:spPr>
          <a:xfrm>
            <a:off x="349067" y="308737"/>
            <a:ext cx="18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Testzahlerfassung</a:t>
            </a:r>
          </a:p>
        </p:txBody>
      </p:sp>
    </p:spTree>
    <p:extLst>
      <p:ext uri="{BB962C8B-B14F-4D97-AF65-F5344CB8AC3E}">
        <p14:creationId xmlns:p14="http://schemas.microsoft.com/office/powerpoint/2010/main" val="355627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5FDE0F-1252-4C55-9AEE-A208DA8D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5C385B-15EF-4CB1-B8D5-106CD40CAB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F0D349-04ED-49B7-9A42-C41EED4B1F7E}"/>
              </a:ext>
            </a:extLst>
          </p:cNvPr>
          <p:cNvSpPr/>
          <p:nvPr/>
        </p:nvSpPr>
        <p:spPr>
          <a:xfrm>
            <a:off x="957564" y="16565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chemeClr val="accent1"/>
                </a:solidFill>
              </a:rPr>
              <a:t>SARS in ARS</a:t>
            </a:r>
          </a:p>
          <a:p>
            <a:r>
              <a:rPr lang="de-DE" sz="2800" dirty="0"/>
              <a:t>Datenstand 18.1.2023</a:t>
            </a:r>
            <a:endParaRPr lang="de-DE" sz="2800" b="1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C34D13-1DFC-40C4-8B20-0A65FCBFF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6192"/>
            <a:ext cx="8100392" cy="49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3F3F2C7-755B-42E6-983E-E763214A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722436"/>
            <a:ext cx="5004048" cy="313556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72860" y="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chemeClr val="accent1"/>
                </a:solidFill>
              </a:rPr>
              <a:t>SARS in ARS: </a:t>
            </a:r>
            <a:r>
              <a:rPr lang="de-DE" sz="2800" dirty="0"/>
              <a:t>Datenstand 17.1.2023</a:t>
            </a:r>
            <a:endParaRPr lang="de-DE" sz="2800" b="1" dirty="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EADE52-2FDC-40B5-8330-65548316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80"/>
            <a:ext cx="6255246" cy="38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17.1.2023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C198E1-DAA8-4716-B0EF-AC26F6BE6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10" y="3501008"/>
            <a:ext cx="5239389" cy="33123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E5ADD2D-A40A-43A3-AF79-0D833091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567"/>
            <a:ext cx="4860032" cy="30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17.1.2023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383791" y="533349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30F6EA-C632-42FC-897B-8F57C176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63" y="1814141"/>
            <a:ext cx="4801253" cy="30312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272D10-741A-4ABD-A51F-9B7228784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-27384"/>
            <a:ext cx="4499992" cy="28192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214FEE-C891-45D9-A34A-CA19ACD1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182" y="3926187"/>
            <a:ext cx="4850818" cy="30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7052810-DD08-4A8B-AB97-E4656E5A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CFA2A8-6A5A-4F32-A27C-7601F3AC27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AD81438-37B8-46F2-939E-F9CF2A1D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Laborbasierte</a:t>
            </a:r>
            <a:r>
              <a:rPr lang="fr-FR" dirty="0"/>
              <a:t> Surveillance SARS-CoV-2, </a:t>
            </a:r>
            <a:r>
              <a:rPr lang="fr-FR" dirty="0" err="1"/>
              <a:t>Feb</a:t>
            </a:r>
            <a:r>
              <a:rPr lang="fr-FR" dirty="0"/>
              <a:t> 2020 - Dez 2022, </a:t>
            </a:r>
            <a:r>
              <a:rPr lang="fr-FR" dirty="0" err="1"/>
              <a:t>Datenstand</a:t>
            </a:r>
            <a:r>
              <a:rPr lang="fr-FR" dirty="0"/>
              <a:t> 10.01.2023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E315D9-6024-4638-8326-7403332CC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5" y="1769327"/>
            <a:ext cx="8316416" cy="45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63C20D2-FD8C-47A0-B748-83165022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F5DEBD-6999-4AFA-BC05-3630F6C1E4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63ECCEA-A2FF-4E73-A4E2-AC610308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Laborbasierte</a:t>
            </a:r>
            <a:r>
              <a:rPr lang="fr-FR" dirty="0"/>
              <a:t> Surveillance SARS-CoV-2, </a:t>
            </a:r>
            <a:r>
              <a:rPr lang="fr-FR" dirty="0" err="1"/>
              <a:t>Feb</a:t>
            </a:r>
            <a:r>
              <a:rPr lang="fr-FR" dirty="0"/>
              <a:t> 2020 - Dez 2022, </a:t>
            </a:r>
            <a:r>
              <a:rPr lang="fr-FR" dirty="0" err="1"/>
              <a:t>Datenstand</a:t>
            </a:r>
            <a:r>
              <a:rPr lang="fr-FR" dirty="0"/>
              <a:t> 10.01.2023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93194C-C08E-4914-8F0D-1E679F029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80" y="1725571"/>
            <a:ext cx="8202276" cy="4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">
            <a:extLst>
              <a:ext uri="{FF2B5EF4-FFF2-40B4-BE49-F238E27FC236}">
                <a16:creationId xmlns:a16="http://schemas.microsoft.com/office/drawing/2014/main" id="{B33F7AB9-7BE7-4ED6-9B63-5A40B998BC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9320" y="3932963"/>
            <a:ext cx="8290414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2" name="Picture">
            <a:extLst>
              <a:ext uri="{FF2B5EF4-FFF2-40B4-BE49-F238E27FC236}">
                <a16:creationId xmlns:a16="http://schemas.microsoft.com/office/drawing/2014/main" id="{D5787046-F834-4181-B4E5-2873E34201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49320" y="1038973"/>
            <a:ext cx="8290414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62A217B-ED1C-D84B-8478-63C77FA79618}" type="slidenum">
              <a:rPr lang="de-DE">
                <a:latin typeface="Calibri"/>
              </a:rPr>
              <a:pPr defTabSz="685800">
                <a:defRPr/>
              </a:pPr>
              <a:t>8</a:t>
            </a:fld>
            <a:endParaRPr lang="de-DE">
              <a:latin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56626" y="218032"/>
            <a:ext cx="896783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de-DE" sz="1950" dirty="0">
                <a:solidFill>
                  <a:srgbClr val="045AA6"/>
                </a:solidFill>
                <a:latin typeface="Calibri"/>
              </a:rPr>
              <a:t>Datenstand: 17.1.2023</a:t>
            </a:r>
            <a:br>
              <a:rPr lang="de-DE" sz="1950" dirty="0">
                <a:solidFill>
                  <a:srgbClr val="045AA6"/>
                </a:solidFill>
                <a:latin typeface="Calibri"/>
              </a:rPr>
            </a:br>
            <a:r>
              <a:rPr lang="de-DE" sz="1950" b="1" dirty="0">
                <a:solidFill>
                  <a:srgbClr val="045AA6"/>
                </a:solidFill>
                <a:latin typeface="Calibri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1691680" y="1075246"/>
            <a:ext cx="36444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Medizinische Behandlungseinrichtungen 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2560255" y="3878974"/>
            <a:ext cx="19682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Alten- und Pflegeheime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Wo wird getestet (SARS in ARS) - Datenstand 17.1.2023</vt:lpstr>
      <vt:lpstr>Datenstand 17.1.2023  Anzahl der Testungen pro 100.000 Einwohner nach Altersgruppe und Woche </vt:lpstr>
      <vt:lpstr>Laborbasierte Surveillance SARS-CoV-2, Feb 2020 - Dez 2022, Datenstand 10.01.2023</vt:lpstr>
      <vt:lpstr>Laborbasierte Surveillance SARS-CoV-2, Feb 2020 - Dez 2022, Datenstand 10.01.2023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Böttcher, Sindy</cp:lastModifiedBy>
  <cp:revision>489</cp:revision>
  <dcterms:created xsi:type="dcterms:W3CDTF">2020-01-21T10:42:53Z</dcterms:created>
  <dcterms:modified xsi:type="dcterms:W3CDTF">2023-01-18T09:52:40Z</dcterms:modified>
</cp:coreProperties>
</file>