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134804450" r:id="rId3"/>
    <p:sldId id="2134804470" r:id="rId4"/>
    <p:sldId id="2134804466" r:id="rId5"/>
    <p:sldId id="2134804471" r:id="rId6"/>
    <p:sldId id="2134804468" r:id="rId7"/>
    <p:sldId id="2134804465" r:id="rId8"/>
    <p:sldId id="213480446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C1E505-B290-4A74-8B9C-C8BB829CE2BD}">
          <p14:sldIdLst>
            <p14:sldId id="261"/>
            <p14:sldId id="2134804450"/>
            <p14:sldId id="2134804470"/>
            <p14:sldId id="2134804466"/>
            <p14:sldId id="2134804471"/>
            <p14:sldId id="2134804468"/>
            <p14:sldId id="2134804465"/>
            <p14:sldId id="2134804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1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nnel, Andrea" initials="MA" lastIdx="3" clrIdx="0"/>
  <p:cmAuthor id="1" name="Degen, Marieke" initials="DM" lastIdx="13" clrIdx="1"/>
  <p:cmAuthor id="2" name="Michaela Diercke" initials="MD" lastIdx="2" clrIdx="2"/>
  <p:cmAuthor id="3" name="an der Heiden, Matthias" initials="adHM" lastIdx="4" clrIdx="3"/>
  <p:cmAuthor id="4" name="Herzog, Christian" initials="CH" lastIdx="6" clrIdx="4"/>
  <p:cmAuthor id="5" name="Mirjam Jenny" initials="MJ" lastIdx="9" clrIdx="5"/>
  <p:cmAuthor id="6" name="Mirjam Jenny" initials="MJ [2]" lastIdx="2" clrIdx="6"/>
  <p:cmAuthor id="7" name="Rexroth, Ute" initials="RU" lastIdx="71" clrIdx="7"/>
  <p:cmAuthor id="8" name="Alpers, Katharina" initials="AK" lastIdx="1" clrIdx="8"/>
  <p:cmAuthor id="9" name="Zimmermann, Ruth" initials="ZR" lastIdx="7" clrIdx="9"/>
  <p:cmAuthor id="10" name="Marieke Degen" initials="MD" lastIdx="1" clrIdx="10"/>
  <p:cmAuthor id="11" name="Degen, Marc -StVL BMG" initials="DM-B" lastIdx="7" clrIdx="11"/>
  <p:cmAuthor id="12" name="Kautz, Hanno -L7 BMG" initials="KH-B" lastIdx="1" clrIdx="12"/>
  <p:cmAuthor id="13" name="Wieler, Lothar" initials="LHW" lastIdx="5" clrIdx="13"/>
  <p:cmAuthor id="14" name="Wichmann, Ole" initials="WO" lastIdx="2" clrIdx="14"/>
  <p:cmAuthor id="15" name="Sievers, Claudia" initials="CSI" lastIdx="3" clrIdx="15"/>
  <p:cmAuthor id="16" name="lothar.wieler@t-online.de" initials="l" lastIdx="1" clrIdx="16"/>
  <p:cmAuthor id="17" name="Haas, Walter" initials="HW" lastIdx="1" clrIdx="17"/>
  <p:cmAuthor id="18" name="LS" initials="LS" lastIdx="1" clrIdx="18"/>
  <p:cmAuthor id="19" name="Fischer, Martina" initials="FM" lastIdx="8" clrIdx="19"/>
  <p:cmAuthor id="20" name="sieversc" initials="CSI" lastIdx="2" clrIdx="20">
    <p:extLst>
      <p:ext uri="{19B8F6BF-5375-455C-9EA6-DF929625EA0E}">
        <p15:presenceInfo xmlns:p15="http://schemas.microsoft.com/office/powerpoint/2012/main" userId="sieversc" providerId="None"/>
      </p:ext>
    </p:extLst>
  </p:cmAuthor>
  <p:cmAuthor id="21" name="Kröger, Stefan" initials="KS" lastIdx="11" clrIdx="21">
    <p:extLst>
      <p:ext uri="{19B8F6BF-5375-455C-9EA6-DF929625EA0E}">
        <p15:presenceInfo xmlns:p15="http://schemas.microsoft.com/office/powerpoint/2012/main" userId="Kröger, Stefan" providerId="None"/>
      </p:ext>
    </p:extLst>
  </p:cmAuthor>
  <p:cmAuthor id="22" name="Hamouda, Osamah" initials="OHa" lastIdx="4" clrIdx="22">
    <p:extLst>
      <p:ext uri="{19B8F6BF-5375-455C-9EA6-DF929625EA0E}">
        <p15:presenceInfo xmlns:p15="http://schemas.microsoft.com/office/powerpoint/2012/main" userId="Hamouda, Osamah" providerId="None"/>
      </p:ext>
    </p:extLst>
  </p:cmAuthor>
  <p:cmAuthor id="23" name="Bödeker, Birte" initials="BB" lastIdx="4" clrIdx="23">
    <p:extLst>
      <p:ext uri="{19B8F6BF-5375-455C-9EA6-DF929625EA0E}">
        <p15:presenceInfo xmlns:p15="http://schemas.microsoft.com/office/powerpoint/2012/main" userId="Bödeker, Birte" providerId="None"/>
      </p:ext>
    </p:extLst>
  </p:cmAuthor>
  <p:cmAuthor id="24" name="Glasmacher, Susanne" initials="SG" lastIdx="1" clrIdx="24">
    <p:extLst>
      <p:ext uri="{19B8F6BF-5375-455C-9EA6-DF929625EA0E}">
        <p15:presenceInfo xmlns:p15="http://schemas.microsoft.com/office/powerpoint/2012/main" userId="Glasmacher, Susanne" providerId="None"/>
      </p:ext>
    </p:extLst>
  </p:cmAuthor>
  <p:cmAuthor id="25" name="Bichel, Yvonne" initials="BY" lastIdx="1" clrIdx="25">
    <p:extLst>
      <p:ext uri="{19B8F6BF-5375-455C-9EA6-DF929625EA0E}">
        <p15:presenceInfo xmlns:p15="http://schemas.microsoft.com/office/powerpoint/2012/main" userId="Bichel, Yvonne" providerId="None"/>
      </p:ext>
    </p:extLst>
  </p:cmAuthor>
  <p:cmAuthor id="26" name="Budas" initials="B" lastIdx="3" clrIdx="26">
    <p:extLst>
      <p:ext uri="{19B8F6BF-5375-455C-9EA6-DF929625EA0E}">
        <p15:presenceInfo xmlns:p15="http://schemas.microsoft.com/office/powerpoint/2012/main" userId="Budas" providerId="None"/>
      </p:ext>
    </p:extLst>
  </p:cmAuthor>
  <p:cmAuthor id="27" name="Fischer-Fels, Jonathan" initials="FJ" lastIdx="9" clrIdx="27">
    <p:extLst>
      <p:ext uri="{19B8F6BF-5375-455C-9EA6-DF929625EA0E}">
        <p15:presenceInfo xmlns:p15="http://schemas.microsoft.com/office/powerpoint/2012/main" userId="Fischer-Fels, Jo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338BD2"/>
    <a:srgbClr val="006EC7"/>
    <a:srgbClr val="66A8DD"/>
    <a:srgbClr val="80A5DC"/>
    <a:srgbClr val="4F81BD"/>
    <a:srgbClr val="4D8AD2"/>
    <a:srgbClr val="689CCA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 autoAdjust="0"/>
    <p:restoredTop sz="80984" autoAdjust="0"/>
  </p:normalViewPr>
  <p:slideViewPr>
    <p:cSldViewPr snapToGrid="0" snapToObjects="1">
      <p:cViewPr varScale="1">
        <p:scale>
          <a:sx n="93" d="100"/>
          <a:sy n="93" d="100"/>
        </p:scale>
        <p:origin x="2658" y="72"/>
      </p:cViewPr>
      <p:guideLst>
        <p:guide orient="horz" pos="2160"/>
        <p:guide pos="2880"/>
        <p:guide orient="horz" pos="4127"/>
        <p:guide pos="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259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04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2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0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2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8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85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0" name="Bild 12" descr="RKI-Logo_RGB_P300C.tif">
            <a:extLst>
              <a:ext uri="{FF2B5EF4-FFF2-40B4-BE49-F238E27FC236}">
                <a16:creationId xmlns:a16="http://schemas.microsoft.com/office/drawing/2014/main" id="{F2C2DD98-CE1D-48B2-9766-6F4D2188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2" descr="RKI-Logo_RGB_P300C.tif">
            <a:extLst>
              <a:ext uri="{FF2B5EF4-FFF2-40B4-BE49-F238E27FC236}">
                <a16:creationId xmlns:a16="http://schemas.microsoft.com/office/drawing/2014/main" id="{B783DEE5-7274-489F-965B-E82F2984A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2" descr="RKI-Logo_RGB_P300C.tif">
            <a:extLst>
              <a:ext uri="{FF2B5EF4-FFF2-40B4-BE49-F238E27FC236}">
                <a16:creationId xmlns:a16="http://schemas.microsoft.com/office/drawing/2014/main" id="{DBDA181B-D7F9-470D-A7A1-27AC8DCBEC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COVID-19 Impfungen</a:t>
            </a:r>
            <a:br>
              <a:rPr lang="de-DE" dirty="0"/>
            </a:br>
            <a:br>
              <a:rPr lang="de-DE" sz="1600" dirty="0"/>
            </a:br>
            <a:r>
              <a:rPr lang="de-DE" sz="1600" dirty="0"/>
              <a:t>STIKO Empfehlungen</a:t>
            </a:r>
            <a:br>
              <a:rPr lang="de-DE" sz="1600" dirty="0"/>
            </a:br>
            <a:r>
              <a:rPr lang="de-DE" sz="1600" dirty="0"/>
              <a:t>Impfen Monatsbericht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Lage AG – FG33</a:t>
            </a:r>
          </a:p>
          <a:p>
            <a:r>
              <a:rPr lang="de-DE" dirty="0"/>
              <a:t>18.01.2023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Nächste STIKO + PAIKO Sitzung: 03.02.23</a:t>
            </a:r>
          </a:p>
          <a:p>
            <a:endParaRPr lang="de-DE" dirty="0"/>
          </a:p>
          <a:p>
            <a:r>
              <a:rPr lang="de-DE" dirty="0"/>
              <a:t>Themen der nächsten Empfehlung</a:t>
            </a:r>
          </a:p>
          <a:p>
            <a:pPr lvl="1"/>
            <a:r>
              <a:rPr lang="de-DE" dirty="0" err="1"/>
              <a:t>VidPrevtyn</a:t>
            </a:r>
            <a:r>
              <a:rPr lang="de-DE" dirty="0"/>
              <a:t> Beta</a:t>
            </a:r>
          </a:p>
          <a:p>
            <a:pPr lvl="1"/>
            <a:r>
              <a:rPr lang="de-DE" dirty="0"/>
              <a:t>Booster für Schwangere zum Nestschutz des Neugeborenen</a:t>
            </a:r>
          </a:p>
          <a:p>
            <a:pPr lvl="1"/>
            <a:r>
              <a:rPr lang="de-DE" dirty="0" err="1"/>
              <a:t>Evusheld</a:t>
            </a:r>
            <a:r>
              <a:rPr lang="de-DE" dirty="0"/>
              <a:t> (wirkungslos gegen BQ1.1)</a:t>
            </a:r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25. Aktualisierung der STIKO Empfehlungen </a:t>
            </a:r>
            <a:br>
              <a:rPr lang="de-DE" dirty="0"/>
            </a:br>
            <a:r>
              <a:rPr lang="de-DE" dirty="0"/>
              <a:t>(Januar 2023)</a:t>
            </a:r>
          </a:p>
        </p:txBody>
      </p:sp>
    </p:spTree>
    <p:extLst>
      <p:ext uri="{BB962C8B-B14F-4D97-AF65-F5344CB8AC3E}">
        <p14:creationId xmlns:p14="http://schemas.microsoft.com/office/powerpoint/2010/main" val="251728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Impfquoten im Verlauf bei Erwachsenen 18+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CC37498-86F4-439F-880B-41FA9B45CDF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81919" y="1261643"/>
            <a:ext cx="8380162" cy="5185406"/>
          </a:xfrm>
        </p:spPr>
      </p:pic>
    </p:spTree>
    <p:extLst>
      <p:ext uri="{BB962C8B-B14F-4D97-AF65-F5344CB8AC3E}">
        <p14:creationId xmlns:p14="http://schemas.microsoft.com/office/powerpoint/2010/main" val="225603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677108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Impfquoten im Verlauf bei Erwachsenen 5-11-Jährigen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E4229DD-7C84-4A8D-B2F2-98309914D8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98970" y="1194405"/>
            <a:ext cx="8209052" cy="5252644"/>
          </a:xfrm>
        </p:spPr>
      </p:pic>
    </p:spTree>
    <p:extLst>
      <p:ext uri="{BB962C8B-B14F-4D97-AF65-F5344CB8AC3E}">
        <p14:creationId xmlns:p14="http://schemas.microsoft.com/office/powerpoint/2010/main" val="31412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Impfstellen im Verlauf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046AF44-E932-455C-A440-84F39E8435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42135" y="1150706"/>
            <a:ext cx="8459730" cy="4983701"/>
          </a:xfrm>
        </p:spPr>
      </p:pic>
    </p:spTree>
    <p:extLst>
      <p:ext uri="{BB962C8B-B14F-4D97-AF65-F5344CB8AC3E}">
        <p14:creationId xmlns:p14="http://schemas.microsoft.com/office/powerpoint/2010/main" val="420370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Impfeffektivität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0E1E004-C1F9-4447-AF8E-6030759543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75549" y="1267075"/>
            <a:ext cx="7177371" cy="5165721"/>
          </a:xfr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2974CA3-7870-42DA-B6E8-3EED604F2B90}"/>
              </a:ext>
            </a:extLst>
          </p:cNvPr>
          <p:cNvSpPr/>
          <p:nvPr/>
        </p:nvSpPr>
        <p:spPr>
          <a:xfrm>
            <a:off x="4464234" y="1267075"/>
            <a:ext cx="3588686" cy="2339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5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Impfdurchbrüche bei Erwachsenen, MW 44-47/ 2022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DEB6F3-DE3E-4639-A2AD-59DDD69C03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7811" y="1254497"/>
            <a:ext cx="7608377" cy="5190876"/>
          </a:xfrm>
        </p:spPr>
      </p:pic>
    </p:spTree>
    <p:extLst>
      <p:ext uri="{BB962C8B-B14F-4D97-AF65-F5344CB8AC3E}">
        <p14:creationId xmlns:p14="http://schemas.microsoft.com/office/powerpoint/2010/main" val="13047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(05.01.)</a:t>
            </a:r>
            <a:br>
              <a:rPr lang="de-DE" dirty="0"/>
            </a:br>
            <a:r>
              <a:rPr lang="de-DE" dirty="0"/>
              <a:t>Impfdurchbrüche bei Älteren, MW 44-47/ 2022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D0ACF17-1995-4468-B1BD-4F31C4609F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13514" y="1305823"/>
            <a:ext cx="7516971" cy="5088225"/>
          </a:xfrm>
        </p:spPr>
      </p:pic>
    </p:spTree>
    <p:extLst>
      <p:ext uri="{BB962C8B-B14F-4D97-AF65-F5344CB8AC3E}">
        <p14:creationId xmlns:p14="http://schemas.microsoft.com/office/powerpoint/2010/main" val="359771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Bildschirmpräsentation (4:3)</PresentationFormat>
  <Paragraphs>32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COVID-19 Impfungen  STIKO Empfehlungen Impfen Monatsbericht</vt:lpstr>
      <vt:lpstr>25. Aktualisierung der STIKO Empfehlungen  (Januar 2023)</vt:lpstr>
      <vt:lpstr>Monatsbericht Impfen (05.01.) Impfquoten im Verlauf bei Erwachsenen 18+ </vt:lpstr>
      <vt:lpstr>Monatsbericht Impfen (05.01.) Impfquoten im Verlauf bei Erwachsenen 5-11-Jährigen</vt:lpstr>
      <vt:lpstr>Monatsbericht Impfen (05.01.) Impfstellen im Verlauf </vt:lpstr>
      <vt:lpstr>Monatsbericht Impfen (05.01.) Impfeffektivität</vt:lpstr>
      <vt:lpstr>Monatsbericht Impfen (05.01.) Impfdurchbrüche bei Erwachsenen, MW 44-47/ 2022</vt:lpstr>
      <vt:lpstr>Monatsbericht Impfen (05.01.) Impfdurchbrüche bei Älteren, MW 44-47/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Fischer-Fels, Jonathan</cp:lastModifiedBy>
  <cp:revision>5179</cp:revision>
  <cp:lastPrinted>2022-06-16T09:06:07Z</cp:lastPrinted>
  <dcterms:created xsi:type="dcterms:W3CDTF">2015-11-02T12:29:13Z</dcterms:created>
  <dcterms:modified xsi:type="dcterms:W3CDTF">2023-01-18T08:44:26Z</dcterms:modified>
</cp:coreProperties>
</file>