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88" r:id="rId3"/>
    <p:sldId id="789" r:id="rId4"/>
    <p:sldId id="756" r:id="rId5"/>
    <p:sldId id="757" r:id="rId6"/>
    <p:sldId id="777" r:id="rId7"/>
    <p:sldId id="783" r:id="rId8"/>
    <p:sldId id="78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40" d="100"/>
          <a:sy n="140" d="100"/>
        </p:scale>
        <p:origin x="52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18. Januar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pic>
        <p:nvPicPr>
          <p:cNvPr id="4" name="Grafik 3" descr="Lagebericht_RKI_18-01-2023.docx - Word">
            <a:extLst>
              <a:ext uri="{FF2B5EF4-FFF2-40B4-BE49-F238E27FC236}">
                <a16:creationId xmlns:a16="http://schemas.microsoft.com/office/drawing/2014/main" id="{0528EF42-12B0-424A-B540-102873B00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0" t="30851" r="26523" b="15909"/>
          <a:stretch/>
        </p:blipFill>
        <p:spPr>
          <a:xfrm>
            <a:off x="1404519" y="778557"/>
            <a:ext cx="5636105" cy="35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1D5861-B93F-4402-B6CA-ECAB8E1E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3D258-BB4C-4BB7-BD57-522EB292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79A507-BCCD-4693-9142-DBE87D86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Meldungen von SARS-CoV-2-Nachweisen über DEMIS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BCF601-6492-4872-A84F-A2B3AD6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9004"/>
            <a:ext cx="7487728" cy="32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1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807917-5794-48C7-8BCC-835AEBD4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" y="780157"/>
            <a:ext cx="7081114" cy="38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6C27E2-D9C2-4671-89EC-94BDA40E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49" y="870310"/>
            <a:ext cx="5761897" cy="40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BB1BAA-26EB-4778-9835-C59283381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80B62A-185B-448F-83D5-BC5017F7895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211" y="911823"/>
            <a:ext cx="7230203" cy="3462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18.01.2023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6619FA-CFA1-4C8E-B2C0-2BC33E9F2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Bildschirmpräsentation (16:9)</PresentationFormat>
  <Paragraphs>27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Meldungen von SARS-CoV-2-Nachweisen über DEMIS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790</cp:revision>
  <dcterms:created xsi:type="dcterms:W3CDTF">2015-11-02T12:29:13Z</dcterms:created>
  <dcterms:modified xsi:type="dcterms:W3CDTF">2023-01-18T09:52:40Z</dcterms:modified>
</cp:coreProperties>
</file>