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88" r:id="rId3"/>
    <p:sldId id="789" r:id="rId4"/>
    <p:sldId id="756" r:id="rId5"/>
    <p:sldId id="757" r:id="rId6"/>
    <p:sldId id="777" r:id="rId7"/>
    <p:sldId id="783" r:id="rId8"/>
    <p:sldId id="784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31" d="100"/>
          <a:sy n="131" d="100"/>
        </p:scale>
        <p:origin x="90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01.02.2023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01.02.2023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01.02.2023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01. Februar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pic>
        <p:nvPicPr>
          <p:cNvPr id="5" name="Grafik 4" descr="Lagebericht_RKI_01-02-2023.docx - Word">
            <a:extLst>
              <a:ext uri="{FF2B5EF4-FFF2-40B4-BE49-F238E27FC236}">
                <a16:creationId xmlns:a16="http://schemas.microsoft.com/office/drawing/2014/main" id="{974425A1-C893-4414-8463-A90A7E09D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0" t="30704" r="27440" b="19869"/>
          <a:stretch/>
        </p:blipFill>
        <p:spPr>
          <a:xfrm>
            <a:off x="1495036" y="945700"/>
            <a:ext cx="5932628" cy="37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1D5861-B93F-4402-B6CA-ECAB8E1E8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23D258-BB4C-4BB7-BD57-522EB292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79A507-BCCD-4693-9142-DBE87D86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Meldungen von SARS-CoV-2-Nachweisen über DEMIS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BCF601-6492-4872-A84F-A2B3AD69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9004"/>
            <a:ext cx="7487728" cy="32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1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5E623C-B0E3-49A5-AF01-6A61401AB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30" y="702061"/>
            <a:ext cx="7526241" cy="41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18509F-4B5A-42AE-9CD5-97C9E429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255" y="772939"/>
            <a:ext cx="5648425" cy="39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BE1F1A-B0E4-48AE-8573-DB22A68A0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17" y="566166"/>
            <a:ext cx="8334451" cy="41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FDB0B0-E273-4E11-A287-D3CF3A90C18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108" y="841248"/>
            <a:ext cx="7871154" cy="3533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01.02.2023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239046-2551-4D73-B66E-FD897DC5F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Bildschirmpräsentation (16:9)</PresentationFormat>
  <Paragraphs>27</Paragraphs>
  <Slides>8</Slides>
  <Notes>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 </vt:lpstr>
      <vt:lpstr>Meldungen von SARS-CoV-2-Nachweisen über DEMIS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Hofmann, Alexandra</cp:lastModifiedBy>
  <cp:revision>793</cp:revision>
  <dcterms:created xsi:type="dcterms:W3CDTF">2015-11-02T12:29:13Z</dcterms:created>
  <dcterms:modified xsi:type="dcterms:W3CDTF">2023-02-01T08:48:56Z</dcterms:modified>
</cp:coreProperties>
</file>