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2" r:id="rId3"/>
    <p:sldId id="343" r:id="rId4"/>
    <p:sldId id="344" r:id="rId5"/>
    <p:sldId id="28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'bakt. Errger'!$F$118</c:f>
              <c:strCache>
                <c:ptCount val="1"/>
                <c:pt idx="0">
                  <c:v>Gruppe A Streptokokken, invasiv (n= 1.232)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'bakt. Errger'!$D$409:$E$440</c:f>
              <c:multiLvlStrCache>
                <c:ptCount val="32"/>
                <c:lvl>
                  <c:pt idx="0">
                    <c:v>30</c:v>
                  </c:pt>
                  <c:pt idx="1">
                    <c:v>31</c:v>
                  </c:pt>
                  <c:pt idx="2">
                    <c:v>32</c:v>
                  </c:pt>
                  <c:pt idx="3">
                    <c:v>33</c:v>
                  </c:pt>
                  <c:pt idx="4">
                    <c:v>34</c:v>
                  </c:pt>
                  <c:pt idx="5">
                    <c:v>35</c:v>
                  </c:pt>
                  <c:pt idx="6">
                    <c:v>36</c:v>
                  </c:pt>
                  <c:pt idx="7">
                    <c:v>37</c:v>
                  </c:pt>
                  <c:pt idx="8">
                    <c:v>38</c:v>
                  </c:pt>
                  <c:pt idx="9">
                    <c:v>39</c:v>
                  </c:pt>
                  <c:pt idx="10">
                    <c:v>40</c:v>
                  </c:pt>
                  <c:pt idx="11">
                    <c:v>41</c:v>
                  </c:pt>
                  <c:pt idx="12">
                    <c:v>42</c:v>
                  </c:pt>
                  <c:pt idx="13">
                    <c:v>43</c:v>
                  </c:pt>
                  <c:pt idx="14">
                    <c:v>44</c:v>
                  </c:pt>
                  <c:pt idx="15">
                    <c:v>45</c:v>
                  </c:pt>
                  <c:pt idx="16">
                    <c:v>46</c:v>
                  </c:pt>
                  <c:pt idx="17">
                    <c:v>47</c:v>
                  </c:pt>
                  <c:pt idx="18">
                    <c:v>48</c:v>
                  </c:pt>
                  <c:pt idx="19">
                    <c:v>49</c:v>
                  </c:pt>
                  <c:pt idx="20">
                    <c:v>50</c:v>
                  </c:pt>
                  <c:pt idx="21">
                    <c:v>51</c:v>
                  </c:pt>
                  <c:pt idx="22">
                    <c:v>52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</c:lvl>
                <c:lvl>
                  <c:pt idx="23">
                    <c:v>2023</c:v>
                  </c:pt>
                </c:lvl>
              </c:multiLvlStrCache>
            </c:multiLvlStrRef>
          </c:cat>
          <c:val>
            <c:numRef>
              <c:f>'bakt. Errger'!$F$409:$F$440</c:f>
              <c:numCache>
                <c:formatCode>General</c:formatCode>
                <c:ptCount val="32"/>
                <c:pt idx="0">
                  <c:v>19</c:v>
                </c:pt>
                <c:pt idx="1">
                  <c:v>19</c:v>
                </c:pt>
                <c:pt idx="2">
                  <c:v>29</c:v>
                </c:pt>
                <c:pt idx="3">
                  <c:v>15</c:v>
                </c:pt>
                <c:pt idx="4">
                  <c:v>17</c:v>
                </c:pt>
                <c:pt idx="5">
                  <c:v>21</c:v>
                </c:pt>
                <c:pt idx="6">
                  <c:v>20</c:v>
                </c:pt>
                <c:pt idx="7">
                  <c:v>20</c:v>
                </c:pt>
                <c:pt idx="8">
                  <c:v>19</c:v>
                </c:pt>
                <c:pt idx="9">
                  <c:v>25</c:v>
                </c:pt>
                <c:pt idx="10">
                  <c:v>26</c:v>
                </c:pt>
                <c:pt idx="11">
                  <c:v>31</c:v>
                </c:pt>
                <c:pt idx="12">
                  <c:v>33</c:v>
                </c:pt>
                <c:pt idx="13">
                  <c:v>18</c:v>
                </c:pt>
                <c:pt idx="14">
                  <c:v>29</c:v>
                </c:pt>
                <c:pt idx="15" formatCode="#,##0;\-#,##0">
                  <c:v>22</c:v>
                </c:pt>
                <c:pt idx="16" formatCode="#,##0;\-#,##0">
                  <c:v>37</c:v>
                </c:pt>
                <c:pt idx="17" formatCode="#,##0;\-#,##0">
                  <c:v>40</c:v>
                </c:pt>
                <c:pt idx="18" formatCode="#,##0;\-#,##0">
                  <c:v>38</c:v>
                </c:pt>
                <c:pt idx="19" formatCode="#,##0;\-#,##0">
                  <c:v>44</c:v>
                </c:pt>
                <c:pt idx="20" formatCode="#,##0;\-#,##0">
                  <c:v>48</c:v>
                </c:pt>
                <c:pt idx="21" formatCode="#,##0;\-#,##0">
                  <c:v>58</c:v>
                </c:pt>
                <c:pt idx="22" formatCode="#,##0;\-#,##0">
                  <c:v>69</c:v>
                </c:pt>
                <c:pt idx="23" formatCode="#,##0;\-#,##0">
                  <c:v>66</c:v>
                </c:pt>
                <c:pt idx="24" formatCode="#,##0;\-#,##0">
                  <c:v>57</c:v>
                </c:pt>
                <c:pt idx="25" formatCode="#,##0;\-#,##0">
                  <c:v>37</c:v>
                </c:pt>
                <c:pt idx="26" formatCode="#,##0;\-#,##0">
                  <c:v>56</c:v>
                </c:pt>
                <c:pt idx="27" formatCode="#,##0;\-#,##0">
                  <c:v>72</c:v>
                </c:pt>
                <c:pt idx="28" formatCode="#,##0;\-#,##0">
                  <c:v>57</c:v>
                </c:pt>
                <c:pt idx="29" formatCode="#,##0;\-#,##0">
                  <c:v>66</c:v>
                </c:pt>
                <c:pt idx="30" formatCode="#,##0;\-#,##0">
                  <c:v>71</c:v>
                </c:pt>
                <c:pt idx="31" formatCode="#,##0;\-#,##0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F-4F7C-8668-CCA405627EDC}"/>
            </c:ext>
          </c:extLst>
        </c:ser>
        <c:ser>
          <c:idx val="2"/>
          <c:order val="2"/>
          <c:tx>
            <c:strRef>
              <c:f>'bakt. Errger'!$I$118</c:f>
              <c:strCache>
                <c:ptCount val="1"/>
                <c:pt idx="0">
                  <c:v>Haemophilus influenzae, invasiv (n= 377)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'bakt. Errger'!$D$409:$E$440</c:f>
              <c:multiLvlStrCache>
                <c:ptCount val="32"/>
                <c:lvl>
                  <c:pt idx="0">
                    <c:v>30</c:v>
                  </c:pt>
                  <c:pt idx="1">
                    <c:v>31</c:v>
                  </c:pt>
                  <c:pt idx="2">
                    <c:v>32</c:v>
                  </c:pt>
                  <c:pt idx="3">
                    <c:v>33</c:v>
                  </c:pt>
                  <c:pt idx="4">
                    <c:v>34</c:v>
                  </c:pt>
                  <c:pt idx="5">
                    <c:v>35</c:v>
                  </c:pt>
                  <c:pt idx="6">
                    <c:v>36</c:v>
                  </c:pt>
                  <c:pt idx="7">
                    <c:v>37</c:v>
                  </c:pt>
                  <c:pt idx="8">
                    <c:v>38</c:v>
                  </c:pt>
                  <c:pt idx="9">
                    <c:v>39</c:v>
                  </c:pt>
                  <c:pt idx="10">
                    <c:v>40</c:v>
                  </c:pt>
                  <c:pt idx="11">
                    <c:v>41</c:v>
                  </c:pt>
                  <c:pt idx="12">
                    <c:v>42</c:v>
                  </c:pt>
                  <c:pt idx="13">
                    <c:v>43</c:v>
                  </c:pt>
                  <c:pt idx="14">
                    <c:v>44</c:v>
                  </c:pt>
                  <c:pt idx="15">
                    <c:v>45</c:v>
                  </c:pt>
                  <c:pt idx="16">
                    <c:v>46</c:v>
                  </c:pt>
                  <c:pt idx="17">
                    <c:v>47</c:v>
                  </c:pt>
                  <c:pt idx="18">
                    <c:v>48</c:v>
                  </c:pt>
                  <c:pt idx="19">
                    <c:v>49</c:v>
                  </c:pt>
                  <c:pt idx="20">
                    <c:v>50</c:v>
                  </c:pt>
                  <c:pt idx="21">
                    <c:v>51</c:v>
                  </c:pt>
                  <c:pt idx="22">
                    <c:v>52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</c:lvl>
                <c:lvl>
                  <c:pt idx="23">
                    <c:v>2023</c:v>
                  </c:pt>
                </c:lvl>
              </c:multiLvlStrCache>
            </c:multiLvlStrRef>
          </c:cat>
          <c:val>
            <c:numRef>
              <c:f>'bakt. Errger'!$I$409:$I$440</c:f>
              <c:numCache>
                <c:formatCode>#,##0;\-#,##0</c:formatCode>
                <c:ptCount val="32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10</c:v>
                </c:pt>
                <c:pt idx="11">
                  <c:v>6</c:v>
                </c:pt>
                <c:pt idx="12">
                  <c:v>9</c:v>
                </c:pt>
                <c:pt idx="13">
                  <c:v>10</c:v>
                </c:pt>
                <c:pt idx="14">
                  <c:v>15</c:v>
                </c:pt>
                <c:pt idx="15">
                  <c:v>3</c:v>
                </c:pt>
                <c:pt idx="16">
                  <c:v>16</c:v>
                </c:pt>
                <c:pt idx="17">
                  <c:v>17</c:v>
                </c:pt>
                <c:pt idx="18">
                  <c:v>19</c:v>
                </c:pt>
                <c:pt idx="19">
                  <c:v>17</c:v>
                </c:pt>
                <c:pt idx="20">
                  <c:v>10</c:v>
                </c:pt>
                <c:pt idx="21">
                  <c:v>15</c:v>
                </c:pt>
                <c:pt idx="22">
                  <c:v>30</c:v>
                </c:pt>
                <c:pt idx="23">
                  <c:v>37</c:v>
                </c:pt>
                <c:pt idx="24">
                  <c:v>16</c:v>
                </c:pt>
                <c:pt idx="25">
                  <c:v>11</c:v>
                </c:pt>
                <c:pt idx="26">
                  <c:v>17</c:v>
                </c:pt>
                <c:pt idx="27">
                  <c:v>9</c:v>
                </c:pt>
                <c:pt idx="28">
                  <c:v>13</c:v>
                </c:pt>
                <c:pt idx="29">
                  <c:v>14</c:v>
                </c:pt>
                <c:pt idx="30">
                  <c:v>19</c:v>
                </c:pt>
                <c:pt idx="31">
                  <c:v>10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64F-4F7C-8668-CCA405627EDC}"/>
            </c:ext>
          </c:extLst>
        </c:ser>
        <c:ser>
          <c:idx val="4"/>
          <c:order val="4"/>
          <c:tx>
            <c:strRef>
              <c:f>'bakt. Errger'!$M$118</c:f>
              <c:strCache>
                <c:ptCount val="1"/>
                <c:pt idx="0">
                  <c:v>Streptococcus pneumoniae, invasiv (n= 1.651)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'bakt. Errger'!$D$409:$E$440</c:f>
              <c:multiLvlStrCache>
                <c:ptCount val="32"/>
                <c:lvl>
                  <c:pt idx="0">
                    <c:v>30</c:v>
                  </c:pt>
                  <c:pt idx="1">
                    <c:v>31</c:v>
                  </c:pt>
                  <c:pt idx="2">
                    <c:v>32</c:v>
                  </c:pt>
                  <c:pt idx="3">
                    <c:v>33</c:v>
                  </c:pt>
                  <c:pt idx="4">
                    <c:v>34</c:v>
                  </c:pt>
                  <c:pt idx="5">
                    <c:v>35</c:v>
                  </c:pt>
                  <c:pt idx="6">
                    <c:v>36</c:v>
                  </c:pt>
                  <c:pt idx="7">
                    <c:v>37</c:v>
                  </c:pt>
                  <c:pt idx="8">
                    <c:v>38</c:v>
                  </c:pt>
                  <c:pt idx="9">
                    <c:v>39</c:v>
                  </c:pt>
                  <c:pt idx="10">
                    <c:v>40</c:v>
                  </c:pt>
                  <c:pt idx="11">
                    <c:v>41</c:v>
                  </c:pt>
                  <c:pt idx="12">
                    <c:v>42</c:v>
                  </c:pt>
                  <c:pt idx="13">
                    <c:v>43</c:v>
                  </c:pt>
                  <c:pt idx="14">
                    <c:v>44</c:v>
                  </c:pt>
                  <c:pt idx="15">
                    <c:v>45</c:v>
                  </c:pt>
                  <c:pt idx="16">
                    <c:v>46</c:v>
                  </c:pt>
                  <c:pt idx="17">
                    <c:v>47</c:v>
                  </c:pt>
                  <c:pt idx="18">
                    <c:v>48</c:v>
                  </c:pt>
                  <c:pt idx="19">
                    <c:v>49</c:v>
                  </c:pt>
                  <c:pt idx="20">
                    <c:v>50</c:v>
                  </c:pt>
                  <c:pt idx="21">
                    <c:v>51</c:v>
                  </c:pt>
                  <c:pt idx="22">
                    <c:v>52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</c:lvl>
                <c:lvl>
                  <c:pt idx="23">
                    <c:v>2023</c:v>
                  </c:pt>
                </c:lvl>
              </c:multiLvlStrCache>
            </c:multiLvlStrRef>
          </c:cat>
          <c:val>
            <c:numRef>
              <c:f>'bakt. Errger'!$M$409:$M$440</c:f>
              <c:numCache>
                <c:formatCode>#,##0;\-#,##0</c:formatCode>
                <c:ptCount val="32"/>
                <c:pt idx="0">
                  <c:v>17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20</c:v>
                </c:pt>
                <c:pt idx="7">
                  <c:v>16</c:v>
                </c:pt>
                <c:pt idx="8">
                  <c:v>33</c:v>
                </c:pt>
                <c:pt idx="9">
                  <c:v>38</c:v>
                </c:pt>
                <c:pt idx="10">
                  <c:v>48</c:v>
                </c:pt>
                <c:pt idx="11">
                  <c:v>47</c:v>
                </c:pt>
                <c:pt idx="12">
                  <c:v>40</c:v>
                </c:pt>
                <c:pt idx="13">
                  <c:v>31</c:v>
                </c:pt>
                <c:pt idx="14">
                  <c:v>46</c:v>
                </c:pt>
                <c:pt idx="15">
                  <c:v>39</c:v>
                </c:pt>
                <c:pt idx="16">
                  <c:v>24</c:v>
                </c:pt>
                <c:pt idx="17">
                  <c:v>62</c:v>
                </c:pt>
                <c:pt idx="18">
                  <c:v>80</c:v>
                </c:pt>
                <c:pt idx="19">
                  <c:v>75</c:v>
                </c:pt>
                <c:pt idx="20">
                  <c:v>107</c:v>
                </c:pt>
                <c:pt idx="21">
                  <c:v>117</c:v>
                </c:pt>
                <c:pt idx="22">
                  <c:v>162</c:v>
                </c:pt>
                <c:pt idx="23">
                  <c:v>123</c:v>
                </c:pt>
                <c:pt idx="24">
                  <c:v>49</c:v>
                </c:pt>
                <c:pt idx="25">
                  <c:v>24</c:v>
                </c:pt>
                <c:pt idx="26">
                  <c:v>45</c:v>
                </c:pt>
                <c:pt idx="27">
                  <c:v>51</c:v>
                </c:pt>
                <c:pt idx="28">
                  <c:v>91</c:v>
                </c:pt>
                <c:pt idx="29">
                  <c:v>68</c:v>
                </c:pt>
                <c:pt idx="30">
                  <c:v>57</c:v>
                </c:pt>
                <c:pt idx="31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F-4F7C-8668-CCA405627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695008"/>
        <c:axId val="7836979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'bakt. Errger'!$E$118</c15:sqref>
                        </c15:formulaRef>
                      </c:ext>
                    </c:extLst>
                    <c:strCache>
                      <c:ptCount val="1"/>
                      <c:pt idx="0">
                        <c:v>KW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'bakt. Errger'!$D$409:$E$440</c15:sqref>
                        </c15:formulaRef>
                      </c:ext>
                    </c:extLst>
                    <c:multiLvlStrCache>
                      <c:ptCount val="32"/>
                      <c:lvl>
                        <c:pt idx="0">
                          <c:v>30</c:v>
                        </c:pt>
                        <c:pt idx="1">
                          <c:v>31</c:v>
                        </c:pt>
                        <c:pt idx="2">
                          <c:v>32</c:v>
                        </c:pt>
                        <c:pt idx="3">
                          <c:v>33</c:v>
                        </c:pt>
                        <c:pt idx="4">
                          <c:v>34</c:v>
                        </c:pt>
                        <c:pt idx="5">
                          <c:v>35</c:v>
                        </c:pt>
                        <c:pt idx="6">
                          <c:v>36</c:v>
                        </c:pt>
                        <c:pt idx="7">
                          <c:v>37</c:v>
                        </c:pt>
                        <c:pt idx="8">
                          <c:v>38</c:v>
                        </c:pt>
                        <c:pt idx="9">
                          <c:v>39</c:v>
                        </c:pt>
                        <c:pt idx="10">
                          <c:v>40</c:v>
                        </c:pt>
                        <c:pt idx="11">
                          <c:v>41</c:v>
                        </c:pt>
                        <c:pt idx="12">
                          <c:v>42</c:v>
                        </c:pt>
                        <c:pt idx="13">
                          <c:v>43</c:v>
                        </c:pt>
                        <c:pt idx="14">
                          <c:v>44</c:v>
                        </c:pt>
                        <c:pt idx="15">
                          <c:v>45</c:v>
                        </c:pt>
                        <c:pt idx="16">
                          <c:v>46</c:v>
                        </c:pt>
                        <c:pt idx="17">
                          <c:v>47</c:v>
                        </c:pt>
                        <c:pt idx="18">
                          <c:v>48</c:v>
                        </c:pt>
                        <c:pt idx="19">
                          <c:v>49</c:v>
                        </c:pt>
                        <c:pt idx="20">
                          <c:v>50</c:v>
                        </c:pt>
                        <c:pt idx="21">
                          <c:v>51</c:v>
                        </c:pt>
                        <c:pt idx="22">
                          <c:v>52</c:v>
                        </c:pt>
                        <c:pt idx="23">
                          <c:v>1</c:v>
                        </c:pt>
                        <c:pt idx="24">
                          <c:v>2</c:v>
                        </c:pt>
                        <c:pt idx="25">
                          <c:v>3</c:v>
                        </c:pt>
                        <c:pt idx="26">
                          <c:v>4</c:v>
                        </c:pt>
                        <c:pt idx="27">
                          <c:v>5</c:v>
                        </c:pt>
                        <c:pt idx="28">
                          <c:v>6</c:v>
                        </c:pt>
                        <c:pt idx="29">
                          <c:v>7</c:v>
                        </c:pt>
                        <c:pt idx="30">
                          <c:v>8</c:v>
                        </c:pt>
                        <c:pt idx="31">
                          <c:v>9</c:v>
                        </c:pt>
                      </c:lvl>
                      <c:lvl>
                        <c:pt idx="2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'bakt. Errger'!$E$119:$E$434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1</c:v>
                      </c:pt>
                      <c:pt idx="53">
                        <c:v>2</c:v>
                      </c:pt>
                      <c:pt idx="54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64F-4F7C-8668-CCA405627ED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Errger'!$K$118</c15:sqref>
                        </c15:formulaRef>
                      </c:ext>
                    </c:extLst>
                    <c:strCache>
                      <c:ptCount val="1"/>
                      <c:pt idx="0">
                        <c:v>Neisseria meningitidis, invasive (n= 30)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Errger'!$D$409:$E$440</c15:sqref>
                        </c15:formulaRef>
                      </c:ext>
                    </c:extLst>
                    <c:multiLvlStrCache>
                      <c:ptCount val="32"/>
                      <c:lvl>
                        <c:pt idx="0">
                          <c:v>30</c:v>
                        </c:pt>
                        <c:pt idx="1">
                          <c:v>31</c:v>
                        </c:pt>
                        <c:pt idx="2">
                          <c:v>32</c:v>
                        </c:pt>
                        <c:pt idx="3">
                          <c:v>33</c:v>
                        </c:pt>
                        <c:pt idx="4">
                          <c:v>34</c:v>
                        </c:pt>
                        <c:pt idx="5">
                          <c:v>35</c:v>
                        </c:pt>
                        <c:pt idx="6">
                          <c:v>36</c:v>
                        </c:pt>
                        <c:pt idx="7">
                          <c:v>37</c:v>
                        </c:pt>
                        <c:pt idx="8">
                          <c:v>38</c:v>
                        </c:pt>
                        <c:pt idx="9">
                          <c:v>39</c:v>
                        </c:pt>
                        <c:pt idx="10">
                          <c:v>40</c:v>
                        </c:pt>
                        <c:pt idx="11">
                          <c:v>41</c:v>
                        </c:pt>
                        <c:pt idx="12">
                          <c:v>42</c:v>
                        </c:pt>
                        <c:pt idx="13">
                          <c:v>43</c:v>
                        </c:pt>
                        <c:pt idx="14">
                          <c:v>44</c:v>
                        </c:pt>
                        <c:pt idx="15">
                          <c:v>45</c:v>
                        </c:pt>
                        <c:pt idx="16">
                          <c:v>46</c:v>
                        </c:pt>
                        <c:pt idx="17">
                          <c:v>47</c:v>
                        </c:pt>
                        <c:pt idx="18">
                          <c:v>48</c:v>
                        </c:pt>
                        <c:pt idx="19">
                          <c:v>49</c:v>
                        </c:pt>
                        <c:pt idx="20">
                          <c:v>50</c:v>
                        </c:pt>
                        <c:pt idx="21">
                          <c:v>51</c:v>
                        </c:pt>
                        <c:pt idx="22">
                          <c:v>52</c:v>
                        </c:pt>
                        <c:pt idx="23">
                          <c:v>1</c:v>
                        </c:pt>
                        <c:pt idx="24">
                          <c:v>2</c:v>
                        </c:pt>
                        <c:pt idx="25">
                          <c:v>3</c:v>
                        </c:pt>
                        <c:pt idx="26">
                          <c:v>4</c:v>
                        </c:pt>
                        <c:pt idx="27">
                          <c:v>5</c:v>
                        </c:pt>
                        <c:pt idx="28">
                          <c:v>6</c:v>
                        </c:pt>
                        <c:pt idx="29">
                          <c:v>7</c:v>
                        </c:pt>
                        <c:pt idx="30">
                          <c:v>8</c:v>
                        </c:pt>
                        <c:pt idx="31">
                          <c:v>9</c:v>
                        </c:pt>
                      </c:lvl>
                      <c:lvl>
                        <c:pt idx="2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Errger'!$K$119:$K$434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0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3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1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3</c:v>
                      </c:pt>
                      <c:pt idx="27">
                        <c:v>0</c:v>
                      </c:pt>
                      <c:pt idx="28">
                        <c:v>1</c:v>
                      </c:pt>
                      <c:pt idx="29">
                        <c:v>3</c:v>
                      </c:pt>
                      <c:pt idx="30">
                        <c:v>0</c:v>
                      </c:pt>
                      <c:pt idx="31">
                        <c:v>1</c:v>
                      </c:pt>
                      <c:pt idx="32">
                        <c:v>0</c:v>
                      </c:pt>
                      <c:pt idx="33">
                        <c:v>1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1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3</c:v>
                      </c:pt>
                      <c:pt idx="41">
                        <c:v>1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 formatCode="#,##0;\-#,##0">
                        <c:v>1</c:v>
                      </c:pt>
                      <c:pt idx="45" formatCode="#,##0;\-#,##0">
                        <c:v>0</c:v>
                      </c:pt>
                      <c:pt idx="46" formatCode="#,##0;\-#,##0">
                        <c:v>0</c:v>
                      </c:pt>
                      <c:pt idx="47" formatCode="#,##0;\-#,##0">
                        <c:v>0</c:v>
                      </c:pt>
                      <c:pt idx="48" formatCode="#,##0;\-#,##0">
                        <c:v>3</c:v>
                      </c:pt>
                      <c:pt idx="49" formatCode="#,##0;\-#,##0">
                        <c:v>2</c:v>
                      </c:pt>
                      <c:pt idx="50" formatCode="#,##0;\-#,##0">
                        <c:v>4</c:v>
                      </c:pt>
                      <c:pt idx="51" formatCode="#,##0;\-#,##0">
                        <c:v>0</c:v>
                      </c:pt>
                      <c:pt idx="52" formatCode="#,##0;\-#,##0">
                        <c:v>6</c:v>
                      </c:pt>
                      <c:pt idx="53" formatCode="#,##0;\-#,##0">
                        <c:v>2</c:v>
                      </c:pt>
                      <c:pt idx="54" formatCode="#,##0;\-#,##0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64F-4F7C-8668-CCA405627ED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Errger'!$P$118</c15:sqref>
                        </c15:formulaRef>
                      </c:ext>
                    </c:extLst>
                    <c:strCache>
                      <c:ptCount val="1"/>
                      <c:pt idx="0">
                        <c:v>Staphylococcus aureus, invasive (22,723)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Errger'!$D$409:$E$440</c15:sqref>
                        </c15:formulaRef>
                      </c:ext>
                    </c:extLst>
                    <c:multiLvlStrCache>
                      <c:ptCount val="32"/>
                      <c:lvl>
                        <c:pt idx="0">
                          <c:v>30</c:v>
                        </c:pt>
                        <c:pt idx="1">
                          <c:v>31</c:v>
                        </c:pt>
                        <c:pt idx="2">
                          <c:v>32</c:v>
                        </c:pt>
                        <c:pt idx="3">
                          <c:v>33</c:v>
                        </c:pt>
                        <c:pt idx="4">
                          <c:v>34</c:v>
                        </c:pt>
                        <c:pt idx="5">
                          <c:v>35</c:v>
                        </c:pt>
                        <c:pt idx="6">
                          <c:v>36</c:v>
                        </c:pt>
                        <c:pt idx="7">
                          <c:v>37</c:v>
                        </c:pt>
                        <c:pt idx="8">
                          <c:v>38</c:v>
                        </c:pt>
                        <c:pt idx="9">
                          <c:v>39</c:v>
                        </c:pt>
                        <c:pt idx="10">
                          <c:v>40</c:v>
                        </c:pt>
                        <c:pt idx="11">
                          <c:v>41</c:v>
                        </c:pt>
                        <c:pt idx="12">
                          <c:v>42</c:v>
                        </c:pt>
                        <c:pt idx="13">
                          <c:v>43</c:v>
                        </c:pt>
                        <c:pt idx="14">
                          <c:v>44</c:v>
                        </c:pt>
                        <c:pt idx="15">
                          <c:v>45</c:v>
                        </c:pt>
                        <c:pt idx="16">
                          <c:v>46</c:v>
                        </c:pt>
                        <c:pt idx="17">
                          <c:v>47</c:v>
                        </c:pt>
                        <c:pt idx="18">
                          <c:v>48</c:v>
                        </c:pt>
                        <c:pt idx="19">
                          <c:v>49</c:v>
                        </c:pt>
                        <c:pt idx="20">
                          <c:v>50</c:v>
                        </c:pt>
                        <c:pt idx="21">
                          <c:v>51</c:v>
                        </c:pt>
                        <c:pt idx="22">
                          <c:v>52</c:v>
                        </c:pt>
                        <c:pt idx="23">
                          <c:v>1</c:v>
                        </c:pt>
                        <c:pt idx="24">
                          <c:v>2</c:v>
                        </c:pt>
                        <c:pt idx="25">
                          <c:v>3</c:v>
                        </c:pt>
                        <c:pt idx="26">
                          <c:v>4</c:v>
                        </c:pt>
                        <c:pt idx="27">
                          <c:v>5</c:v>
                        </c:pt>
                        <c:pt idx="28">
                          <c:v>6</c:v>
                        </c:pt>
                        <c:pt idx="29">
                          <c:v>7</c:v>
                        </c:pt>
                        <c:pt idx="30">
                          <c:v>8</c:v>
                        </c:pt>
                        <c:pt idx="31">
                          <c:v>9</c:v>
                        </c:pt>
                      </c:lvl>
                      <c:lvl>
                        <c:pt idx="2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Errger'!$P$119:$P$434</c15:sqref>
                        </c15:formulaRef>
                      </c:ext>
                    </c:extLst>
                    <c:numCache>
                      <c:formatCode>#,##0;\-#,##0</c:formatCode>
                      <c:ptCount val="55"/>
                      <c:pt idx="0">
                        <c:v>392</c:v>
                      </c:pt>
                      <c:pt idx="1">
                        <c:v>448</c:v>
                      </c:pt>
                      <c:pt idx="2">
                        <c:v>382</c:v>
                      </c:pt>
                      <c:pt idx="3">
                        <c:v>416</c:v>
                      </c:pt>
                      <c:pt idx="4">
                        <c:v>414</c:v>
                      </c:pt>
                      <c:pt idx="5">
                        <c:v>438</c:v>
                      </c:pt>
                      <c:pt idx="6">
                        <c:v>383</c:v>
                      </c:pt>
                      <c:pt idx="7">
                        <c:v>390</c:v>
                      </c:pt>
                      <c:pt idx="8">
                        <c:v>403</c:v>
                      </c:pt>
                      <c:pt idx="9">
                        <c:v>442</c:v>
                      </c:pt>
                      <c:pt idx="10">
                        <c:v>386</c:v>
                      </c:pt>
                      <c:pt idx="11">
                        <c:v>434</c:v>
                      </c:pt>
                      <c:pt idx="12">
                        <c:v>506</c:v>
                      </c:pt>
                      <c:pt idx="13">
                        <c:v>448</c:v>
                      </c:pt>
                      <c:pt idx="14">
                        <c:v>406</c:v>
                      </c:pt>
                      <c:pt idx="15">
                        <c:v>406</c:v>
                      </c:pt>
                      <c:pt idx="16">
                        <c:v>427</c:v>
                      </c:pt>
                      <c:pt idx="17">
                        <c:v>455</c:v>
                      </c:pt>
                      <c:pt idx="18">
                        <c:v>439</c:v>
                      </c:pt>
                      <c:pt idx="19">
                        <c:v>442</c:v>
                      </c:pt>
                      <c:pt idx="20">
                        <c:v>367</c:v>
                      </c:pt>
                      <c:pt idx="21">
                        <c:v>416</c:v>
                      </c:pt>
                      <c:pt idx="22">
                        <c:v>366</c:v>
                      </c:pt>
                      <c:pt idx="23">
                        <c:v>402</c:v>
                      </c:pt>
                      <c:pt idx="24">
                        <c:v>393</c:v>
                      </c:pt>
                      <c:pt idx="25">
                        <c:v>486</c:v>
                      </c:pt>
                      <c:pt idx="26">
                        <c:v>479</c:v>
                      </c:pt>
                      <c:pt idx="27">
                        <c:v>442</c:v>
                      </c:pt>
                      <c:pt idx="28">
                        <c:v>422</c:v>
                      </c:pt>
                      <c:pt idx="29">
                        <c:v>457</c:v>
                      </c:pt>
                      <c:pt idx="30">
                        <c:v>433</c:v>
                      </c:pt>
                      <c:pt idx="31">
                        <c:v>399</c:v>
                      </c:pt>
                      <c:pt idx="32">
                        <c:v>479</c:v>
                      </c:pt>
                      <c:pt idx="33">
                        <c:v>418</c:v>
                      </c:pt>
                      <c:pt idx="34">
                        <c:v>422</c:v>
                      </c:pt>
                      <c:pt idx="35">
                        <c:v>439</c:v>
                      </c:pt>
                      <c:pt idx="36">
                        <c:v>406</c:v>
                      </c:pt>
                      <c:pt idx="37">
                        <c:v>448</c:v>
                      </c:pt>
                      <c:pt idx="38">
                        <c:v>440</c:v>
                      </c:pt>
                      <c:pt idx="39">
                        <c:v>433</c:v>
                      </c:pt>
                      <c:pt idx="40">
                        <c:v>429</c:v>
                      </c:pt>
                      <c:pt idx="41">
                        <c:v>398</c:v>
                      </c:pt>
                      <c:pt idx="42">
                        <c:v>403</c:v>
                      </c:pt>
                      <c:pt idx="43">
                        <c:v>381</c:v>
                      </c:pt>
                      <c:pt idx="44">
                        <c:v>400</c:v>
                      </c:pt>
                      <c:pt idx="45">
                        <c:v>373</c:v>
                      </c:pt>
                      <c:pt idx="46">
                        <c:v>406</c:v>
                      </c:pt>
                      <c:pt idx="47">
                        <c:v>404</c:v>
                      </c:pt>
                      <c:pt idx="48">
                        <c:v>397</c:v>
                      </c:pt>
                      <c:pt idx="49">
                        <c:v>418</c:v>
                      </c:pt>
                      <c:pt idx="50">
                        <c:v>427</c:v>
                      </c:pt>
                      <c:pt idx="51">
                        <c:v>393</c:v>
                      </c:pt>
                      <c:pt idx="52">
                        <c:v>465</c:v>
                      </c:pt>
                      <c:pt idx="53">
                        <c:v>445</c:v>
                      </c:pt>
                      <c:pt idx="54">
                        <c:v>382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4F-4F7C-8668-CCA405627EDC}"/>
                  </c:ext>
                </c:extLst>
              </c15:ser>
            </c15:filteredLineSeries>
          </c:ext>
        </c:extLst>
      </c:lineChart>
      <c:catAx>
        <c:axId val="78369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79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83697960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Isolate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14.03.2023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69CB1BA4-BB5D-433A-9FB8-0A5F3FA9E90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228366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741E0B-FF3D-4C28-B622-9D5286A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04AB1E-742D-4798-A529-21A3C67E01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1131" y="1711325"/>
            <a:ext cx="7581126" cy="4506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C4704D2-B83A-420F-ACC9-2EBFEC45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Bundeslandebene Datenstand 14.03.2023</a:t>
            </a:r>
          </a:p>
        </p:txBody>
      </p:sp>
    </p:spTree>
    <p:extLst>
      <p:ext uri="{BB962C8B-B14F-4D97-AF65-F5344CB8AC3E}">
        <p14:creationId xmlns:p14="http://schemas.microsoft.com/office/powerpoint/2010/main" val="34187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E44F66C-830B-4F43-82E7-9E2CE3F56D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94254" y="1711325"/>
            <a:ext cx="7474880" cy="4506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wird getestet? –Datenstand 14.03.2023</a:t>
            </a:r>
          </a:p>
        </p:txBody>
      </p:sp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5BB9E8-B0C8-42EC-8DF3-9532029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F0B120-1749-4059-8982-608195F9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06"/>
            <a:ext cx="10644861" cy="874368"/>
          </a:xfrm>
        </p:spPr>
        <p:txBody>
          <a:bodyPr/>
          <a:lstStyle/>
          <a:p>
            <a:r>
              <a:rPr lang="de-DE" dirty="0"/>
              <a:t>Daten aus dem Meldesystem - Ausbrüche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51DC9E8C-3FC3-4904-9440-5D4E24DE4C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011157" y="3789573"/>
            <a:ext cx="6033154" cy="285513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A145F09F-F214-4E23-997F-69EF5C2E5EC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256533" y="1163874"/>
            <a:ext cx="6455351" cy="26068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5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20A913-D042-4422-9B12-24D45B52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D993-BAA4-404F-A174-BC8F445261EE}" type="datetime1">
              <a:rPr lang="de-DE" smtClean="0"/>
              <a:t>15.03.2023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0CA2B5-60FB-4AF3-ACBD-E7C4D060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56D734-E78A-443A-8A20-FFDA41FE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" y="256557"/>
            <a:ext cx="9468865" cy="952388"/>
          </a:xfrm>
        </p:spPr>
        <p:txBody>
          <a:bodyPr/>
          <a:lstStyle/>
          <a:p>
            <a:r>
              <a:rPr lang="de-DE" sz="2400" dirty="0"/>
              <a:t>ARS: </a:t>
            </a:r>
            <a:r>
              <a:rPr lang="en-GB" sz="2400" dirty="0"/>
              <a:t>Invasive Isolate (</a:t>
            </a:r>
            <a:r>
              <a:rPr lang="en-GB" sz="2400" dirty="0" err="1"/>
              <a:t>Blutkultur+Punktat</a:t>
            </a:r>
            <a:r>
              <a:rPr lang="en-GB" sz="2400" dirty="0"/>
              <a:t>) pro </a:t>
            </a:r>
            <a:r>
              <a:rPr lang="en-GB" sz="2400" dirty="0" err="1"/>
              <a:t>Kalenderwoche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en-GB" sz="2400" dirty="0"/>
              <a:t>GAS, </a:t>
            </a:r>
            <a:r>
              <a:rPr lang="en-GB" sz="2400" i="1" dirty="0"/>
              <a:t>Haemophilus influenzae und Streptococcus pneumoniae, </a:t>
            </a:r>
            <a:br>
              <a:rPr lang="en-GB" sz="2400" i="1" dirty="0"/>
            </a:br>
            <a:r>
              <a:rPr lang="en-GB" sz="2400" i="1" dirty="0"/>
              <a:t>KW 30/2022-09/2023*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76F192-3FC5-4E09-BA39-901E82FAF7D1}"/>
              </a:ext>
            </a:extLst>
          </p:cNvPr>
          <p:cNvSpPr txBox="1"/>
          <p:nvPr/>
        </p:nvSpPr>
        <p:spPr>
          <a:xfrm>
            <a:off x="3818188" y="6482178"/>
            <a:ext cx="39658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7" b="1" dirty="0">
                <a:solidFill>
                  <a:schemeClr val="tx2"/>
                </a:solidFill>
              </a:rPr>
              <a:t>* KW 09/2023: </a:t>
            </a:r>
            <a:r>
              <a:rPr lang="de-DE" sz="1467" b="1" dirty="0" err="1">
                <a:solidFill>
                  <a:schemeClr val="tx2"/>
                </a:solidFill>
              </a:rPr>
              <a:t>mglw</a:t>
            </a:r>
            <a:r>
              <a:rPr lang="de-DE" sz="1467" b="1" dirty="0">
                <a:solidFill>
                  <a:schemeClr val="tx2"/>
                </a:solidFill>
              </a:rPr>
              <a:t>. noch unvollständige Daten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782DBF5-B098-41AE-8FBD-70D7CBB8B1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" y="1284095"/>
          <a:ext cx="11820740" cy="492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FBF9EF1-5A52-400F-933E-6902FD28705D}"/>
              </a:ext>
            </a:extLst>
          </p:cNvPr>
          <p:cNvSpPr txBox="1"/>
          <p:nvPr/>
        </p:nvSpPr>
        <p:spPr>
          <a:xfrm>
            <a:off x="8298652" y="6557328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Datenstand 14.03.2023</a:t>
            </a:r>
          </a:p>
        </p:txBody>
      </p:sp>
    </p:spTree>
    <p:extLst>
      <p:ext uri="{BB962C8B-B14F-4D97-AF65-F5344CB8AC3E}">
        <p14:creationId xmlns:p14="http://schemas.microsoft.com/office/powerpoint/2010/main" val="46642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Breitbild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Laborbasierte Surveillance SARS-CoV-2 – Datenstand 14.03.2023</vt:lpstr>
      <vt:lpstr>Bundeslandebene Datenstand 14.03.2023</vt:lpstr>
      <vt:lpstr>Wo wird getestet? –Datenstand 14.03.2023</vt:lpstr>
      <vt:lpstr>Daten aus dem Meldesystem - Ausbrüche</vt:lpstr>
      <vt:lpstr>ARS: Invasive Isolate (Blutkultur+Punktat) pro Kalenderwoche:  GAS, Haemophilus influenzae und Streptococcus pneumoniae,  KW 30/2022-09/2023*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Abu Sin, Muna</cp:lastModifiedBy>
  <cp:revision>13</cp:revision>
  <dcterms:created xsi:type="dcterms:W3CDTF">2023-02-01T09:59:13Z</dcterms:created>
  <dcterms:modified xsi:type="dcterms:W3CDTF">2023-03-15T09:25:25Z</dcterms:modified>
</cp:coreProperties>
</file>