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88" r:id="rId3"/>
    <p:sldId id="789" r:id="rId4"/>
    <p:sldId id="756" r:id="rId5"/>
    <p:sldId id="790" r:id="rId6"/>
    <p:sldId id="757" r:id="rId7"/>
    <p:sldId id="777" r:id="rId8"/>
    <p:sldId id="783" r:id="rId9"/>
    <p:sldId id="784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95" d="100"/>
          <a:sy n="95" d="100"/>
        </p:scale>
        <p:origin x="907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15.03.2023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15.03.2023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15. März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E31715B-ECA6-41C7-807A-EC43B398C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880931"/>
              </p:ext>
            </p:extLst>
          </p:nvPr>
        </p:nvGraphicFramePr>
        <p:xfrm>
          <a:off x="1032783" y="736462"/>
          <a:ext cx="7078433" cy="4231170"/>
        </p:xfrm>
        <a:graphic>
          <a:graphicData uri="http://schemas.openxmlformats.org/drawingml/2006/table">
            <a:tbl>
              <a:tblPr firstRow="1" firstCol="1" bandRow="1"/>
              <a:tblGrid>
                <a:gridCol w="862400">
                  <a:extLst>
                    <a:ext uri="{9D8B030D-6E8A-4147-A177-3AD203B41FA5}">
                      <a16:colId xmlns:a16="http://schemas.microsoft.com/office/drawing/2014/main" val="484971710"/>
                    </a:ext>
                  </a:extLst>
                </a:gridCol>
                <a:gridCol w="862400">
                  <a:extLst>
                    <a:ext uri="{9D8B030D-6E8A-4147-A177-3AD203B41FA5}">
                      <a16:colId xmlns:a16="http://schemas.microsoft.com/office/drawing/2014/main" val="3815125880"/>
                    </a:ext>
                  </a:extLst>
                </a:gridCol>
                <a:gridCol w="142877">
                  <a:extLst>
                    <a:ext uri="{9D8B030D-6E8A-4147-A177-3AD203B41FA5}">
                      <a16:colId xmlns:a16="http://schemas.microsoft.com/office/drawing/2014/main" val="3034223275"/>
                    </a:ext>
                  </a:extLst>
                </a:gridCol>
                <a:gridCol w="861723">
                  <a:extLst>
                    <a:ext uri="{9D8B030D-6E8A-4147-A177-3AD203B41FA5}">
                      <a16:colId xmlns:a16="http://schemas.microsoft.com/office/drawing/2014/main" val="1283794628"/>
                    </a:ext>
                  </a:extLst>
                </a:gridCol>
                <a:gridCol w="1054344">
                  <a:extLst>
                    <a:ext uri="{9D8B030D-6E8A-4147-A177-3AD203B41FA5}">
                      <a16:colId xmlns:a16="http://schemas.microsoft.com/office/drawing/2014/main" val="971981346"/>
                    </a:ext>
                  </a:extLst>
                </a:gridCol>
                <a:gridCol w="142877">
                  <a:extLst>
                    <a:ext uri="{9D8B030D-6E8A-4147-A177-3AD203B41FA5}">
                      <a16:colId xmlns:a16="http://schemas.microsoft.com/office/drawing/2014/main" val="2875116252"/>
                    </a:ext>
                  </a:extLst>
                </a:gridCol>
                <a:gridCol w="1437556">
                  <a:extLst>
                    <a:ext uri="{9D8B030D-6E8A-4147-A177-3AD203B41FA5}">
                      <a16:colId xmlns:a16="http://schemas.microsoft.com/office/drawing/2014/main" val="1109086748"/>
                    </a:ext>
                  </a:extLst>
                </a:gridCol>
                <a:gridCol w="142877">
                  <a:extLst>
                    <a:ext uri="{9D8B030D-6E8A-4147-A177-3AD203B41FA5}">
                      <a16:colId xmlns:a16="http://schemas.microsoft.com/office/drawing/2014/main" val="1038947923"/>
                    </a:ext>
                  </a:extLst>
                </a:gridCol>
                <a:gridCol w="1571379">
                  <a:extLst>
                    <a:ext uri="{9D8B030D-6E8A-4147-A177-3AD203B41FA5}">
                      <a16:colId xmlns:a16="http://schemas.microsoft.com/office/drawing/2014/main" val="1860298721"/>
                    </a:ext>
                  </a:extLst>
                </a:gridCol>
              </a:tblGrid>
              <a:tr h="304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14.03. 12:15 Uhr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15.03.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631219"/>
                  </a:ext>
                </a:extLst>
              </a:tr>
              <a:tr h="539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543292"/>
                  </a:ext>
                </a:extLst>
              </a:tr>
              <a:tr h="142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+9.437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-7.500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48,1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+20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+3.681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02951"/>
                  </a:ext>
                </a:extLst>
              </a:tr>
              <a:tr h="267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(38.276.190)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200.500]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[174/411]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[1.190]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253593"/>
                  </a:ext>
                </a:extLst>
              </a:tr>
              <a:tr h="9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528797"/>
                  </a:ext>
                </a:extLst>
              </a:tr>
              <a:tr h="721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406760"/>
                  </a:ext>
                </a:extLst>
              </a:tr>
              <a:tr h="9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+2.113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+16.800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5,7 %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64.873.898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527771"/>
                  </a:ext>
                </a:extLst>
              </a:tr>
              <a:tr h="267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(914.450)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37.906.300)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63.559.977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568927"/>
                  </a:ext>
                </a:extLst>
              </a:tr>
              <a:tr h="9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52.133.152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93737"/>
                  </a:ext>
                </a:extLst>
              </a:tr>
              <a:tr h="7210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575739"/>
                  </a:ext>
                </a:extLst>
              </a:tr>
              <a:tr h="904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20,2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+159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445277"/>
                  </a:ext>
                </a:extLst>
              </a:tr>
              <a:tr h="904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(169.345)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76,4 %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070290"/>
                  </a:ext>
                </a:extLst>
              </a:tr>
              <a:tr h="1602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62,6 %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780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1D5861-B93F-4402-B6CA-ECAB8E1E8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3D258-BB4C-4BB7-BD57-522EB292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79A507-BCCD-4693-9142-DBE87D86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Meldungen von SARS-CoV-2-Nachweisen über DEMIS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C6AD27-93A0-46C4-87C5-6B5A5DB3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32" y="1330010"/>
            <a:ext cx="7836568" cy="33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1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8C00FC8-A2E4-4416-AE6B-39649489F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27" y="755026"/>
            <a:ext cx="7100299" cy="3881607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F3137C1-2596-4C7E-999A-C38032434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61" y="1352695"/>
            <a:ext cx="6474694" cy="35396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F656F-A5DC-42A3-8DC5-8185682F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393DBB-E47E-4437-A0B2-571AB273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Hospitalisierungs-Inzidenz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378548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04A13C5-6076-45F2-85A9-DE58AE88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818846"/>
            <a:ext cx="5718492" cy="398079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19758-D8A7-496F-B9A2-8B3A0AE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" y="566166"/>
            <a:ext cx="8251111" cy="412555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F5F55D-1829-465E-B907-3E8BC3EC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816045"/>
            <a:ext cx="7975235" cy="383802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15.03.2023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BA3F56-76D0-4D59-ABDA-CDEEC4052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Bildschirmpräsentation (16:9)</PresentationFormat>
  <Paragraphs>148</Paragraphs>
  <Slides>9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Meldungen von SARS-CoV-2-Nachweisen über DEMIS</vt:lpstr>
      <vt:lpstr>Verlauf der 7-Tage-Inzidenz der Bundesländer</vt:lpstr>
      <vt:lpstr>Verlauf der Hospitalisierungs-Inzidenz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Claudia Sievers</cp:lastModifiedBy>
  <cp:revision>804</cp:revision>
  <dcterms:created xsi:type="dcterms:W3CDTF">2015-11-02T12:29:13Z</dcterms:created>
  <dcterms:modified xsi:type="dcterms:W3CDTF">2023-03-15T09:32:32Z</dcterms:modified>
</cp:coreProperties>
</file>