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80CDB5-3168-4A82-B6DA-BB319577CE0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6D3437C-133F-494F-A8C4-2D0968FEC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9F354FA-3B9F-48F9-8035-C1FB7155F3DC}"/>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5" name="Fußzeilenplatzhalter 4">
            <a:extLst>
              <a:ext uri="{FF2B5EF4-FFF2-40B4-BE49-F238E27FC236}">
                <a16:creationId xmlns:a16="http://schemas.microsoft.com/office/drawing/2014/main" id="{FFD2AD2E-FE79-41E4-81D1-03C1BAD5F22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7947623-A0BA-42BE-A9F2-0450953634A3}"/>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2286020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9C8541-5190-4CD8-8C36-A4D251BDC21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769FFB9-DDFE-4CAA-A252-464BD82A656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CD9C292-939E-4A38-9FF4-5A3B202C6418}"/>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5" name="Fußzeilenplatzhalter 4">
            <a:extLst>
              <a:ext uri="{FF2B5EF4-FFF2-40B4-BE49-F238E27FC236}">
                <a16:creationId xmlns:a16="http://schemas.microsoft.com/office/drawing/2014/main" id="{CEE0B52D-A22C-42C3-92D9-0D8AEAFDB50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CE2807C-B51B-4C7A-AA97-41DEA0049EAA}"/>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566541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FFFCFB2-F73D-4A1B-AAEA-5E29EB6EF78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9BBC6BE-0606-4E1E-BE17-FC077D57116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B2614B2-4CC7-4CD3-B63E-B1B07337304F}"/>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5" name="Fußzeilenplatzhalter 4">
            <a:extLst>
              <a:ext uri="{FF2B5EF4-FFF2-40B4-BE49-F238E27FC236}">
                <a16:creationId xmlns:a16="http://schemas.microsoft.com/office/drawing/2014/main" id="{73DC380F-193B-4DD3-9A6D-372014727AF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318DAF0-B261-44AF-AEA6-DAF692B46FDD}"/>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74567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89ADCE-8000-4324-AC24-CF9FEC2ABE7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8E7992C-F2E5-4A84-A9CD-8FC6B749F25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573C809-BB8D-46B5-9811-884DEF8DCFEA}"/>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5" name="Fußzeilenplatzhalter 4">
            <a:extLst>
              <a:ext uri="{FF2B5EF4-FFF2-40B4-BE49-F238E27FC236}">
                <a16:creationId xmlns:a16="http://schemas.microsoft.com/office/drawing/2014/main" id="{A422500D-BAAD-486E-BF2F-88D4D761C7A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65C0083-F193-4943-9A6B-403FD4B97FD5}"/>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1325232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4C3B0-381A-4A90-9FEC-32521B0342D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C5E5D60-C5C9-4AFC-8855-58BB02A71F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E105CC2-A4FF-42BE-A982-265A638E4B5F}"/>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5" name="Fußzeilenplatzhalter 4">
            <a:extLst>
              <a:ext uri="{FF2B5EF4-FFF2-40B4-BE49-F238E27FC236}">
                <a16:creationId xmlns:a16="http://schemas.microsoft.com/office/drawing/2014/main" id="{3D90C911-D21B-4E92-96E1-ABA8F2E1BBE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31AA964-8085-4100-8BA3-B454098FC3B5}"/>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77478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0CDB0F-68CC-4A76-A50A-E72DC507A8E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4F4222D-DCD2-480E-91ED-0732189A575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A0C148D-1FBC-4CA9-8056-D382C10B23C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0FCEFB6-E675-4EFF-B479-D57D0DB17E6D}"/>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6" name="Fußzeilenplatzhalter 5">
            <a:extLst>
              <a:ext uri="{FF2B5EF4-FFF2-40B4-BE49-F238E27FC236}">
                <a16:creationId xmlns:a16="http://schemas.microsoft.com/office/drawing/2014/main" id="{E768FB48-517B-4AEC-B05E-0880A69C47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0F3A5BF-C483-41B2-B7ED-6B7E74D2050F}"/>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59575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2075C0-F3BA-4354-8B20-71B4E1428E9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88CB309-1F18-4A91-BB02-52A2734D2A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6A20EA4-05D8-4526-8192-7D75040CF5F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55A5122-495A-4D9F-ACA4-B8241E555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07CC14B-D39D-49BC-A897-DA852AFC228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810275-9396-4538-B343-3F321004699E}"/>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8" name="Fußzeilenplatzhalter 7">
            <a:extLst>
              <a:ext uri="{FF2B5EF4-FFF2-40B4-BE49-F238E27FC236}">
                <a16:creationId xmlns:a16="http://schemas.microsoft.com/office/drawing/2014/main" id="{28E0A1F4-5D8D-48CD-B143-7B3F9F77C6C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169F95B-0B66-4DD5-859E-22F83DFA28F0}"/>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226483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895306-696C-4531-A3B0-D9742277F96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5A63A2C-1677-4CCF-82B3-3B45D1AE5D50}"/>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4" name="Fußzeilenplatzhalter 3">
            <a:extLst>
              <a:ext uri="{FF2B5EF4-FFF2-40B4-BE49-F238E27FC236}">
                <a16:creationId xmlns:a16="http://schemas.microsoft.com/office/drawing/2014/main" id="{BAEC8C8C-1E78-489B-A0C5-2E2A1891566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BFA5FAB-8BF2-421B-93A5-6594B3EF01C2}"/>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2029001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CCC1761-0C6D-4ACA-9331-F548A986EE0C}"/>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3" name="Fußzeilenplatzhalter 2">
            <a:extLst>
              <a:ext uri="{FF2B5EF4-FFF2-40B4-BE49-F238E27FC236}">
                <a16:creationId xmlns:a16="http://schemas.microsoft.com/office/drawing/2014/main" id="{4AB1DC23-3538-4A1F-B33A-83CBCFA8707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6229F92-F4B1-4F38-8151-0DCE9F4DCAE2}"/>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906414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381979-F26D-4CAD-B4D0-771D766FA3F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0E867C6-9548-491B-B390-A9BA95EA01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4BED083-2652-4639-BF60-D05F20ED7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C36ED19-9CA3-469B-A178-FEE861612C3A}"/>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6" name="Fußzeilenplatzhalter 5">
            <a:extLst>
              <a:ext uri="{FF2B5EF4-FFF2-40B4-BE49-F238E27FC236}">
                <a16:creationId xmlns:a16="http://schemas.microsoft.com/office/drawing/2014/main" id="{AB2F8D87-71CF-4F8F-A63F-2BFD79F24AA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9866030-B5C3-4AA4-86D9-F362E17D8FB8}"/>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3398387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6DC5D3-320F-4135-848B-62F56408E59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DD5F1C2-98C6-4A5C-91C4-F57154DB00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7F7773E-BD24-45EA-826F-B22DB05A5C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B329B03-051B-4D9C-924C-AF8FA3016EC8}"/>
              </a:ext>
            </a:extLst>
          </p:cNvPr>
          <p:cNvSpPr>
            <a:spLocks noGrp="1"/>
          </p:cNvSpPr>
          <p:nvPr>
            <p:ph type="dt" sz="half" idx="10"/>
          </p:nvPr>
        </p:nvSpPr>
        <p:spPr/>
        <p:txBody>
          <a:bodyPr/>
          <a:lstStyle/>
          <a:p>
            <a:fld id="{1C5C3B90-E053-4EE3-9FC0-C0691BB47BF4}" type="datetimeFigureOut">
              <a:rPr lang="de-DE" smtClean="0"/>
              <a:t>29.03.2023</a:t>
            </a:fld>
            <a:endParaRPr lang="de-DE"/>
          </a:p>
        </p:txBody>
      </p:sp>
      <p:sp>
        <p:nvSpPr>
          <p:cNvPr id="6" name="Fußzeilenplatzhalter 5">
            <a:extLst>
              <a:ext uri="{FF2B5EF4-FFF2-40B4-BE49-F238E27FC236}">
                <a16:creationId xmlns:a16="http://schemas.microsoft.com/office/drawing/2014/main" id="{1062FB19-83BA-4621-A461-75A366D1C71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BEAD0EE-58DD-40AA-94EB-95961F959776}"/>
              </a:ext>
            </a:extLst>
          </p:cNvPr>
          <p:cNvSpPr>
            <a:spLocks noGrp="1"/>
          </p:cNvSpPr>
          <p:nvPr>
            <p:ph type="sldNum" sz="quarter" idx="12"/>
          </p:nvPr>
        </p:nvSpPr>
        <p:spPr/>
        <p:txBody>
          <a:bodyPr/>
          <a:lstStyle/>
          <a:p>
            <a:fld id="{7FD06D5C-9225-49BC-A0B6-BB3E225A00CA}" type="slidenum">
              <a:rPr lang="de-DE" smtClean="0"/>
              <a:t>‹Nr.›</a:t>
            </a:fld>
            <a:endParaRPr lang="de-DE"/>
          </a:p>
        </p:txBody>
      </p:sp>
    </p:spTree>
    <p:extLst>
      <p:ext uri="{BB962C8B-B14F-4D97-AF65-F5344CB8AC3E}">
        <p14:creationId xmlns:p14="http://schemas.microsoft.com/office/powerpoint/2010/main" val="266064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F175F65-1B70-4E9D-81C2-CB4247ADDB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A577655-2088-4712-8AE4-0D5E6758B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433694B-88C8-4D9F-81BD-5B4981D286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C3B90-E053-4EE3-9FC0-C0691BB47BF4}" type="datetimeFigureOut">
              <a:rPr lang="de-DE" smtClean="0"/>
              <a:t>29.03.2023</a:t>
            </a:fld>
            <a:endParaRPr lang="de-DE"/>
          </a:p>
        </p:txBody>
      </p:sp>
      <p:sp>
        <p:nvSpPr>
          <p:cNvPr id="5" name="Fußzeilenplatzhalter 4">
            <a:extLst>
              <a:ext uri="{FF2B5EF4-FFF2-40B4-BE49-F238E27FC236}">
                <a16:creationId xmlns:a16="http://schemas.microsoft.com/office/drawing/2014/main" id="{DE8C292D-8C12-4F16-A6F8-7213DC2618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6D4FDDF-8F89-41BE-93A3-7CD539D7EA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06D5C-9225-49BC-A0B6-BB3E225A00CA}" type="slidenum">
              <a:rPr lang="de-DE" smtClean="0"/>
              <a:t>‹Nr.›</a:t>
            </a:fld>
            <a:endParaRPr lang="de-DE"/>
          </a:p>
        </p:txBody>
      </p:sp>
    </p:spTree>
    <p:extLst>
      <p:ext uri="{BB962C8B-B14F-4D97-AF65-F5344CB8AC3E}">
        <p14:creationId xmlns:p14="http://schemas.microsoft.com/office/powerpoint/2010/main" val="2708419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BEDFF6-67B0-4A59-A004-14B720B9BB8C}"/>
              </a:ext>
            </a:extLst>
          </p:cNvPr>
          <p:cNvSpPr>
            <a:spLocks noGrp="1"/>
          </p:cNvSpPr>
          <p:nvPr>
            <p:ph type="ctrTitle"/>
          </p:nvPr>
        </p:nvSpPr>
        <p:spPr/>
        <p:txBody>
          <a:bodyPr/>
          <a:lstStyle/>
          <a:p>
            <a:r>
              <a:rPr lang="en-US" dirty="0"/>
              <a:t>National Public Health Agencies (NPHAs) Workshop</a:t>
            </a:r>
            <a:endParaRPr lang="de-DE" dirty="0"/>
          </a:p>
        </p:txBody>
      </p:sp>
      <p:sp>
        <p:nvSpPr>
          <p:cNvPr id="3" name="Untertitel 2">
            <a:extLst>
              <a:ext uri="{FF2B5EF4-FFF2-40B4-BE49-F238E27FC236}">
                <a16:creationId xmlns:a16="http://schemas.microsoft.com/office/drawing/2014/main" id="{CF8EF456-9F58-4A32-A877-133DDD39D546}"/>
              </a:ext>
            </a:extLst>
          </p:cNvPr>
          <p:cNvSpPr>
            <a:spLocks noGrp="1"/>
          </p:cNvSpPr>
          <p:nvPr>
            <p:ph type="subTitle" idx="1"/>
          </p:nvPr>
        </p:nvSpPr>
        <p:spPr/>
        <p:txBody>
          <a:bodyPr/>
          <a:lstStyle/>
          <a:p>
            <a:r>
              <a:rPr lang="en-US" dirty="0"/>
              <a:t>14-15 March in Geneva, Switzerland</a:t>
            </a:r>
          </a:p>
          <a:p>
            <a:r>
              <a:rPr lang="en-US" dirty="0" err="1"/>
              <a:t>Krisenstab</a:t>
            </a:r>
            <a:r>
              <a:rPr lang="en-US"/>
              <a:t> 29.3.2023 JH</a:t>
            </a:r>
            <a:endParaRPr lang="de-DE" dirty="0"/>
          </a:p>
        </p:txBody>
      </p:sp>
    </p:spTree>
    <p:extLst>
      <p:ext uri="{BB962C8B-B14F-4D97-AF65-F5344CB8AC3E}">
        <p14:creationId xmlns:p14="http://schemas.microsoft.com/office/powerpoint/2010/main" val="1155618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362BEB-EBDC-4A40-A839-83621C4530F2}"/>
              </a:ext>
            </a:extLst>
          </p:cNvPr>
          <p:cNvSpPr>
            <a:spLocks noGrp="1"/>
          </p:cNvSpPr>
          <p:nvPr>
            <p:ph type="title"/>
          </p:nvPr>
        </p:nvSpPr>
        <p:spPr/>
        <p:txBody>
          <a:bodyPr>
            <a:normAutofit fontScale="90000"/>
          </a:bodyPr>
          <a:lstStyle/>
          <a:p>
            <a:r>
              <a:rPr lang="en-US" dirty="0"/>
              <a:t>National Public Health Agencies (NPHAs) Workshop</a:t>
            </a:r>
            <a:br>
              <a:rPr lang="en-US" dirty="0"/>
            </a:br>
            <a:endParaRPr lang="de-DE" dirty="0"/>
          </a:p>
        </p:txBody>
      </p:sp>
      <p:sp>
        <p:nvSpPr>
          <p:cNvPr id="11" name="Inhaltsplatzhalter 10">
            <a:extLst>
              <a:ext uri="{FF2B5EF4-FFF2-40B4-BE49-F238E27FC236}">
                <a16:creationId xmlns:a16="http://schemas.microsoft.com/office/drawing/2014/main" id="{B42FE774-9A9F-4140-9793-943746280D6B}"/>
              </a:ext>
            </a:extLst>
          </p:cNvPr>
          <p:cNvSpPr>
            <a:spLocks noGrp="1"/>
          </p:cNvSpPr>
          <p:nvPr>
            <p:ph idx="1"/>
          </p:nvPr>
        </p:nvSpPr>
        <p:spPr/>
        <p:txBody>
          <a:bodyPr>
            <a:normAutofit lnSpcReduction="10000"/>
          </a:bodyPr>
          <a:lstStyle/>
          <a:p>
            <a:r>
              <a:rPr lang="en-US" dirty="0"/>
              <a:t> Leaders from selected Member States' NPHAs, regional entities, as well as global partners and networks involved in Health Emergency Preparedness and Response. </a:t>
            </a:r>
          </a:p>
          <a:p>
            <a:r>
              <a:rPr lang="en-US" dirty="0"/>
              <a:t>The workshop focused on the role of NPHAs in delivering essential preparedness and response capabilities for public health emergencies. </a:t>
            </a:r>
          </a:p>
          <a:p>
            <a:r>
              <a:rPr lang="en-US" dirty="0"/>
              <a:t>NPHA experiences, highlighting best practices in collaborative surveillance, community protection, safe and scalable clinical care, access to countermeasures, emergency coordination, financing for preparedness and response, and strengthening the public health workforce. </a:t>
            </a:r>
            <a:endParaRPr lang="de-DE" dirty="0"/>
          </a:p>
        </p:txBody>
      </p:sp>
    </p:spTree>
    <p:extLst>
      <p:ext uri="{BB962C8B-B14F-4D97-AF65-F5344CB8AC3E}">
        <p14:creationId xmlns:p14="http://schemas.microsoft.com/office/powerpoint/2010/main" val="1943902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EA544-40A6-4783-B684-47C70273AD4F}"/>
              </a:ext>
            </a:extLst>
          </p:cNvPr>
          <p:cNvSpPr>
            <a:spLocks noGrp="1"/>
          </p:cNvSpPr>
          <p:nvPr>
            <p:ph type="title"/>
          </p:nvPr>
        </p:nvSpPr>
        <p:spPr/>
        <p:txBody>
          <a:bodyPr/>
          <a:lstStyle/>
          <a:p>
            <a:r>
              <a:rPr lang="de-DE" dirty="0"/>
              <a:t>Diskussionsinhalt</a:t>
            </a:r>
          </a:p>
        </p:txBody>
      </p:sp>
      <p:sp>
        <p:nvSpPr>
          <p:cNvPr id="3" name="Inhaltsplatzhalter 2">
            <a:extLst>
              <a:ext uri="{FF2B5EF4-FFF2-40B4-BE49-F238E27FC236}">
                <a16:creationId xmlns:a16="http://schemas.microsoft.com/office/drawing/2014/main" id="{D2934913-5F86-4399-972B-0B8C4AED481B}"/>
              </a:ext>
            </a:extLst>
          </p:cNvPr>
          <p:cNvSpPr>
            <a:spLocks noGrp="1"/>
          </p:cNvSpPr>
          <p:nvPr>
            <p:ph idx="1"/>
          </p:nvPr>
        </p:nvSpPr>
        <p:spPr/>
        <p:txBody>
          <a:bodyPr/>
          <a:lstStyle/>
          <a:p>
            <a:r>
              <a:rPr lang="de-DE" dirty="0"/>
              <a:t>RKI Erfahrung</a:t>
            </a:r>
          </a:p>
          <a:p>
            <a:r>
              <a:rPr lang="de-DE" dirty="0"/>
              <a:t>Austausch</a:t>
            </a:r>
          </a:p>
          <a:p>
            <a:r>
              <a:rPr lang="de-DE" dirty="0"/>
              <a:t>WHO Agenda: </a:t>
            </a:r>
          </a:p>
          <a:p>
            <a:pPr lvl="1"/>
            <a:r>
              <a:rPr lang="de-DE" dirty="0"/>
              <a:t>HERP </a:t>
            </a:r>
            <a:r>
              <a:rPr lang="de-DE" dirty="0" err="1"/>
              <a:t>Prozeß</a:t>
            </a:r>
            <a:r>
              <a:rPr lang="de-DE" dirty="0"/>
              <a:t>: </a:t>
            </a:r>
          </a:p>
          <a:p>
            <a:pPr lvl="2"/>
            <a:r>
              <a:rPr lang="de-DE" dirty="0"/>
              <a:t>WHA 2023</a:t>
            </a:r>
          </a:p>
          <a:p>
            <a:pPr lvl="1"/>
            <a:r>
              <a:rPr lang="de-DE" dirty="0"/>
              <a:t>NPHAs Netzwerk</a:t>
            </a:r>
          </a:p>
        </p:txBody>
      </p:sp>
      <p:pic>
        <p:nvPicPr>
          <p:cNvPr id="4" name="Grafik 3">
            <a:extLst>
              <a:ext uri="{FF2B5EF4-FFF2-40B4-BE49-F238E27FC236}">
                <a16:creationId xmlns:a16="http://schemas.microsoft.com/office/drawing/2014/main" id="{7D807755-EA84-487A-9C23-540EF4E6FEF6}"/>
              </a:ext>
            </a:extLst>
          </p:cNvPr>
          <p:cNvPicPr>
            <a:picLocks noChangeAspect="1"/>
          </p:cNvPicPr>
          <p:nvPr/>
        </p:nvPicPr>
        <p:blipFill>
          <a:blip r:embed="rId2"/>
          <a:stretch>
            <a:fillRect/>
          </a:stretch>
        </p:blipFill>
        <p:spPr>
          <a:xfrm>
            <a:off x="7359241" y="2275059"/>
            <a:ext cx="2468258" cy="3452469"/>
          </a:xfrm>
          <a:prstGeom prst="rect">
            <a:avLst/>
          </a:prstGeom>
        </p:spPr>
      </p:pic>
    </p:spTree>
    <p:extLst>
      <p:ext uri="{BB962C8B-B14F-4D97-AF65-F5344CB8AC3E}">
        <p14:creationId xmlns:p14="http://schemas.microsoft.com/office/powerpoint/2010/main" val="416115147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Words>
  <Application>Microsoft Office PowerPoint</Application>
  <PresentationFormat>Breitbild</PresentationFormat>
  <Paragraphs>14</Paragraphs>
  <Slides>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Calibri</vt:lpstr>
      <vt:lpstr>Calibri Light</vt:lpstr>
      <vt:lpstr>Office</vt:lpstr>
      <vt:lpstr>National Public Health Agencies (NPHAs) Workshop</vt:lpstr>
      <vt:lpstr>National Public Health Agencies (NPHAs) Workshop </vt:lpstr>
      <vt:lpstr>Diskussionsinhalt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Hanefeld, Johanna</dc:creator>
  <cp:lastModifiedBy>Hanefeld, Johanna</cp:lastModifiedBy>
  <cp:revision>2</cp:revision>
  <dcterms:created xsi:type="dcterms:W3CDTF">2023-03-29T07:28:14Z</dcterms:created>
  <dcterms:modified xsi:type="dcterms:W3CDTF">2023-03-29T08:48:44Z</dcterms:modified>
</cp:coreProperties>
</file>