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handoutMasterIdLst>
    <p:handoutMasterId r:id="rId8"/>
  </p:handoutMasterIdLst>
  <p:sldIdLst>
    <p:sldId id="266" r:id="rId2"/>
    <p:sldId id="267" r:id="rId3"/>
    <p:sldId id="268" r:id="rId4"/>
    <p:sldId id="269" r:id="rId5"/>
    <p:sldId id="270" r:id="rId6"/>
  </p:sldIdLst>
  <p:sldSz cx="9144000" cy="5143500" type="screen16x9"/>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5AA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51" autoAdjust="0"/>
    <p:restoredTop sz="94660"/>
  </p:normalViewPr>
  <p:slideViewPr>
    <p:cSldViewPr snapToGrid="0" snapToObjects="1">
      <p:cViewPr varScale="1">
        <p:scale>
          <a:sx n="136" d="100"/>
          <a:sy n="136" d="100"/>
        </p:scale>
        <p:origin x="1026" y="9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12A5B09-A9A8-2644-9E6D-705AA413DA79}" type="datetimeFigureOut">
              <a:rPr lang="de-DE" smtClean="0"/>
              <a:t>29.03.2023</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EDF7B35-E1B4-904A-9F7F-1474D5483FC4}" type="slidenum">
              <a:rPr lang="de-DE" smtClean="0"/>
              <a:t>‹Nr.›</a:t>
            </a:fld>
            <a:endParaRPr lang="de-DE"/>
          </a:p>
        </p:txBody>
      </p:sp>
    </p:spTree>
    <p:extLst>
      <p:ext uri="{BB962C8B-B14F-4D97-AF65-F5344CB8AC3E}">
        <p14:creationId xmlns:p14="http://schemas.microsoft.com/office/powerpoint/2010/main" val="39675581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B55E56-2990-C745-88B9-6378D75E0E12}" type="datetimeFigureOut">
              <a:rPr lang="de-DE" smtClean="0"/>
              <a:t>29.03.2023</a:t>
            </a:fld>
            <a:endParaRPr lang="de-DE"/>
          </a:p>
        </p:txBody>
      </p:sp>
      <p:sp>
        <p:nvSpPr>
          <p:cNvPr id="4" name="Folienbildplatzhalt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DB3B74-E7C2-B34F-8624-8515ACB00503}" type="slidenum">
              <a:rPr lang="de-DE" smtClean="0"/>
              <a:t>‹Nr.›</a:t>
            </a:fld>
            <a:endParaRPr lang="de-DE"/>
          </a:p>
        </p:txBody>
      </p:sp>
    </p:spTree>
    <p:extLst>
      <p:ext uri="{BB962C8B-B14F-4D97-AF65-F5344CB8AC3E}">
        <p14:creationId xmlns:p14="http://schemas.microsoft.com/office/powerpoint/2010/main" val="33947342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E7DB3B74-E7C2-B34F-8624-8515ACB00503}" type="slidenum">
              <a:rPr lang="de-DE" smtClean="0"/>
              <a:t>1</a:t>
            </a:fld>
            <a:endParaRPr lang="de-DE"/>
          </a:p>
        </p:txBody>
      </p:sp>
    </p:spTree>
    <p:extLst>
      <p:ext uri="{BB962C8B-B14F-4D97-AF65-F5344CB8AC3E}">
        <p14:creationId xmlns:p14="http://schemas.microsoft.com/office/powerpoint/2010/main" val="2979723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7" name="Rechteck 6"/>
          <p:cNvSpPr/>
          <p:nvPr userDrawn="1"/>
        </p:nvSpPr>
        <p:spPr>
          <a:xfrm>
            <a:off x="0" y="1038656"/>
            <a:ext cx="8752360" cy="3266654"/>
          </a:xfrm>
          <a:prstGeom prst="rect">
            <a:avLst/>
          </a:prstGeom>
          <a:solidFill>
            <a:srgbClr val="045AA6"/>
          </a:solidFill>
          <a:ln>
            <a:noFill/>
          </a:ln>
          <a:effectLst/>
          <a:extLst>
            <a:ext uri="{FAA26D3D-D897-4be2-8F04-BA451C77F1D7}">
              <ma14:placeholderFlag xmlns:ma14="http://schemas.microsoft.com/office/mac/drawingml/2011/main" xmlns=""/>
            </a:ext>
            <a:ext uri="{C572A759-6A51-4108-AA02-DFA0A04FC94B}">
              <ma14:wrappingTextBoxFlag xmlns:ma14="http://schemas.microsoft.com/office/mac/drawingml/2011/main" xmlns=""/>
            </a:ext>
          </a:ex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9" name="Textfeld 8"/>
          <p:cNvSpPr txBox="1"/>
          <p:nvPr userDrawn="1"/>
        </p:nvSpPr>
        <p:spPr>
          <a:xfrm>
            <a:off x="3624352" y="1698593"/>
            <a:ext cx="5124112" cy="2008934"/>
          </a:xfrm>
          <a:prstGeom prst="rect">
            <a:avLst/>
          </a:prstGeom>
          <a:solidFill>
            <a:srgbClr val="367BB8"/>
          </a:solidFill>
          <a:ln>
            <a:noFill/>
          </a:ln>
          <a:effectLst/>
          <a:extLst>
            <a:ext uri="{FAA26D3D-D897-4be2-8F04-BA451C77F1D7}">
              <ma14:placeholderFlag xmlns:ma14="http://schemas.microsoft.com/office/mac/drawingml/2011/main" xmlns=""/>
            </a:ex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648000" tIns="234000" rIns="684000" bIns="450000" numCol="1" spcCol="0" rtlCol="0" fromWordArt="0" anchor="t" anchorCtr="0" forceAA="0" compatLnSpc="1">
            <a:prstTxWarp prst="textNoShape">
              <a:avLst/>
            </a:prstTxWarp>
            <a:noAutofit/>
          </a:bodyPr>
          <a:lstStyle/>
          <a:p>
            <a:pPr>
              <a:lnSpc>
                <a:spcPts val="1200"/>
              </a:lnSpc>
              <a:spcAft>
                <a:spcPts val="600"/>
              </a:spcAft>
            </a:pPr>
            <a:endParaRPr lang="de-DE" sz="2800" dirty="0">
              <a:solidFill>
                <a:srgbClr val="FFFFFF"/>
              </a:solidFill>
              <a:effectLst/>
              <a:latin typeface="Calibri"/>
              <a:ea typeface="ＭＳ 明朝"/>
              <a:cs typeface="Calibri"/>
            </a:endParaRPr>
          </a:p>
        </p:txBody>
      </p:sp>
      <p:sp>
        <p:nvSpPr>
          <p:cNvPr id="2" name="Titel 1"/>
          <p:cNvSpPr>
            <a:spLocks noGrp="1"/>
          </p:cNvSpPr>
          <p:nvPr>
            <p:ph type="ctrTitle" hasCustomPrompt="1"/>
          </p:nvPr>
        </p:nvSpPr>
        <p:spPr>
          <a:xfrm>
            <a:off x="3934890" y="1700479"/>
            <a:ext cx="4504844" cy="1265345"/>
          </a:xfrm>
        </p:spPr>
        <p:txBody>
          <a:bodyPr lIns="252000" tIns="108000" rIns="252000" bIns="108000" anchor="t" anchorCtr="0">
            <a:noAutofit/>
          </a:bodyPr>
          <a:lstStyle>
            <a:lvl1pPr algn="l">
              <a:defRPr sz="2200" b="1" i="0">
                <a:solidFill>
                  <a:schemeClr val="bg1"/>
                </a:solidFill>
              </a:defRPr>
            </a:lvl1pPr>
          </a:lstStyle>
          <a:p>
            <a:r>
              <a:rPr lang="de-DE" dirty="0"/>
              <a:t>Mastertitelformat  bearbeiten</a:t>
            </a:r>
          </a:p>
        </p:txBody>
      </p:sp>
      <p:sp>
        <p:nvSpPr>
          <p:cNvPr id="4" name="Datumsplatzhalter 3"/>
          <p:cNvSpPr>
            <a:spLocks noGrp="1"/>
          </p:cNvSpPr>
          <p:nvPr>
            <p:ph type="dt" sz="half" idx="10"/>
          </p:nvPr>
        </p:nvSpPr>
        <p:spPr/>
        <p:txBody>
          <a:bodyPr/>
          <a:lstStyle/>
          <a:p>
            <a:r>
              <a:rPr lang="de-DE"/>
              <a:t>29.03.2023</a:t>
            </a:r>
            <a:endParaRPr lang="de-DE" dirty="0"/>
          </a:p>
        </p:txBody>
      </p:sp>
      <p:sp>
        <p:nvSpPr>
          <p:cNvPr id="6" name="Foliennummernplatzhalter 5"/>
          <p:cNvSpPr>
            <a:spLocks noGrp="1"/>
          </p:cNvSpPr>
          <p:nvPr>
            <p:ph type="sldNum" sz="quarter" idx="12"/>
          </p:nvPr>
        </p:nvSpPr>
        <p:spPr/>
        <p:txBody>
          <a:bodyPr/>
          <a:lstStyle/>
          <a:p>
            <a:fld id="{162A217B-ED1C-D84B-8478-63C77FA79618}" type="slidenum">
              <a:rPr lang="de-DE" smtClean="0"/>
              <a:t>‹Nr.›</a:t>
            </a:fld>
            <a:endParaRPr lang="de-DE"/>
          </a:p>
        </p:txBody>
      </p:sp>
      <p:cxnSp>
        <p:nvCxnSpPr>
          <p:cNvPr id="11" name="Gerade Verbindung 10"/>
          <p:cNvCxnSpPr/>
          <p:nvPr userDrawn="1"/>
        </p:nvCxnSpPr>
        <p:spPr>
          <a:xfrm>
            <a:off x="3934890" y="1511745"/>
            <a:ext cx="0" cy="2370308"/>
          </a:xfrm>
          <a:prstGeom prst="line">
            <a:avLst/>
          </a:prstGeom>
          <a:ln>
            <a:solidFill>
              <a:schemeClr val="bg1"/>
            </a:solidFill>
          </a:ln>
          <a:effectLst/>
          <a:extLst>
            <a:ext uri="{FAA26D3D-D897-4be2-8F04-BA451C77F1D7}">
              <ma14:placeholderFlag xmlns:ma14="http://schemas.microsoft.com/office/mac/drawingml/2011/main" xmlns=""/>
            </a:ext>
            <a:ext uri="{C572A759-6A51-4108-AA02-DFA0A04FC94B}">
              <ma14:wrappingTextBoxFlag xmlns:ma14="http://schemas.microsoft.com/office/mac/drawingml/2011/main" xmlns=""/>
            </a:ext>
          </a:extLst>
        </p:spPr>
        <p:style>
          <a:lnRef idx="2">
            <a:schemeClr val="accent1"/>
          </a:lnRef>
          <a:fillRef idx="0">
            <a:schemeClr val="accent1"/>
          </a:fillRef>
          <a:effectRef idx="1">
            <a:schemeClr val="accent1"/>
          </a:effectRef>
          <a:fontRef idx="minor">
            <a:schemeClr val="tx1"/>
          </a:fontRef>
        </p:style>
      </p:cxnSp>
      <p:cxnSp>
        <p:nvCxnSpPr>
          <p:cNvPr id="12" name="Gerade Verbindung 11"/>
          <p:cNvCxnSpPr/>
          <p:nvPr userDrawn="1"/>
        </p:nvCxnSpPr>
        <p:spPr>
          <a:xfrm>
            <a:off x="8439734" y="1507252"/>
            <a:ext cx="0" cy="2374801"/>
          </a:xfrm>
          <a:prstGeom prst="line">
            <a:avLst/>
          </a:prstGeom>
          <a:ln>
            <a:solidFill>
              <a:schemeClr val="bg1"/>
            </a:solidFill>
          </a:ln>
          <a:effectLst/>
          <a:extLst>
            <a:ext uri="{FAA26D3D-D897-4be2-8F04-BA451C77F1D7}">
              <ma14:placeholderFlag xmlns:ma14="http://schemas.microsoft.com/office/mac/drawingml/2011/main" xmlns=""/>
            </a:ext>
            <a:ext uri="{C572A759-6A51-4108-AA02-DFA0A04FC94B}">
              <ma14:wrappingTextBoxFlag xmlns:ma14="http://schemas.microsoft.com/office/mac/drawingml/2011/main" xmlns=""/>
            </a:ext>
          </a:extLst>
        </p:spPr>
        <p:style>
          <a:lnRef idx="2">
            <a:schemeClr val="accent1"/>
          </a:lnRef>
          <a:fillRef idx="0">
            <a:schemeClr val="accent1"/>
          </a:fillRef>
          <a:effectRef idx="1">
            <a:schemeClr val="accent1"/>
          </a:effectRef>
          <a:fontRef idx="minor">
            <a:schemeClr val="tx1"/>
          </a:fontRef>
        </p:style>
      </p:cxnSp>
      <p:sp>
        <p:nvSpPr>
          <p:cNvPr id="14" name="Rechteck 13"/>
          <p:cNvSpPr/>
          <p:nvPr userDrawn="1"/>
        </p:nvSpPr>
        <p:spPr>
          <a:xfrm>
            <a:off x="8748465" y="1700478"/>
            <a:ext cx="395537" cy="2007048"/>
          </a:xfrm>
          <a:prstGeom prst="rect">
            <a:avLst/>
          </a:prstGeom>
          <a:solidFill>
            <a:srgbClr val="689CCA"/>
          </a:solidFill>
          <a:ln>
            <a:noFill/>
          </a:ln>
          <a:effectLst/>
          <a:extLst>
            <a:ext uri="{FAA26D3D-D897-4be2-8F04-BA451C77F1D7}">
              <ma14:placeholderFlag xmlns:ma14="http://schemas.microsoft.com/office/mac/drawingml/2011/main" xmlns=""/>
            </a:ext>
            <a:ext uri="{C572A759-6A51-4108-AA02-DFA0A04FC94B}">
              <ma14:wrappingTextBoxFlag xmlns:ma14="http://schemas.microsoft.com/office/mac/drawingml/2011/main" xmlns=""/>
            </a:ext>
          </a:ex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13" name="Rechteck 12"/>
          <p:cNvSpPr/>
          <p:nvPr userDrawn="1"/>
        </p:nvSpPr>
        <p:spPr>
          <a:xfrm>
            <a:off x="2470601" y="4632408"/>
            <a:ext cx="1258226" cy="511093"/>
          </a:xfrm>
          <a:prstGeom prst="rect">
            <a:avLst/>
          </a:prstGeom>
          <a:solidFill>
            <a:schemeClr val="bg1"/>
          </a:solidFill>
          <a:ln>
            <a:noFill/>
          </a:ln>
          <a:effectLst>
            <a:outerShdw blurRad="40000" dist="23000" dir="5400000" rotWithShape="0">
              <a:schemeClr val="bg1">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5" name="Bildplatzhalter 14"/>
          <p:cNvSpPr>
            <a:spLocks noGrp="1"/>
          </p:cNvSpPr>
          <p:nvPr>
            <p:ph type="pic" sz="quarter" idx="13"/>
          </p:nvPr>
        </p:nvSpPr>
        <p:spPr>
          <a:xfrm>
            <a:off x="0" y="1038225"/>
            <a:ext cx="3319463" cy="3267075"/>
          </a:xfrm>
        </p:spPr>
        <p:txBody>
          <a:bodyPr/>
          <a:lstStyle/>
          <a:p>
            <a:endParaRPr lang="de-DE"/>
          </a:p>
        </p:txBody>
      </p:sp>
      <p:sp>
        <p:nvSpPr>
          <p:cNvPr id="20" name="Rechteck 19"/>
          <p:cNvSpPr/>
          <p:nvPr userDrawn="1"/>
        </p:nvSpPr>
        <p:spPr>
          <a:xfrm>
            <a:off x="89647" y="4717676"/>
            <a:ext cx="8658817" cy="42582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1" name="Textplatzhalter 16"/>
          <p:cNvSpPr>
            <a:spLocks noGrp="1"/>
          </p:cNvSpPr>
          <p:nvPr>
            <p:ph type="body" sz="quarter" idx="14"/>
          </p:nvPr>
        </p:nvSpPr>
        <p:spPr>
          <a:xfrm>
            <a:off x="3935413" y="2965825"/>
            <a:ext cx="4503737" cy="741702"/>
          </a:xfrm>
        </p:spPr>
        <p:txBody>
          <a:bodyPr lIns="252000" tIns="108000" rIns="252000" bIns="144000" anchor="b" anchorCtr="0">
            <a:noAutofit/>
          </a:bodyPr>
          <a:lstStyle>
            <a:lvl1pPr marL="0" indent="0">
              <a:lnSpc>
                <a:spcPts val="2200"/>
              </a:lnSpc>
              <a:spcBef>
                <a:spcPts val="0"/>
              </a:spcBef>
              <a:buNone/>
              <a:defRPr sz="1800">
                <a:solidFill>
                  <a:schemeClr val="bg1"/>
                </a:solidFill>
              </a:defRPr>
            </a:lvl1pPr>
            <a:lvl2pPr marL="457200" indent="0">
              <a:buNone/>
              <a:defRPr>
                <a:solidFill>
                  <a:srgbClr val="FFFFFF"/>
                </a:solidFill>
              </a:defRPr>
            </a:lvl2pPr>
            <a:lvl3pPr marL="914400" indent="0">
              <a:buNone/>
              <a:defRPr>
                <a:solidFill>
                  <a:srgbClr val="FFFFFF"/>
                </a:solidFill>
              </a:defRPr>
            </a:lvl3pPr>
            <a:lvl4pPr marL="1371600" indent="0">
              <a:buNone/>
              <a:defRPr>
                <a:solidFill>
                  <a:srgbClr val="FFFFFF"/>
                </a:solidFill>
              </a:defRPr>
            </a:lvl4pPr>
            <a:lvl5pPr marL="1828800" indent="0">
              <a:buNone/>
              <a:defRPr>
                <a:solidFill>
                  <a:srgbClr val="FFFFFF"/>
                </a:solidFill>
              </a:defRPr>
            </a:lvl5pPr>
          </a:lstStyle>
          <a:p>
            <a:pPr lvl="0"/>
            <a:r>
              <a:rPr lang="de-DE" dirty="0"/>
              <a:t>Mastertextformat bearbeiten</a:t>
            </a:r>
          </a:p>
        </p:txBody>
      </p:sp>
    </p:spTree>
    <p:extLst>
      <p:ext uri="{BB962C8B-B14F-4D97-AF65-F5344CB8AC3E}">
        <p14:creationId xmlns:p14="http://schemas.microsoft.com/office/powerpoint/2010/main" val="148071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_Standardfoto">
    <p:spTree>
      <p:nvGrpSpPr>
        <p:cNvPr id="1" name=""/>
        <p:cNvGrpSpPr/>
        <p:nvPr/>
      </p:nvGrpSpPr>
      <p:grpSpPr>
        <a:xfrm>
          <a:off x="0" y="0"/>
          <a:ext cx="0" cy="0"/>
          <a:chOff x="0" y="0"/>
          <a:chExt cx="0" cy="0"/>
        </a:xfrm>
      </p:grpSpPr>
      <p:pic>
        <p:nvPicPr>
          <p:cNvPr id="12" name="Bild 11" descr="PPT_Background_16zu9.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036631"/>
            <a:ext cx="8747760" cy="3267456"/>
          </a:xfrm>
          <a:prstGeom prst="rect">
            <a:avLst/>
          </a:prstGeom>
        </p:spPr>
      </p:pic>
      <p:sp>
        <p:nvSpPr>
          <p:cNvPr id="21" name="Textfeld 20"/>
          <p:cNvSpPr txBox="1"/>
          <p:nvPr userDrawn="1"/>
        </p:nvSpPr>
        <p:spPr>
          <a:xfrm>
            <a:off x="3624352" y="1698593"/>
            <a:ext cx="5124112" cy="2008934"/>
          </a:xfrm>
          <a:prstGeom prst="rect">
            <a:avLst/>
          </a:prstGeom>
          <a:solidFill>
            <a:srgbClr val="367BB8"/>
          </a:solidFill>
          <a:ln>
            <a:noFill/>
          </a:ln>
          <a:effectLst/>
          <a:extLst>
            <a:ext uri="{FAA26D3D-D897-4be2-8F04-BA451C77F1D7}">
              <ma14:placeholderFlag xmlns:ma14="http://schemas.microsoft.com/office/mac/drawingml/2011/main" xmlns=""/>
            </a:ex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252000" tIns="234000" rIns="252000" bIns="450000" numCol="1" spcCol="0" rtlCol="0" fromWordArt="0" anchor="ctr" anchorCtr="0" forceAA="0" compatLnSpc="1">
            <a:prstTxWarp prst="textNoShape">
              <a:avLst/>
            </a:prstTxWarp>
            <a:noAutofit/>
          </a:bodyPr>
          <a:lstStyle/>
          <a:p>
            <a:pPr>
              <a:lnSpc>
                <a:spcPts val="1200"/>
              </a:lnSpc>
              <a:spcAft>
                <a:spcPts val="600"/>
              </a:spcAft>
            </a:pPr>
            <a:endParaRPr lang="de-DE" sz="2800" dirty="0">
              <a:solidFill>
                <a:srgbClr val="FFFFFF"/>
              </a:solidFill>
              <a:effectLst/>
              <a:latin typeface="Calibri"/>
              <a:ea typeface="ＭＳ 明朝"/>
              <a:cs typeface="Calibri"/>
            </a:endParaRPr>
          </a:p>
        </p:txBody>
      </p:sp>
      <p:cxnSp>
        <p:nvCxnSpPr>
          <p:cNvPr id="23" name="Gerade Verbindung 22"/>
          <p:cNvCxnSpPr/>
          <p:nvPr userDrawn="1"/>
        </p:nvCxnSpPr>
        <p:spPr>
          <a:xfrm>
            <a:off x="3934890" y="1511745"/>
            <a:ext cx="0" cy="2370308"/>
          </a:xfrm>
          <a:prstGeom prst="line">
            <a:avLst/>
          </a:prstGeom>
          <a:ln>
            <a:solidFill>
              <a:schemeClr val="bg1"/>
            </a:solidFill>
          </a:ln>
          <a:effectLst/>
          <a:extLst>
            <a:ext uri="{FAA26D3D-D897-4be2-8F04-BA451C77F1D7}">
              <ma14:placeholderFlag xmlns:ma14="http://schemas.microsoft.com/office/mac/drawingml/2011/main" xmlns=""/>
            </a:ext>
            <a:ext uri="{C572A759-6A51-4108-AA02-DFA0A04FC94B}">
              <ma14:wrappingTextBoxFlag xmlns:ma14="http://schemas.microsoft.com/office/mac/drawingml/2011/main" xmlns=""/>
            </a:ext>
          </a:extLst>
        </p:spPr>
        <p:style>
          <a:lnRef idx="2">
            <a:schemeClr val="accent1"/>
          </a:lnRef>
          <a:fillRef idx="0">
            <a:schemeClr val="accent1"/>
          </a:fillRef>
          <a:effectRef idx="1">
            <a:schemeClr val="accent1"/>
          </a:effectRef>
          <a:fontRef idx="minor">
            <a:schemeClr val="tx1"/>
          </a:fontRef>
        </p:style>
      </p:cxnSp>
      <p:cxnSp>
        <p:nvCxnSpPr>
          <p:cNvPr id="24" name="Gerade Verbindung 23"/>
          <p:cNvCxnSpPr/>
          <p:nvPr userDrawn="1"/>
        </p:nvCxnSpPr>
        <p:spPr>
          <a:xfrm>
            <a:off x="8439734" y="1507252"/>
            <a:ext cx="0" cy="2374801"/>
          </a:xfrm>
          <a:prstGeom prst="line">
            <a:avLst/>
          </a:prstGeom>
          <a:ln>
            <a:solidFill>
              <a:schemeClr val="bg1"/>
            </a:solidFill>
          </a:ln>
          <a:effectLst/>
          <a:extLst>
            <a:ext uri="{FAA26D3D-D897-4be2-8F04-BA451C77F1D7}">
              <ma14:placeholderFlag xmlns:ma14="http://schemas.microsoft.com/office/mac/drawingml/2011/main" xmlns=""/>
            </a:ext>
            <a:ext uri="{C572A759-6A51-4108-AA02-DFA0A04FC94B}">
              <ma14:wrappingTextBoxFlag xmlns:ma14="http://schemas.microsoft.com/office/mac/drawingml/2011/main" xmlns=""/>
            </a:ext>
          </a:extLst>
        </p:spPr>
        <p:style>
          <a:lnRef idx="2">
            <a:schemeClr val="accent1"/>
          </a:lnRef>
          <a:fillRef idx="0">
            <a:schemeClr val="accent1"/>
          </a:fillRef>
          <a:effectRef idx="1">
            <a:schemeClr val="accent1"/>
          </a:effectRef>
          <a:fontRef idx="minor">
            <a:schemeClr val="tx1"/>
          </a:fontRef>
        </p:style>
      </p:cxnSp>
      <p:sp>
        <p:nvSpPr>
          <p:cNvPr id="25" name="Rechteck 24"/>
          <p:cNvSpPr/>
          <p:nvPr userDrawn="1"/>
        </p:nvSpPr>
        <p:spPr>
          <a:xfrm>
            <a:off x="8748465" y="1700478"/>
            <a:ext cx="395537" cy="2007048"/>
          </a:xfrm>
          <a:prstGeom prst="rect">
            <a:avLst/>
          </a:prstGeom>
          <a:solidFill>
            <a:srgbClr val="689CCA"/>
          </a:solidFill>
          <a:ln>
            <a:noFill/>
          </a:ln>
          <a:effectLst/>
          <a:extLst>
            <a:ext uri="{FAA26D3D-D897-4be2-8F04-BA451C77F1D7}">
              <ma14:placeholderFlag xmlns:ma14="http://schemas.microsoft.com/office/mac/drawingml/2011/main" xmlns=""/>
            </a:ext>
            <a:ext uri="{C572A759-6A51-4108-AA02-DFA0A04FC94B}">
              <ma14:wrappingTextBoxFlag xmlns:ma14="http://schemas.microsoft.com/office/mac/drawingml/2011/main" xmlns=""/>
            </a:ext>
          </a:ex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3" name="Datumsplatzhalter 2"/>
          <p:cNvSpPr>
            <a:spLocks noGrp="1"/>
          </p:cNvSpPr>
          <p:nvPr>
            <p:ph type="dt" sz="half" idx="10"/>
          </p:nvPr>
        </p:nvSpPr>
        <p:spPr/>
        <p:txBody>
          <a:bodyPr/>
          <a:lstStyle/>
          <a:p>
            <a:r>
              <a:rPr lang="de-DE"/>
              <a:t>29.03.2023</a:t>
            </a:r>
            <a:endParaRPr lang="de-DE" dirty="0"/>
          </a:p>
        </p:txBody>
      </p:sp>
      <p:sp>
        <p:nvSpPr>
          <p:cNvPr id="5" name="Foliennummernplatzhalter 4"/>
          <p:cNvSpPr>
            <a:spLocks noGrp="1"/>
          </p:cNvSpPr>
          <p:nvPr>
            <p:ph type="sldNum" sz="quarter" idx="12"/>
          </p:nvPr>
        </p:nvSpPr>
        <p:spPr/>
        <p:txBody>
          <a:bodyPr/>
          <a:lstStyle/>
          <a:p>
            <a:fld id="{162A217B-ED1C-D84B-8478-63C77FA79618}" type="slidenum">
              <a:rPr lang="de-DE" smtClean="0"/>
              <a:pPr/>
              <a:t>‹Nr.›</a:t>
            </a:fld>
            <a:endParaRPr lang="de-DE" dirty="0"/>
          </a:p>
        </p:txBody>
      </p:sp>
      <p:sp>
        <p:nvSpPr>
          <p:cNvPr id="15" name="Rechteck 14"/>
          <p:cNvSpPr/>
          <p:nvPr userDrawn="1"/>
        </p:nvSpPr>
        <p:spPr>
          <a:xfrm>
            <a:off x="2470601" y="4632408"/>
            <a:ext cx="1258226" cy="511093"/>
          </a:xfrm>
          <a:prstGeom prst="rect">
            <a:avLst/>
          </a:prstGeom>
          <a:solidFill>
            <a:schemeClr val="bg1"/>
          </a:solidFill>
          <a:ln>
            <a:noFill/>
          </a:ln>
          <a:effectLst>
            <a:outerShdw blurRad="40000" dist="23000" dir="5400000" rotWithShape="0">
              <a:schemeClr val="bg1">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1" name="Rechteck 10"/>
          <p:cNvSpPr/>
          <p:nvPr userDrawn="1"/>
        </p:nvSpPr>
        <p:spPr>
          <a:xfrm>
            <a:off x="89647" y="4717676"/>
            <a:ext cx="8658817" cy="42582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3" name="Titel 1"/>
          <p:cNvSpPr>
            <a:spLocks noGrp="1"/>
          </p:cNvSpPr>
          <p:nvPr>
            <p:ph type="ctrTitle" hasCustomPrompt="1"/>
          </p:nvPr>
        </p:nvSpPr>
        <p:spPr>
          <a:xfrm>
            <a:off x="3934890" y="1700479"/>
            <a:ext cx="4504844" cy="1265345"/>
          </a:xfrm>
        </p:spPr>
        <p:txBody>
          <a:bodyPr lIns="252000" tIns="108000" rIns="252000" bIns="108000" anchor="t" anchorCtr="0">
            <a:noAutofit/>
          </a:bodyPr>
          <a:lstStyle>
            <a:lvl1pPr algn="l">
              <a:defRPr sz="2200" b="1" i="0">
                <a:solidFill>
                  <a:schemeClr val="bg1"/>
                </a:solidFill>
              </a:defRPr>
            </a:lvl1pPr>
          </a:lstStyle>
          <a:p>
            <a:r>
              <a:rPr lang="de-DE" dirty="0"/>
              <a:t>Mastertitelformat  bearbeiten</a:t>
            </a:r>
          </a:p>
        </p:txBody>
      </p:sp>
      <p:sp>
        <p:nvSpPr>
          <p:cNvPr id="14" name="Textplatzhalter 16"/>
          <p:cNvSpPr>
            <a:spLocks noGrp="1"/>
          </p:cNvSpPr>
          <p:nvPr>
            <p:ph type="body" sz="quarter" idx="14"/>
          </p:nvPr>
        </p:nvSpPr>
        <p:spPr>
          <a:xfrm>
            <a:off x="3935413" y="2965825"/>
            <a:ext cx="4503737" cy="741702"/>
          </a:xfrm>
        </p:spPr>
        <p:txBody>
          <a:bodyPr lIns="252000" tIns="108000" rIns="252000" bIns="144000" anchor="b" anchorCtr="0">
            <a:noAutofit/>
          </a:bodyPr>
          <a:lstStyle>
            <a:lvl1pPr marL="0" indent="0">
              <a:lnSpc>
                <a:spcPts val="2200"/>
              </a:lnSpc>
              <a:spcBef>
                <a:spcPts val="0"/>
              </a:spcBef>
              <a:buNone/>
              <a:defRPr sz="1800">
                <a:solidFill>
                  <a:schemeClr val="bg1"/>
                </a:solidFill>
              </a:defRPr>
            </a:lvl1pPr>
            <a:lvl2pPr marL="457200" indent="0">
              <a:buNone/>
              <a:defRPr>
                <a:solidFill>
                  <a:srgbClr val="FFFFFF"/>
                </a:solidFill>
              </a:defRPr>
            </a:lvl2pPr>
            <a:lvl3pPr marL="914400" indent="0">
              <a:buNone/>
              <a:defRPr>
                <a:solidFill>
                  <a:srgbClr val="FFFFFF"/>
                </a:solidFill>
              </a:defRPr>
            </a:lvl3pPr>
            <a:lvl4pPr marL="1371600" indent="0">
              <a:buNone/>
              <a:defRPr>
                <a:solidFill>
                  <a:srgbClr val="FFFFFF"/>
                </a:solidFill>
              </a:defRPr>
            </a:lvl4pPr>
            <a:lvl5pPr marL="1828800" indent="0">
              <a:buNone/>
              <a:defRPr>
                <a:solidFill>
                  <a:srgbClr val="FFFFFF"/>
                </a:solidFill>
              </a:defRPr>
            </a:lvl5pPr>
          </a:lstStyle>
          <a:p>
            <a:pPr lvl="0"/>
            <a:r>
              <a:rPr lang="de-DE" dirty="0"/>
              <a:t>Mastertextformat bearbeiten</a:t>
            </a:r>
          </a:p>
        </p:txBody>
      </p:sp>
    </p:spTree>
    <p:extLst>
      <p:ext uri="{BB962C8B-B14F-4D97-AF65-F5344CB8AC3E}">
        <p14:creationId xmlns:p14="http://schemas.microsoft.com/office/powerpoint/2010/main" val="1996206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a:xfrm>
            <a:off x="457200" y="1426319"/>
            <a:ext cx="7983646" cy="3244635"/>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p>
            <a:r>
              <a:rPr lang="de-DE"/>
              <a:t>29.03.2023</a:t>
            </a:r>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62A217B-ED1C-D84B-8478-63C77FA79618}" type="slidenum">
              <a:rPr lang="de-DE" smtClean="0"/>
              <a:t>‹Nr.›</a:t>
            </a:fld>
            <a:endParaRPr lang="de-DE"/>
          </a:p>
        </p:txBody>
      </p:sp>
      <p:sp>
        <p:nvSpPr>
          <p:cNvPr id="8" name="Titelplatzhalter 1"/>
          <p:cNvSpPr>
            <a:spLocks noGrp="1"/>
          </p:cNvSpPr>
          <p:nvPr>
            <p:ph type="title"/>
          </p:nvPr>
        </p:nvSpPr>
        <p:spPr>
          <a:xfrm>
            <a:off x="457200" y="638404"/>
            <a:ext cx="7983646" cy="714291"/>
          </a:xfrm>
          <a:prstGeom prst="rect">
            <a:avLst/>
          </a:prstGeom>
        </p:spPr>
        <p:txBody>
          <a:bodyPr vert="horz" lIns="0" tIns="0" rIns="0" bIns="0" rtlCol="0" anchor="ctr" anchorCtr="0">
            <a:noAutofit/>
          </a:bodyPr>
          <a:lstStyle/>
          <a:p>
            <a:r>
              <a:rPr lang="de-DE" dirty="0"/>
              <a:t>Mastertitelformat bearbeiten</a:t>
            </a:r>
          </a:p>
        </p:txBody>
      </p:sp>
    </p:spTree>
    <p:extLst>
      <p:ext uri="{BB962C8B-B14F-4D97-AF65-F5344CB8AC3E}">
        <p14:creationId xmlns:p14="http://schemas.microsoft.com/office/powerpoint/2010/main" val="960196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3" name="Datumsplatzhalter 2"/>
          <p:cNvSpPr>
            <a:spLocks noGrp="1"/>
          </p:cNvSpPr>
          <p:nvPr>
            <p:ph type="dt" sz="half" idx="10"/>
          </p:nvPr>
        </p:nvSpPr>
        <p:spPr/>
        <p:txBody>
          <a:bodyPr/>
          <a:lstStyle/>
          <a:p>
            <a:r>
              <a:rPr lang="de-DE"/>
              <a:t>29.03.2023</a:t>
            </a:r>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162A217B-ED1C-D84B-8478-63C77FA79618}" type="slidenum">
              <a:rPr lang="de-DE" smtClean="0"/>
              <a:pPr/>
              <a:t>‹Nr.›</a:t>
            </a:fld>
            <a:endParaRPr lang="de-DE" dirty="0"/>
          </a:p>
        </p:txBody>
      </p:sp>
      <p:sp>
        <p:nvSpPr>
          <p:cNvPr id="6" name="Inhaltsplatzhalter 2"/>
          <p:cNvSpPr>
            <a:spLocks noGrp="1"/>
          </p:cNvSpPr>
          <p:nvPr>
            <p:ph sz="quarter" idx="13"/>
          </p:nvPr>
        </p:nvSpPr>
        <p:spPr>
          <a:xfrm>
            <a:off x="457200" y="1426882"/>
            <a:ext cx="3882920" cy="3236978"/>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Inhaltsplatzhalter 2"/>
          <p:cNvSpPr>
            <a:spLocks noGrp="1"/>
          </p:cNvSpPr>
          <p:nvPr>
            <p:ph sz="quarter" idx="14"/>
          </p:nvPr>
        </p:nvSpPr>
        <p:spPr>
          <a:xfrm>
            <a:off x="4580125" y="1426882"/>
            <a:ext cx="3860721" cy="3236978"/>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Titelplatzhalter 1"/>
          <p:cNvSpPr>
            <a:spLocks noGrp="1"/>
          </p:cNvSpPr>
          <p:nvPr>
            <p:ph type="title"/>
          </p:nvPr>
        </p:nvSpPr>
        <p:spPr>
          <a:xfrm>
            <a:off x="457200" y="638404"/>
            <a:ext cx="7983646" cy="714291"/>
          </a:xfrm>
          <a:prstGeom prst="rect">
            <a:avLst/>
          </a:prstGeom>
        </p:spPr>
        <p:txBody>
          <a:bodyPr vert="horz" lIns="0" tIns="0" rIns="0" bIns="0" rtlCol="0" anchor="ctr" anchorCtr="0">
            <a:noAutofit/>
          </a:bodyPr>
          <a:lstStyle/>
          <a:p>
            <a:r>
              <a:rPr lang="de-DE" dirty="0"/>
              <a:t>Mastertitelformat bearbeiten</a:t>
            </a:r>
          </a:p>
        </p:txBody>
      </p:sp>
    </p:spTree>
    <p:extLst>
      <p:ext uri="{BB962C8B-B14F-4D97-AF65-F5344CB8AC3E}">
        <p14:creationId xmlns:p14="http://schemas.microsoft.com/office/powerpoint/2010/main" val="1638905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3" name="Datumsplatzhalter 2"/>
          <p:cNvSpPr>
            <a:spLocks noGrp="1"/>
          </p:cNvSpPr>
          <p:nvPr>
            <p:ph type="dt" sz="half" idx="10"/>
          </p:nvPr>
        </p:nvSpPr>
        <p:spPr/>
        <p:txBody>
          <a:bodyPr/>
          <a:lstStyle/>
          <a:p>
            <a:r>
              <a:rPr lang="de-DE"/>
              <a:t>29.03.2023</a:t>
            </a:r>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62A217B-ED1C-D84B-8478-63C77FA79618}" type="slidenum">
              <a:rPr lang="de-DE" smtClean="0"/>
              <a:t>‹Nr.›</a:t>
            </a:fld>
            <a:endParaRPr lang="de-DE"/>
          </a:p>
        </p:txBody>
      </p:sp>
      <p:sp>
        <p:nvSpPr>
          <p:cNvPr id="7" name="Titelplatzhalter 1"/>
          <p:cNvSpPr>
            <a:spLocks noGrp="1"/>
          </p:cNvSpPr>
          <p:nvPr>
            <p:ph type="title"/>
          </p:nvPr>
        </p:nvSpPr>
        <p:spPr>
          <a:xfrm>
            <a:off x="457200" y="638404"/>
            <a:ext cx="7983646" cy="714291"/>
          </a:xfrm>
          <a:prstGeom prst="rect">
            <a:avLst/>
          </a:prstGeom>
        </p:spPr>
        <p:txBody>
          <a:bodyPr vert="horz" lIns="0" tIns="0" rIns="0" bIns="0" rtlCol="0" anchor="ctr" anchorCtr="0">
            <a:noAutofit/>
          </a:bodyPr>
          <a:lstStyle/>
          <a:p>
            <a:r>
              <a:rPr lang="de-DE" dirty="0"/>
              <a:t>Mastertitelformat bearbeiten</a:t>
            </a:r>
          </a:p>
        </p:txBody>
      </p:sp>
    </p:spTree>
    <p:extLst>
      <p:ext uri="{BB962C8B-B14F-4D97-AF65-F5344CB8AC3E}">
        <p14:creationId xmlns:p14="http://schemas.microsoft.com/office/powerpoint/2010/main" val="2880025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a:t>29.03.2023</a:t>
            </a:r>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162A217B-ED1C-D84B-8478-63C77FA79618}" type="slidenum">
              <a:rPr lang="de-DE" smtClean="0"/>
              <a:t>‹Nr.›</a:t>
            </a:fld>
            <a:endParaRPr lang="de-DE"/>
          </a:p>
        </p:txBody>
      </p:sp>
    </p:spTree>
    <p:extLst>
      <p:ext uri="{BB962C8B-B14F-4D97-AF65-F5344CB8AC3E}">
        <p14:creationId xmlns:p14="http://schemas.microsoft.com/office/powerpoint/2010/main" val="3658558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3600450"/>
            <a:ext cx="5486400" cy="425054"/>
          </a:xfrm>
        </p:spPr>
        <p:txBody>
          <a:bodyPr anchor="b"/>
          <a:lstStyle>
            <a:lvl1pPr algn="l">
              <a:defRPr sz="2000" b="1"/>
            </a:lvl1pPr>
          </a:lstStyle>
          <a:p>
            <a:r>
              <a:rPr lang="de-DE"/>
              <a:t>Mastertitelformat bearbeiten</a:t>
            </a:r>
          </a:p>
        </p:txBody>
      </p:sp>
      <p:sp>
        <p:nvSpPr>
          <p:cNvPr id="3" name="Bildplatzhalt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umsplatzhalter 4"/>
          <p:cNvSpPr>
            <a:spLocks noGrp="1"/>
          </p:cNvSpPr>
          <p:nvPr>
            <p:ph type="dt" sz="half" idx="10"/>
          </p:nvPr>
        </p:nvSpPr>
        <p:spPr/>
        <p:txBody>
          <a:bodyPr/>
          <a:lstStyle/>
          <a:p>
            <a:r>
              <a:rPr lang="de-DE"/>
              <a:t>29.03.2023</a:t>
            </a:r>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62A217B-ED1C-D84B-8478-63C77FA79618}" type="slidenum">
              <a:rPr lang="de-DE" smtClean="0"/>
              <a:t>‹Nr.›</a:t>
            </a:fld>
            <a:endParaRPr lang="de-DE"/>
          </a:p>
        </p:txBody>
      </p:sp>
    </p:spTree>
    <p:extLst>
      <p:ext uri="{BB962C8B-B14F-4D97-AF65-F5344CB8AC3E}">
        <p14:creationId xmlns:p14="http://schemas.microsoft.com/office/powerpoint/2010/main" val="1405683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Vertikaler Textplatzhalt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a:t>29.03.2023</a:t>
            </a:r>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62A217B-ED1C-D84B-8478-63C77FA79618}" type="slidenum">
              <a:rPr lang="de-DE" smtClean="0"/>
              <a:t>‹Nr.›</a:t>
            </a:fld>
            <a:endParaRPr lang="de-DE"/>
          </a:p>
        </p:txBody>
      </p:sp>
    </p:spTree>
    <p:extLst>
      <p:ext uri="{BB962C8B-B14F-4D97-AF65-F5344CB8AC3E}">
        <p14:creationId xmlns:p14="http://schemas.microsoft.com/office/powerpoint/2010/main" val="3022922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05979"/>
            <a:ext cx="2057400" cy="4388644"/>
          </a:xfrm>
        </p:spPr>
        <p:txBody>
          <a:bodyPr vert="eaVert"/>
          <a:lstStyle/>
          <a:p>
            <a:r>
              <a:rPr lang="de-DE"/>
              <a:t>Mastertitelformat bearbeiten</a:t>
            </a:r>
          </a:p>
        </p:txBody>
      </p:sp>
      <p:sp>
        <p:nvSpPr>
          <p:cNvPr id="3" name="Vertikaler Textplatzhalter 2"/>
          <p:cNvSpPr>
            <a:spLocks noGrp="1"/>
          </p:cNvSpPr>
          <p:nvPr>
            <p:ph type="body" orient="vert" idx="1"/>
          </p:nvPr>
        </p:nvSpPr>
        <p:spPr>
          <a:xfrm>
            <a:off x="457200" y="205979"/>
            <a:ext cx="6019800" cy="4388644"/>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a:t>29.03.2023</a:t>
            </a:r>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62A217B-ED1C-D84B-8478-63C77FA79618}" type="slidenum">
              <a:rPr lang="de-DE" smtClean="0"/>
              <a:t>‹Nr.›</a:t>
            </a:fld>
            <a:endParaRPr lang="de-DE"/>
          </a:p>
        </p:txBody>
      </p:sp>
    </p:spTree>
    <p:extLst>
      <p:ext uri="{BB962C8B-B14F-4D97-AF65-F5344CB8AC3E}">
        <p14:creationId xmlns:p14="http://schemas.microsoft.com/office/powerpoint/2010/main" val="560469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ti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638404"/>
            <a:ext cx="7983646" cy="714291"/>
          </a:xfrm>
          <a:prstGeom prst="rect">
            <a:avLst/>
          </a:prstGeom>
        </p:spPr>
        <p:txBody>
          <a:bodyPr vert="horz" lIns="0" tIns="0" rIns="0" bIns="0" rtlCol="0" anchor="ctr" anchorCtr="0">
            <a:noAutofit/>
          </a:bodyPr>
          <a:lstStyle/>
          <a:p>
            <a:r>
              <a:rPr lang="de-DE" dirty="0"/>
              <a:t>Mastertitelformat bearbeiten</a:t>
            </a:r>
          </a:p>
        </p:txBody>
      </p:sp>
      <p:sp>
        <p:nvSpPr>
          <p:cNvPr id="3" name="Textplatzhalter 2"/>
          <p:cNvSpPr>
            <a:spLocks noGrp="1"/>
          </p:cNvSpPr>
          <p:nvPr>
            <p:ph type="body" idx="1"/>
          </p:nvPr>
        </p:nvSpPr>
        <p:spPr>
          <a:xfrm>
            <a:off x="457200" y="1426882"/>
            <a:ext cx="7983646" cy="3236978"/>
          </a:xfrm>
          <a:prstGeom prst="rect">
            <a:avLst/>
          </a:prstGeom>
        </p:spPr>
        <p:txBody>
          <a:bodyPr vert="horz" lIns="0" tIns="0" rIns="0" bIns="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2"/>
          </p:nvPr>
        </p:nvSpPr>
        <p:spPr>
          <a:xfrm>
            <a:off x="564826" y="4767263"/>
            <a:ext cx="1860421" cy="273844"/>
          </a:xfrm>
          <a:prstGeom prst="rect">
            <a:avLst/>
          </a:prstGeom>
        </p:spPr>
        <p:txBody>
          <a:bodyPr vert="horz" lIns="0" tIns="45720" rIns="0" bIns="45720" rtlCol="0" anchor="ctr"/>
          <a:lstStyle>
            <a:lvl1pPr algn="l">
              <a:defRPr sz="1200">
                <a:solidFill>
                  <a:srgbClr val="045AA6"/>
                </a:solidFill>
              </a:defRPr>
            </a:lvl1pPr>
          </a:lstStyle>
          <a:p>
            <a:r>
              <a:rPr lang="de-DE"/>
              <a:t>29.03.2023</a:t>
            </a:r>
            <a:endParaRPr lang="de-DE" dirty="0"/>
          </a:p>
        </p:txBody>
      </p:sp>
      <p:sp>
        <p:nvSpPr>
          <p:cNvPr id="5" name="Fußzeilenplatzhalter 4"/>
          <p:cNvSpPr>
            <a:spLocks noGrp="1"/>
          </p:cNvSpPr>
          <p:nvPr>
            <p:ph type="ftr" sz="quarter" idx="3"/>
          </p:nvPr>
        </p:nvSpPr>
        <p:spPr>
          <a:xfrm>
            <a:off x="2699792" y="4767263"/>
            <a:ext cx="2895600" cy="273844"/>
          </a:xfrm>
          <a:prstGeom prst="rect">
            <a:avLst/>
          </a:prstGeom>
        </p:spPr>
        <p:txBody>
          <a:bodyPr vert="horz" lIns="0" tIns="45720" rIns="0" bIns="45720" rtlCol="0" anchor="ctr"/>
          <a:lstStyle>
            <a:lvl1pPr algn="l">
              <a:defRPr sz="1200">
                <a:solidFill>
                  <a:srgbClr val="045AA6"/>
                </a:solidFill>
              </a:defRPr>
            </a:lvl1pPr>
          </a:lstStyle>
          <a:p>
            <a:endParaRPr lang="de-DE" dirty="0"/>
          </a:p>
        </p:txBody>
      </p:sp>
      <p:sp>
        <p:nvSpPr>
          <p:cNvPr id="6" name="Foliennummernplatzhalter 5"/>
          <p:cNvSpPr>
            <a:spLocks noGrp="1"/>
          </p:cNvSpPr>
          <p:nvPr>
            <p:ph type="sldNum" sz="quarter" idx="4"/>
          </p:nvPr>
        </p:nvSpPr>
        <p:spPr>
          <a:xfrm>
            <a:off x="7942862" y="4767263"/>
            <a:ext cx="496872" cy="273844"/>
          </a:xfrm>
          <a:prstGeom prst="rect">
            <a:avLst/>
          </a:prstGeom>
        </p:spPr>
        <p:txBody>
          <a:bodyPr vert="horz" lIns="0" tIns="45720" rIns="0" bIns="45720" rtlCol="0" anchor="ctr"/>
          <a:lstStyle>
            <a:lvl1pPr algn="ctr">
              <a:defRPr sz="1200">
                <a:solidFill>
                  <a:srgbClr val="045AA6"/>
                </a:solidFill>
              </a:defRPr>
            </a:lvl1pPr>
          </a:lstStyle>
          <a:p>
            <a:fld id="{162A217B-ED1C-D84B-8478-63C77FA79618}" type="slidenum">
              <a:rPr lang="de-DE" smtClean="0"/>
              <a:pPr/>
              <a:t>‹Nr.›</a:t>
            </a:fld>
            <a:endParaRPr lang="de-DE" dirty="0"/>
          </a:p>
        </p:txBody>
      </p:sp>
      <p:pic>
        <p:nvPicPr>
          <p:cNvPr id="7" name="Bild 6"/>
          <p:cNvPicPr/>
          <p:nvPr userDrawn="1"/>
        </p:nvPicPr>
        <p:blipFill>
          <a:blip r:embed="rId11">
            <a:alphaModFix/>
            <a:extLst>
              <a:ext uri="{28A0092B-C50C-407E-A947-70E740481C1C}">
                <a14:useLocalDpi xmlns:a14="http://schemas.microsoft.com/office/drawing/2010/main" val="0"/>
              </a:ext>
            </a:extLst>
          </a:blip>
          <a:stretch>
            <a:fillRect/>
          </a:stretch>
        </p:blipFill>
        <p:spPr>
          <a:xfrm>
            <a:off x="7184288" y="244999"/>
            <a:ext cx="1530911" cy="446764"/>
          </a:xfrm>
          <a:prstGeom prst="rect">
            <a:avLst/>
          </a:prstGeom>
          <a:extLst>
            <a:ext uri="{FAA26D3D-D897-4be2-8F04-BA451C77F1D7}">
              <ma14:placeholderFlag xmlns:ma14="http://schemas.microsoft.com/office/mac/drawingml/2011/main" xmlns=""/>
            </a:ext>
          </a:extLst>
        </p:spPr>
      </p:pic>
      <p:grpSp>
        <p:nvGrpSpPr>
          <p:cNvPr id="19" name="Gruppierung 18"/>
          <p:cNvGrpSpPr/>
          <p:nvPr userDrawn="1"/>
        </p:nvGrpSpPr>
        <p:grpSpPr>
          <a:xfrm>
            <a:off x="457201" y="4843688"/>
            <a:ext cx="7996881" cy="318545"/>
            <a:chOff x="457200" y="6356350"/>
            <a:chExt cx="7996881" cy="526628"/>
          </a:xfrm>
        </p:grpSpPr>
        <p:cxnSp>
          <p:nvCxnSpPr>
            <p:cNvPr id="12" name="Gerade Verbindung 11"/>
            <p:cNvCxnSpPr/>
            <p:nvPr userDrawn="1"/>
          </p:nvCxnSpPr>
          <p:spPr>
            <a:xfrm>
              <a:off x="7931996" y="6381328"/>
              <a:ext cx="0" cy="501650"/>
            </a:xfrm>
            <a:prstGeom prst="line">
              <a:avLst/>
            </a:prstGeom>
            <a:ln w="6350"/>
            <a:effectLst/>
          </p:spPr>
          <p:style>
            <a:lnRef idx="2">
              <a:schemeClr val="accent1"/>
            </a:lnRef>
            <a:fillRef idx="0">
              <a:schemeClr val="accent1"/>
            </a:fillRef>
            <a:effectRef idx="1">
              <a:schemeClr val="accent1"/>
            </a:effectRef>
            <a:fontRef idx="minor">
              <a:schemeClr val="tx1"/>
            </a:fontRef>
          </p:style>
        </p:cxnSp>
        <p:cxnSp>
          <p:nvCxnSpPr>
            <p:cNvPr id="13" name="Gerade Verbindung 12"/>
            <p:cNvCxnSpPr/>
            <p:nvPr userDrawn="1"/>
          </p:nvCxnSpPr>
          <p:spPr>
            <a:xfrm>
              <a:off x="2594239" y="6366707"/>
              <a:ext cx="0" cy="501650"/>
            </a:xfrm>
            <a:prstGeom prst="line">
              <a:avLst/>
            </a:prstGeom>
            <a:ln w="6350"/>
            <a:effectLst/>
          </p:spPr>
          <p:style>
            <a:lnRef idx="2">
              <a:schemeClr val="accent1"/>
            </a:lnRef>
            <a:fillRef idx="0">
              <a:schemeClr val="accent1"/>
            </a:fillRef>
            <a:effectRef idx="1">
              <a:schemeClr val="accent1"/>
            </a:effectRef>
            <a:fontRef idx="minor">
              <a:schemeClr val="tx1"/>
            </a:fontRef>
          </p:style>
        </p:cxnSp>
        <p:cxnSp>
          <p:nvCxnSpPr>
            <p:cNvPr id="14" name="Gerade Verbindung 13"/>
            <p:cNvCxnSpPr/>
            <p:nvPr userDrawn="1"/>
          </p:nvCxnSpPr>
          <p:spPr>
            <a:xfrm>
              <a:off x="457200" y="6356350"/>
              <a:ext cx="0" cy="501650"/>
            </a:xfrm>
            <a:prstGeom prst="line">
              <a:avLst/>
            </a:prstGeom>
            <a:ln w="6350"/>
            <a:effectLst/>
          </p:spPr>
          <p:style>
            <a:lnRef idx="2">
              <a:schemeClr val="accent1"/>
            </a:lnRef>
            <a:fillRef idx="0">
              <a:schemeClr val="accent1"/>
            </a:fillRef>
            <a:effectRef idx="1">
              <a:schemeClr val="accent1"/>
            </a:effectRef>
            <a:fontRef idx="minor">
              <a:schemeClr val="tx1"/>
            </a:fontRef>
          </p:style>
        </p:cxnSp>
        <p:cxnSp>
          <p:nvCxnSpPr>
            <p:cNvPr id="16" name="Gerade Verbindung 15"/>
            <p:cNvCxnSpPr/>
            <p:nvPr userDrawn="1"/>
          </p:nvCxnSpPr>
          <p:spPr>
            <a:xfrm>
              <a:off x="8454081" y="6381328"/>
              <a:ext cx="0" cy="501650"/>
            </a:xfrm>
            <a:prstGeom prst="line">
              <a:avLst/>
            </a:prstGeom>
            <a:ln w="6350"/>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20595598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61" r:id="rId4"/>
    <p:sldLayoutId id="2147483654" r:id="rId5"/>
    <p:sldLayoutId id="2147483655" r:id="rId6"/>
    <p:sldLayoutId id="2147483657" r:id="rId7"/>
    <p:sldLayoutId id="2147483658" r:id="rId8"/>
    <p:sldLayoutId id="2147483659" r:id="rId9"/>
  </p:sldLayoutIdLst>
  <p:hf hdr="0"/>
  <p:txStyles>
    <p:titleStyle>
      <a:lvl1pPr algn="l" defTabSz="457200" rtl="0" eaLnBrk="1" latinLnBrk="0" hangingPunct="1">
        <a:lnSpc>
          <a:spcPct val="100000"/>
        </a:lnSpc>
        <a:spcBef>
          <a:spcPct val="0"/>
        </a:spcBef>
        <a:buNone/>
        <a:defRPr sz="2200" b="1" kern="1200">
          <a:solidFill>
            <a:srgbClr val="045AA6"/>
          </a:solidFill>
          <a:latin typeface="+mj-lt"/>
          <a:ea typeface="+mj-ea"/>
          <a:cs typeface="+mj-cs"/>
        </a:defRPr>
      </a:lvl1pPr>
    </p:titleStyle>
    <p:bodyStyle>
      <a:lvl1pPr marL="342900" indent="-342900" algn="l" defTabSz="457200" rtl="0" eaLnBrk="1" latinLnBrk="0" hangingPunct="1">
        <a:spcBef>
          <a:spcPts val="432"/>
        </a:spcBef>
        <a:buClr>
          <a:srgbClr val="045AA6"/>
        </a:buClr>
        <a:buFont typeface="Wingdings" charset="2"/>
        <a:buChar char="§"/>
        <a:defRPr sz="2000" kern="1200">
          <a:solidFill>
            <a:schemeClr val="tx1"/>
          </a:solidFill>
          <a:latin typeface="+mn-lt"/>
          <a:ea typeface="+mn-ea"/>
          <a:cs typeface="+mn-cs"/>
        </a:defRPr>
      </a:lvl1pPr>
      <a:lvl2pPr marL="742950" indent="-285750" algn="l" defTabSz="457200" rtl="0" eaLnBrk="1" latinLnBrk="0" hangingPunct="1">
        <a:spcBef>
          <a:spcPts val="432"/>
        </a:spcBef>
        <a:buClr>
          <a:srgbClr val="045AA6"/>
        </a:buClr>
        <a:buFont typeface="Wingdings" charset="2"/>
        <a:buChar char="§"/>
        <a:defRPr sz="1800" kern="1200">
          <a:solidFill>
            <a:schemeClr val="tx1"/>
          </a:solidFill>
          <a:latin typeface="+mn-lt"/>
          <a:ea typeface="+mn-ea"/>
          <a:cs typeface="+mn-cs"/>
        </a:defRPr>
      </a:lvl2pPr>
      <a:lvl3pPr marL="1143000" indent="-228600" algn="l" defTabSz="457200" rtl="0" eaLnBrk="1" latinLnBrk="0" hangingPunct="1">
        <a:spcBef>
          <a:spcPts val="432"/>
        </a:spcBef>
        <a:buClr>
          <a:srgbClr val="045AA6"/>
        </a:buClr>
        <a:buFont typeface="Wingdings" charset="2"/>
        <a:buChar char="§"/>
        <a:defRPr sz="1600" kern="1200">
          <a:solidFill>
            <a:schemeClr val="tx1"/>
          </a:solidFill>
          <a:latin typeface="+mn-lt"/>
          <a:ea typeface="+mn-ea"/>
          <a:cs typeface="+mn-cs"/>
        </a:defRPr>
      </a:lvl3pPr>
      <a:lvl4pPr marL="1600200" indent="-228600" algn="l" defTabSz="457200" rtl="0" eaLnBrk="1" latinLnBrk="0" hangingPunct="1">
        <a:spcBef>
          <a:spcPts val="432"/>
        </a:spcBef>
        <a:buClr>
          <a:srgbClr val="045AA6"/>
        </a:buClr>
        <a:buFont typeface="Wingdings" charset="2"/>
        <a:buChar char="§"/>
        <a:defRPr sz="1400" kern="1200">
          <a:solidFill>
            <a:schemeClr val="tx1"/>
          </a:solidFill>
          <a:latin typeface="+mn-lt"/>
          <a:ea typeface="+mn-ea"/>
          <a:cs typeface="+mn-cs"/>
        </a:defRPr>
      </a:lvl4pPr>
      <a:lvl5pPr marL="2057400" indent="-228600" algn="l" defTabSz="457200" rtl="0" eaLnBrk="1" latinLnBrk="0" hangingPunct="1">
        <a:spcBef>
          <a:spcPts val="432"/>
        </a:spcBef>
        <a:buClr>
          <a:srgbClr val="045AA6"/>
        </a:buClr>
        <a:buFont typeface="Wingdings"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86BF1208-4E5B-401C-A8FD-42EE82998000}"/>
              </a:ext>
            </a:extLst>
          </p:cNvPr>
          <p:cNvSpPr>
            <a:spLocks noGrp="1"/>
          </p:cNvSpPr>
          <p:nvPr>
            <p:ph type="body" sz="quarter" idx="13"/>
          </p:nvPr>
        </p:nvSpPr>
        <p:spPr>
          <a:xfrm>
            <a:off x="457201" y="1426319"/>
            <a:ext cx="5455920" cy="3244635"/>
          </a:xfrm>
        </p:spPr>
        <p:txBody>
          <a:bodyPr>
            <a:normAutofit/>
          </a:bodyPr>
          <a:lstStyle/>
          <a:p>
            <a:r>
              <a:rPr lang="de-DE" dirty="0"/>
              <a:t>Masterarbeit MPH, BSPH</a:t>
            </a:r>
          </a:p>
          <a:p>
            <a:r>
              <a:rPr lang="de-DE" dirty="0"/>
              <a:t>Kurze, anonyme Onlinebefragung, 10/2022</a:t>
            </a:r>
          </a:p>
          <a:p>
            <a:r>
              <a:rPr lang="de-DE" dirty="0"/>
              <a:t>Erfahrungen des kommunalen ÖGD, Einflussfaktoren, Bedarfe in der Zusammenarbeit</a:t>
            </a:r>
          </a:p>
          <a:p>
            <a:pPr lvl="1">
              <a:spcBef>
                <a:spcPts val="600"/>
              </a:spcBef>
              <a:buFont typeface="Wingdings" panose="05000000000000000000" pitchFamily="2" charset="2"/>
              <a:buChar char="§"/>
            </a:pPr>
            <a:r>
              <a:rPr lang="de-DE" dirty="0"/>
              <a:t>Krisenplanung vor der COVID-19-Pandemie</a:t>
            </a:r>
          </a:p>
          <a:p>
            <a:pPr lvl="1">
              <a:spcBef>
                <a:spcPts val="600"/>
              </a:spcBef>
              <a:buFont typeface="Wingdings" panose="05000000000000000000" pitchFamily="2" charset="2"/>
              <a:buChar char="§"/>
            </a:pPr>
            <a:r>
              <a:rPr lang="de-DE" dirty="0"/>
              <a:t>Bewältigung der COVID-19-Pandemie</a:t>
            </a:r>
          </a:p>
          <a:p>
            <a:pPr lvl="1">
              <a:spcBef>
                <a:spcPts val="600"/>
              </a:spcBef>
              <a:buFont typeface="Wingdings" panose="05000000000000000000" pitchFamily="2" charset="2"/>
              <a:buChar char="§"/>
            </a:pPr>
            <a:r>
              <a:rPr lang="de-DE" dirty="0"/>
              <a:t>Aufbau- und </a:t>
            </a:r>
            <a:r>
              <a:rPr lang="de-DE" sz="1800" dirty="0"/>
              <a:t>Ablauforganisation, </a:t>
            </a:r>
            <a:r>
              <a:rPr lang="de-DE" dirty="0"/>
              <a:t>Personal</a:t>
            </a:r>
          </a:p>
          <a:p>
            <a:pPr lvl="1">
              <a:spcBef>
                <a:spcPts val="600"/>
              </a:spcBef>
              <a:buFont typeface="Wingdings" panose="05000000000000000000" pitchFamily="2" charset="2"/>
              <a:buChar char="§"/>
            </a:pPr>
            <a:r>
              <a:rPr lang="de-DE" dirty="0"/>
              <a:t>Normalbetrieb, Externe Krisenkommunikation</a:t>
            </a:r>
          </a:p>
          <a:p>
            <a:pPr lvl="1">
              <a:spcBef>
                <a:spcPts val="600"/>
              </a:spcBef>
              <a:buFont typeface="Wingdings" panose="05000000000000000000" pitchFamily="2" charset="2"/>
              <a:buChar char="§"/>
            </a:pPr>
            <a:r>
              <a:rPr lang="de-DE" dirty="0"/>
              <a:t>Evaluierung</a:t>
            </a:r>
          </a:p>
          <a:p>
            <a:endParaRPr lang="de-DE" dirty="0"/>
          </a:p>
          <a:p>
            <a:endParaRPr lang="de-DE" dirty="0"/>
          </a:p>
        </p:txBody>
      </p:sp>
      <p:sp>
        <p:nvSpPr>
          <p:cNvPr id="3" name="Datumsplatzhalter 2">
            <a:extLst>
              <a:ext uri="{FF2B5EF4-FFF2-40B4-BE49-F238E27FC236}">
                <a16:creationId xmlns:a16="http://schemas.microsoft.com/office/drawing/2014/main" id="{D17403DC-DC0A-43FB-8A24-07F2BC3AEF03}"/>
              </a:ext>
            </a:extLst>
          </p:cNvPr>
          <p:cNvSpPr>
            <a:spLocks noGrp="1"/>
          </p:cNvSpPr>
          <p:nvPr>
            <p:ph type="dt" sz="half" idx="10"/>
          </p:nvPr>
        </p:nvSpPr>
        <p:spPr/>
        <p:txBody>
          <a:bodyPr/>
          <a:lstStyle/>
          <a:p>
            <a:r>
              <a:rPr lang="de-DE"/>
              <a:t>29.03.2023</a:t>
            </a:r>
          </a:p>
        </p:txBody>
      </p:sp>
      <p:sp>
        <p:nvSpPr>
          <p:cNvPr id="4" name="Fußzeilenplatzhalter 3">
            <a:extLst>
              <a:ext uri="{FF2B5EF4-FFF2-40B4-BE49-F238E27FC236}">
                <a16:creationId xmlns:a16="http://schemas.microsoft.com/office/drawing/2014/main" id="{1DBDE4B0-F5C8-423D-BC9D-9DD9E1D28AF8}"/>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C2636C93-7299-4F56-8548-9E990700CCAA}"/>
              </a:ext>
            </a:extLst>
          </p:cNvPr>
          <p:cNvSpPr>
            <a:spLocks noGrp="1"/>
          </p:cNvSpPr>
          <p:nvPr>
            <p:ph type="sldNum" sz="quarter" idx="12"/>
          </p:nvPr>
        </p:nvSpPr>
        <p:spPr/>
        <p:txBody>
          <a:bodyPr/>
          <a:lstStyle/>
          <a:p>
            <a:fld id="{162A217B-ED1C-D84B-8478-63C77FA79618}" type="slidenum">
              <a:rPr lang="de-DE" smtClean="0"/>
              <a:t>1</a:t>
            </a:fld>
            <a:endParaRPr lang="de-DE"/>
          </a:p>
        </p:txBody>
      </p:sp>
      <p:sp>
        <p:nvSpPr>
          <p:cNvPr id="6" name="Titel 5">
            <a:extLst>
              <a:ext uri="{FF2B5EF4-FFF2-40B4-BE49-F238E27FC236}">
                <a16:creationId xmlns:a16="http://schemas.microsoft.com/office/drawing/2014/main" id="{0B344DF1-6E11-4F01-9BD1-72810977025C}"/>
              </a:ext>
            </a:extLst>
          </p:cNvPr>
          <p:cNvSpPr>
            <a:spLocks noGrp="1"/>
          </p:cNvSpPr>
          <p:nvPr>
            <p:ph type="title"/>
          </p:nvPr>
        </p:nvSpPr>
        <p:spPr/>
        <p:txBody>
          <a:bodyPr/>
          <a:lstStyle/>
          <a:p>
            <a:r>
              <a:rPr lang="de-DE" dirty="0"/>
              <a:t>Erfahrungen deutscher Gesundheitsämter mit dem Krisenmanagement während der COVID-19-Pandemie 2020 - 2022</a:t>
            </a:r>
          </a:p>
        </p:txBody>
      </p:sp>
      <p:pic>
        <p:nvPicPr>
          <p:cNvPr id="7" name="Grafik 6">
            <a:extLst>
              <a:ext uri="{FF2B5EF4-FFF2-40B4-BE49-F238E27FC236}">
                <a16:creationId xmlns:a16="http://schemas.microsoft.com/office/drawing/2014/main" id="{A34221E5-A18E-42EB-9606-7AE0533E7CBD}"/>
              </a:ext>
            </a:extLst>
          </p:cNvPr>
          <p:cNvPicPr>
            <a:picLocks noChangeAspect="1"/>
          </p:cNvPicPr>
          <p:nvPr/>
        </p:nvPicPr>
        <p:blipFill>
          <a:blip r:embed="rId3"/>
          <a:stretch>
            <a:fillRect/>
          </a:stretch>
        </p:blipFill>
        <p:spPr>
          <a:xfrm>
            <a:off x="6024742" y="1426318"/>
            <a:ext cx="3119257" cy="3244635"/>
          </a:xfrm>
          <a:prstGeom prst="rect">
            <a:avLst/>
          </a:prstGeom>
        </p:spPr>
      </p:pic>
    </p:spTree>
    <p:extLst>
      <p:ext uri="{BB962C8B-B14F-4D97-AF65-F5344CB8AC3E}">
        <p14:creationId xmlns:p14="http://schemas.microsoft.com/office/powerpoint/2010/main" val="319303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E11BA65B-03DE-4AD1-A875-78DECFAC2DEC}"/>
              </a:ext>
            </a:extLst>
          </p:cNvPr>
          <p:cNvSpPr>
            <a:spLocks noGrp="1"/>
          </p:cNvSpPr>
          <p:nvPr>
            <p:ph type="dt" sz="half" idx="10"/>
          </p:nvPr>
        </p:nvSpPr>
        <p:spPr/>
        <p:txBody>
          <a:bodyPr/>
          <a:lstStyle/>
          <a:p>
            <a:r>
              <a:rPr lang="de-DE"/>
              <a:t>29.03.2023</a:t>
            </a:r>
          </a:p>
        </p:txBody>
      </p:sp>
      <p:sp>
        <p:nvSpPr>
          <p:cNvPr id="4" name="Fußzeilenplatzhalter 3">
            <a:extLst>
              <a:ext uri="{FF2B5EF4-FFF2-40B4-BE49-F238E27FC236}">
                <a16:creationId xmlns:a16="http://schemas.microsoft.com/office/drawing/2014/main" id="{8F92F009-C35A-4538-B01D-AE86CC944E7F}"/>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7790B06-2BDF-4ADB-9A99-60CD931AE128}"/>
              </a:ext>
            </a:extLst>
          </p:cNvPr>
          <p:cNvSpPr>
            <a:spLocks noGrp="1"/>
          </p:cNvSpPr>
          <p:nvPr>
            <p:ph type="sldNum" sz="quarter" idx="12"/>
          </p:nvPr>
        </p:nvSpPr>
        <p:spPr/>
        <p:txBody>
          <a:bodyPr/>
          <a:lstStyle/>
          <a:p>
            <a:fld id="{162A217B-ED1C-D84B-8478-63C77FA79618}" type="slidenum">
              <a:rPr lang="de-DE" smtClean="0"/>
              <a:t>2</a:t>
            </a:fld>
            <a:endParaRPr lang="de-DE"/>
          </a:p>
        </p:txBody>
      </p:sp>
      <p:sp>
        <p:nvSpPr>
          <p:cNvPr id="6" name="Titel 5">
            <a:extLst>
              <a:ext uri="{FF2B5EF4-FFF2-40B4-BE49-F238E27FC236}">
                <a16:creationId xmlns:a16="http://schemas.microsoft.com/office/drawing/2014/main" id="{CD20926A-2EB5-488E-A0E9-F275DEEDBA5A}"/>
              </a:ext>
            </a:extLst>
          </p:cNvPr>
          <p:cNvSpPr>
            <a:spLocks noGrp="1"/>
          </p:cNvSpPr>
          <p:nvPr>
            <p:ph type="title"/>
          </p:nvPr>
        </p:nvSpPr>
        <p:spPr/>
        <p:txBody>
          <a:bodyPr/>
          <a:lstStyle/>
          <a:p>
            <a:r>
              <a:rPr lang="de-DE" dirty="0"/>
              <a:t>Ausgewählte Ergebnisse Krisenpläne und Personal</a:t>
            </a:r>
          </a:p>
        </p:txBody>
      </p:sp>
      <p:pic>
        <p:nvPicPr>
          <p:cNvPr id="7" name="Grafik 6">
            <a:extLst>
              <a:ext uri="{FF2B5EF4-FFF2-40B4-BE49-F238E27FC236}">
                <a16:creationId xmlns:a16="http://schemas.microsoft.com/office/drawing/2014/main" id="{E3D4673B-79E4-4736-A4CF-F13E456F621C}"/>
              </a:ext>
            </a:extLst>
          </p:cNvPr>
          <p:cNvPicPr>
            <a:picLocks noChangeAspect="1"/>
          </p:cNvPicPr>
          <p:nvPr/>
        </p:nvPicPr>
        <p:blipFill>
          <a:blip r:embed="rId2"/>
          <a:stretch>
            <a:fillRect/>
          </a:stretch>
        </p:blipFill>
        <p:spPr>
          <a:xfrm>
            <a:off x="279399" y="1752160"/>
            <a:ext cx="4209592" cy="2558771"/>
          </a:xfrm>
          <a:prstGeom prst="rect">
            <a:avLst/>
          </a:prstGeom>
        </p:spPr>
      </p:pic>
      <p:pic>
        <p:nvPicPr>
          <p:cNvPr id="8" name="Grafik 7">
            <a:extLst>
              <a:ext uri="{FF2B5EF4-FFF2-40B4-BE49-F238E27FC236}">
                <a16:creationId xmlns:a16="http://schemas.microsoft.com/office/drawing/2014/main" id="{705477FB-2A51-4885-9889-961BBB52C962}"/>
              </a:ext>
            </a:extLst>
          </p:cNvPr>
          <p:cNvPicPr>
            <a:picLocks noChangeAspect="1"/>
          </p:cNvPicPr>
          <p:nvPr/>
        </p:nvPicPr>
        <p:blipFill>
          <a:blip r:embed="rId3"/>
          <a:stretch>
            <a:fillRect/>
          </a:stretch>
        </p:blipFill>
        <p:spPr>
          <a:xfrm>
            <a:off x="4572000" y="1688384"/>
            <a:ext cx="4209592" cy="2816712"/>
          </a:xfrm>
          <a:prstGeom prst="rect">
            <a:avLst/>
          </a:prstGeom>
        </p:spPr>
      </p:pic>
      <p:sp>
        <p:nvSpPr>
          <p:cNvPr id="10" name="Textfeld 9">
            <a:extLst>
              <a:ext uri="{FF2B5EF4-FFF2-40B4-BE49-F238E27FC236}">
                <a16:creationId xmlns:a16="http://schemas.microsoft.com/office/drawing/2014/main" id="{F2958797-59C1-4749-93E9-7E68E2B36782}"/>
              </a:ext>
            </a:extLst>
          </p:cNvPr>
          <p:cNvSpPr txBox="1"/>
          <p:nvPr/>
        </p:nvSpPr>
        <p:spPr>
          <a:xfrm>
            <a:off x="301413" y="1463588"/>
            <a:ext cx="1283941" cy="369332"/>
          </a:xfrm>
          <a:prstGeom prst="rect">
            <a:avLst/>
          </a:prstGeom>
          <a:noFill/>
        </p:spPr>
        <p:txBody>
          <a:bodyPr wrap="none" rtlCol="0">
            <a:spAutoFit/>
          </a:bodyPr>
          <a:lstStyle/>
          <a:p>
            <a:r>
              <a:rPr lang="de-DE" dirty="0"/>
              <a:t>Krisenpläne</a:t>
            </a:r>
          </a:p>
        </p:txBody>
      </p:sp>
      <p:sp>
        <p:nvSpPr>
          <p:cNvPr id="11" name="Textfeld 10">
            <a:extLst>
              <a:ext uri="{FF2B5EF4-FFF2-40B4-BE49-F238E27FC236}">
                <a16:creationId xmlns:a16="http://schemas.microsoft.com/office/drawing/2014/main" id="{22D5849F-022F-4270-A860-2CADA4517788}"/>
              </a:ext>
            </a:extLst>
          </p:cNvPr>
          <p:cNvSpPr txBox="1"/>
          <p:nvPr/>
        </p:nvSpPr>
        <p:spPr>
          <a:xfrm>
            <a:off x="4572000" y="1356630"/>
            <a:ext cx="987193" cy="369332"/>
          </a:xfrm>
          <a:prstGeom prst="rect">
            <a:avLst/>
          </a:prstGeom>
          <a:noFill/>
        </p:spPr>
        <p:txBody>
          <a:bodyPr wrap="none" rtlCol="0">
            <a:spAutoFit/>
          </a:bodyPr>
          <a:lstStyle/>
          <a:p>
            <a:r>
              <a:rPr lang="de-DE" dirty="0"/>
              <a:t>Personal</a:t>
            </a:r>
          </a:p>
        </p:txBody>
      </p:sp>
    </p:spTree>
    <p:extLst>
      <p:ext uri="{BB962C8B-B14F-4D97-AF65-F5344CB8AC3E}">
        <p14:creationId xmlns:p14="http://schemas.microsoft.com/office/powerpoint/2010/main" val="1205357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E11BA65B-03DE-4AD1-A875-78DECFAC2DEC}"/>
              </a:ext>
            </a:extLst>
          </p:cNvPr>
          <p:cNvSpPr>
            <a:spLocks noGrp="1"/>
          </p:cNvSpPr>
          <p:nvPr>
            <p:ph type="dt" sz="half" idx="10"/>
          </p:nvPr>
        </p:nvSpPr>
        <p:spPr/>
        <p:txBody>
          <a:bodyPr/>
          <a:lstStyle/>
          <a:p>
            <a:r>
              <a:rPr lang="de-DE"/>
              <a:t>29.03.2023</a:t>
            </a:r>
          </a:p>
        </p:txBody>
      </p:sp>
      <p:sp>
        <p:nvSpPr>
          <p:cNvPr id="4" name="Fußzeilenplatzhalter 3">
            <a:extLst>
              <a:ext uri="{FF2B5EF4-FFF2-40B4-BE49-F238E27FC236}">
                <a16:creationId xmlns:a16="http://schemas.microsoft.com/office/drawing/2014/main" id="{8F92F009-C35A-4538-B01D-AE86CC944E7F}"/>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7790B06-2BDF-4ADB-9A99-60CD931AE128}"/>
              </a:ext>
            </a:extLst>
          </p:cNvPr>
          <p:cNvSpPr>
            <a:spLocks noGrp="1"/>
          </p:cNvSpPr>
          <p:nvPr>
            <p:ph type="sldNum" sz="quarter" idx="12"/>
          </p:nvPr>
        </p:nvSpPr>
        <p:spPr/>
        <p:txBody>
          <a:bodyPr/>
          <a:lstStyle/>
          <a:p>
            <a:fld id="{162A217B-ED1C-D84B-8478-63C77FA79618}" type="slidenum">
              <a:rPr lang="de-DE" smtClean="0"/>
              <a:t>3</a:t>
            </a:fld>
            <a:endParaRPr lang="de-DE"/>
          </a:p>
        </p:txBody>
      </p:sp>
      <p:sp>
        <p:nvSpPr>
          <p:cNvPr id="6" name="Titel 5">
            <a:extLst>
              <a:ext uri="{FF2B5EF4-FFF2-40B4-BE49-F238E27FC236}">
                <a16:creationId xmlns:a16="http://schemas.microsoft.com/office/drawing/2014/main" id="{CD20926A-2EB5-488E-A0E9-F275DEEDBA5A}"/>
              </a:ext>
            </a:extLst>
          </p:cNvPr>
          <p:cNvSpPr>
            <a:spLocks noGrp="1"/>
          </p:cNvSpPr>
          <p:nvPr>
            <p:ph type="title"/>
          </p:nvPr>
        </p:nvSpPr>
        <p:spPr/>
        <p:txBody>
          <a:bodyPr/>
          <a:lstStyle/>
          <a:p>
            <a:r>
              <a:rPr lang="de-DE" dirty="0"/>
              <a:t>Ausgewählte Ergebnisse Normalbetrieb und Kommunikation</a:t>
            </a:r>
          </a:p>
        </p:txBody>
      </p:sp>
      <p:pic>
        <p:nvPicPr>
          <p:cNvPr id="9" name="Grafik 8">
            <a:extLst>
              <a:ext uri="{FF2B5EF4-FFF2-40B4-BE49-F238E27FC236}">
                <a16:creationId xmlns:a16="http://schemas.microsoft.com/office/drawing/2014/main" id="{CDE4AABF-ED40-45FE-91E4-E4DECC92E8DF}"/>
              </a:ext>
            </a:extLst>
          </p:cNvPr>
          <p:cNvPicPr>
            <a:picLocks noChangeAspect="1"/>
          </p:cNvPicPr>
          <p:nvPr/>
        </p:nvPicPr>
        <p:blipFill>
          <a:blip r:embed="rId2"/>
          <a:stretch>
            <a:fillRect/>
          </a:stretch>
        </p:blipFill>
        <p:spPr>
          <a:xfrm>
            <a:off x="196427" y="1556016"/>
            <a:ext cx="4531345" cy="2148997"/>
          </a:xfrm>
          <a:prstGeom prst="rect">
            <a:avLst/>
          </a:prstGeom>
        </p:spPr>
      </p:pic>
      <p:sp>
        <p:nvSpPr>
          <p:cNvPr id="2" name="Textfeld 1">
            <a:extLst>
              <a:ext uri="{FF2B5EF4-FFF2-40B4-BE49-F238E27FC236}">
                <a16:creationId xmlns:a16="http://schemas.microsoft.com/office/drawing/2014/main" id="{0580AD4B-D333-4A88-B3D3-0F0C3A13EF1A}"/>
              </a:ext>
            </a:extLst>
          </p:cNvPr>
          <p:cNvSpPr txBox="1"/>
          <p:nvPr/>
        </p:nvSpPr>
        <p:spPr>
          <a:xfrm>
            <a:off x="196427" y="1296783"/>
            <a:ext cx="1566839" cy="369332"/>
          </a:xfrm>
          <a:prstGeom prst="rect">
            <a:avLst/>
          </a:prstGeom>
          <a:noFill/>
        </p:spPr>
        <p:txBody>
          <a:bodyPr wrap="none" rtlCol="0">
            <a:spAutoFit/>
          </a:bodyPr>
          <a:lstStyle/>
          <a:p>
            <a:r>
              <a:rPr lang="de-DE" dirty="0"/>
              <a:t>Normalbetrieb</a:t>
            </a:r>
          </a:p>
        </p:txBody>
      </p:sp>
      <p:pic>
        <p:nvPicPr>
          <p:cNvPr id="10" name="Grafik 9">
            <a:extLst>
              <a:ext uri="{FF2B5EF4-FFF2-40B4-BE49-F238E27FC236}">
                <a16:creationId xmlns:a16="http://schemas.microsoft.com/office/drawing/2014/main" id="{DFCA3B61-282A-4BB1-99B1-7E33F3D464C8}"/>
              </a:ext>
            </a:extLst>
          </p:cNvPr>
          <p:cNvPicPr>
            <a:picLocks noChangeAspect="1"/>
          </p:cNvPicPr>
          <p:nvPr/>
        </p:nvPicPr>
        <p:blipFill rotWithShape="1">
          <a:blip r:embed="rId3"/>
          <a:srcRect r="3335" b="3839"/>
          <a:stretch/>
        </p:blipFill>
        <p:spPr>
          <a:xfrm>
            <a:off x="4525434" y="1556017"/>
            <a:ext cx="4320539" cy="2148996"/>
          </a:xfrm>
          <a:prstGeom prst="rect">
            <a:avLst/>
          </a:prstGeom>
        </p:spPr>
      </p:pic>
      <p:sp>
        <p:nvSpPr>
          <p:cNvPr id="11" name="Textfeld 10">
            <a:extLst>
              <a:ext uri="{FF2B5EF4-FFF2-40B4-BE49-F238E27FC236}">
                <a16:creationId xmlns:a16="http://schemas.microsoft.com/office/drawing/2014/main" id="{F26EBFFA-9FD4-4637-A4E3-339CFE5A053C}"/>
              </a:ext>
            </a:extLst>
          </p:cNvPr>
          <p:cNvSpPr txBox="1"/>
          <p:nvPr/>
        </p:nvSpPr>
        <p:spPr>
          <a:xfrm>
            <a:off x="4500540" y="1329512"/>
            <a:ext cx="1670009" cy="369332"/>
          </a:xfrm>
          <a:prstGeom prst="rect">
            <a:avLst/>
          </a:prstGeom>
          <a:noFill/>
        </p:spPr>
        <p:txBody>
          <a:bodyPr wrap="none" rtlCol="0">
            <a:spAutoFit/>
          </a:bodyPr>
          <a:lstStyle/>
          <a:p>
            <a:r>
              <a:rPr lang="de-DE" dirty="0"/>
              <a:t>Kommunikation</a:t>
            </a:r>
          </a:p>
        </p:txBody>
      </p:sp>
    </p:spTree>
    <p:extLst>
      <p:ext uri="{BB962C8B-B14F-4D97-AF65-F5344CB8AC3E}">
        <p14:creationId xmlns:p14="http://schemas.microsoft.com/office/powerpoint/2010/main" val="3882219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DE47C1BE-A66C-424E-A7B1-AC5916720647}"/>
              </a:ext>
            </a:extLst>
          </p:cNvPr>
          <p:cNvSpPr>
            <a:spLocks noGrp="1"/>
          </p:cNvSpPr>
          <p:nvPr>
            <p:ph type="dt" sz="half" idx="10"/>
          </p:nvPr>
        </p:nvSpPr>
        <p:spPr/>
        <p:txBody>
          <a:bodyPr/>
          <a:lstStyle/>
          <a:p>
            <a:r>
              <a:rPr lang="de-DE"/>
              <a:t>29.03.2023</a:t>
            </a:r>
          </a:p>
        </p:txBody>
      </p:sp>
      <p:sp>
        <p:nvSpPr>
          <p:cNvPr id="4" name="Fußzeilenplatzhalter 3">
            <a:extLst>
              <a:ext uri="{FF2B5EF4-FFF2-40B4-BE49-F238E27FC236}">
                <a16:creationId xmlns:a16="http://schemas.microsoft.com/office/drawing/2014/main" id="{25A8E5FD-589F-495A-A62F-B0585B8937EA}"/>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AE99543E-48A1-4E65-8BB8-356B48FEFAA3}"/>
              </a:ext>
            </a:extLst>
          </p:cNvPr>
          <p:cNvSpPr>
            <a:spLocks noGrp="1"/>
          </p:cNvSpPr>
          <p:nvPr>
            <p:ph type="sldNum" sz="quarter" idx="12"/>
          </p:nvPr>
        </p:nvSpPr>
        <p:spPr/>
        <p:txBody>
          <a:bodyPr/>
          <a:lstStyle/>
          <a:p>
            <a:fld id="{162A217B-ED1C-D84B-8478-63C77FA79618}" type="slidenum">
              <a:rPr lang="de-DE" smtClean="0"/>
              <a:t>4</a:t>
            </a:fld>
            <a:endParaRPr lang="de-DE"/>
          </a:p>
        </p:txBody>
      </p:sp>
      <p:sp>
        <p:nvSpPr>
          <p:cNvPr id="6" name="Titel 5">
            <a:extLst>
              <a:ext uri="{FF2B5EF4-FFF2-40B4-BE49-F238E27FC236}">
                <a16:creationId xmlns:a16="http://schemas.microsoft.com/office/drawing/2014/main" id="{BEF02736-B989-4570-A100-C27A0015BF4F}"/>
              </a:ext>
            </a:extLst>
          </p:cNvPr>
          <p:cNvSpPr>
            <a:spLocks noGrp="1"/>
          </p:cNvSpPr>
          <p:nvPr>
            <p:ph type="title"/>
          </p:nvPr>
        </p:nvSpPr>
        <p:spPr/>
        <p:txBody>
          <a:bodyPr/>
          <a:lstStyle/>
          <a:p>
            <a:r>
              <a:rPr lang="de-DE" dirty="0"/>
              <a:t>Freitextanalyse Bedarfe </a:t>
            </a:r>
          </a:p>
        </p:txBody>
      </p:sp>
      <p:pic>
        <p:nvPicPr>
          <p:cNvPr id="7" name="Grafik 6">
            <a:extLst>
              <a:ext uri="{FF2B5EF4-FFF2-40B4-BE49-F238E27FC236}">
                <a16:creationId xmlns:a16="http://schemas.microsoft.com/office/drawing/2014/main" id="{42271862-CFEC-4AE8-9CA8-5847E26881A8}"/>
              </a:ext>
            </a:extLst>
          </p:cNvPr>
          <p:cNvPicPr>
            <a:picLocks noChangeAspect="1"/>
          </p:cNvPicPr>
          <p:nvPr/>
        </p:nvPicPr>
        <p:blipFill>
          <a:blip r:embed="rId2"/>
          <a:stretch>
            <a:fillRect/>
          </a:stretch>
        </p:blipFill>
        <p:spPr>
          <a:xfrm>
            <a:off x="304799" y="1348797"/>
            <a:ext cx="6186382" cy="3275590"/>
          </a:xfrm>
          <a:prstGeom prst="rect">
            <a:avLst/>
          </a:prstGeom>
        </p:spPr>
      </p:pic>
      <p:sp>
        <p:nvSpPr>
          <p:cNvPr id="8" name="Textfeld 7">
            <a:extLst>
              <a:ext uri="{FF2B5EF4-FFF2-40B4-BE49-F238E27FC236}">
                <a16:creationId xmlns:a16="http://schemas.microsoft.com/office/drawing/2014/main" id="{001631D6-A8B6-42AB-A7CF-25346702C090}"/>
              </a:ext>
            </a:extLst>
          </p:cNvPr>
          <p:cNvSpPr txBox="1"/>
          <p:nvPr/>
        </p:nvSpPr>
        <p:spPr>
          <a:xfrm>
            <a:off x="6491180" y="1770700"/>
            <a:ext cx="2090633" cy="1815882"/>
          </a:xfrm>
          <a:prstGeom prst="rect">
            <a:avLst/>
          </a:prstGeom>
          <a:noFill/>
        </p:spPr>
        <p:txBody>
          <a:bodyPr wrap="square">
            <a:spAutoFit/>
          </a:bodyPr>
          <a:lstStyle/>
          <a:p>
            <a:r>
              <a:rPr lang="de-DE" sz="1600" i="1" dirty="0">
                <a:effectLst/>
                <a:latin typeface="Calibri" panose="020F0502020204030204" pitchFamily="34" charset="0"/>
                <a:ea typeface="Calibri" panose="020F0502020204030204" pitchFamily="34" charset="0"/>
                <a:cs typeface="Times New Roman" panose="02020603050405020304" pitchFamily="18" charset="0"/>
              </a:rPr>
              <a:t>Zitat: "[…] die Bürger [wussten] schon über Medien mehr als wir und [bombardierten] uns mit Fragen, die wir nicht rechtssicher beantworten konnten"</a:t>
            </a:r>
            <a:endParaRPr lang="de-DE" sz="1600" dirty="0"/>
          </a:p>
        </p:txBody>
      </p:sp>
    </p:spTree>
    <p:extLst>
      <p:ext uri="{BB962C8B-B14F-4D97-AF65-F5344CB8AC3E}">
        <p14:creationId xmlns:p14="http://schemas.microsoft.com/office/powerpoint/2010/main" val="3309646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EC5B8244-258B-4759-9B76-BC53716A77C5}"/>
              </a:ext>
            </a:extLst>
          </p:cNvPr>
          <p:cNvSpPr>
            <a:spLocks noGrp="1"/>
          </p:cNvSpPr>
          <p:nvPr>
            <p:ph type="dt" sz="half" idx="10"/>
          </p:nvPr>
        </p:nvSpPr>
        <p:spPr/>
        <p:txBody>
          <a:bodyPr/>
          <a:lstStyle/>
          <a:p>
            <a:r>
              <a:rPr lang="de-DE"/>
              <a:t>29.03.2023</a:t>
            </a:r>
          </a:p>
        </p:txBody>
      </p:sp>
      <p:sp>
        <p:nvSpPr>
          <p:cNvPr id="4" name="Fußzeilenplatzhalter 3">
            <a:extLst>
              <a:ext uri="{FF2B5EF4-FFF2-40B4-BE49-F238E27FC236}">
                <a16:creationId xmlns:a16="http://schemas.microsoft.com/office/drawing/2014/main" id="{7C908E98-8B99-4248-BC34-C1641E884400}"/>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FED51143-99C4-49EE-94B0-5FE290E0E2B1}"/>
              </a:ext>
            </a:extLst>
          </p:cNvPr>
          <p:cNvSpPr>
            <a:spLocks noGrp="1"/>
          </p:cNvSpPr>
          <p:nvPr>
            <p:ph type="sldNum" sz="quarter" idx="12"/>
          </p:nvPr>
        </p:nvSpPr>
        <p:spPr/>
        <p:txBody>
          <a:bodyPr/>
          <a:lstStyle/>
          <a:p>
            <a:fld id="{162A217B-ED1C-D84B-8478-63C77FA79618}" type="slidenum">
              <a:rPr lang="de-DE" smtClean="0"/>
              <a:t>5</a:t>
            </a:fld>
            <a:endParaRPr lang="de-DE"/>
          </a:p>
        </p:txBody>
      </p:sp>
      <p:sp>
        <p:nvSpPr>
          <p:cNvPr id="6" name="Titel 5">
            <a:extLst>
              <a:ext uri="{FF2B5EF4-FFF2-40B4-BE49-F238E27FC236}">
                <a16:creationId xmlns:a16="http://schemas.microsoft.com/office/drawing/2014/main" id="{D3E5EE67-BEDF-4317-B858-855DE636E25D}"/>
              </a:ext>
            </a:extLst>
          </p:cNvPr>
          <p:cNvSpPr>
            <a:spLocks noGrp="1"/>
          </p:cNvSpPr>
          <p:nvPr>
            <p:ph type="title"/>
          </p:nvPr>
        </p:nvSpPr>
        <p:spPr/>
        <p:txBody>
          <a:bodyPr/>
          <a:lstStyle/>
          <a:p>
            <a:r>
              <a:rPr lang="de-DE" dirty="0"/>
              <a:t>Ergebnisse Freitextanalyse</a:t>
            </a:r>
          </a:p>
        </p:txBody>
      </p:sp>
      <p:pic>
        <p:nvPicPr>
          <p:cNvPr id="8" name="Grafik 7">
            <a:extLst>
              <a:ext uri="{FF2B5EF4-FFF2-40B4-BE49-F238E27FC236}">
                <a16:creationId xmlns:a16="http://schemas.microsoft.com/office/drawing/2014/main" id="{C260FFD5-C0B1-40EF-B64B-7C2133B63E63}"/>
              </a:ext>
            </a:extLst>
          </p:cNvPr>
          <p:cNvPicPr>
            <a:picLocks noChangeAspect="1"/>
          </p:cNvPicPr>
          <p:nvPr/>
        </p:nvPicPr>
        <p:blipFill rotWithShape="1">
          <a:blip r:embed="rId2"/>
          <a:srcRect b="22839"/>
          <a:stretch/>
        </p:blipFill>
        <p:spPr>
          <a:xfrm>
            <a:off x="267547" y="1179076"/>
            <a:ext cx="6226438" cy="3414074"/>
          </a:xfrm>
          <a:prstGeom prst="rect">
            <a:avLst/>
          </a:prstGeom>
        </p:spPr>
      </p:pic>
      <p:sp>
        <p:nvSpPr>
          <p:cNvPr id="9" name="Textfeld 8">
            <a:extLst>
              <a:ext uri="{FF2B5EF4-FFF2-40B4-BE49-F238E27FC236}">
                <a16:creationId xmlns:a16="http://schemas.microsoft.com/office/drawing/2014/main" id="{735BC8A1-53EB-447C-A82D-C40ADE774443}"/>
              </a:ext>
            </a:extLst>
          </p:cNvPr>
          <p:cNvSpPr txBox="1"/>
          <p:nvPr/>
        </p:nvSpPr>
        <p:spPr>
          <a:xfrm>
            <a:off x="6331424" y="1731951"/>
            <a:ext cx="2852959" cy="2308324"/>
          </a:xfrm>
          <a:prstGeom prst="rect">
            <a:avLst/>
          </a:prstGeom>
          <a:noFill/>
        </p:spPr>
        <p:txBody>
          <a:bodyPr wrap="square">
            <a:spAutoFit/>
          </a:bodyPr>
          <a:lstStyle/>
          <a:p>
            <a:r>
              <a:rPr lang="de-DE" sz="1600" i="1" dirty="0">
                <a:effectLst/>
                <a:latin typeface="Calibri" panose="020F0502020204030204" pitchFamily="34" charset="0"/>
                <a:ea typeface="Calibri" panose="020F0502020204030204" pitchFamily="34" charset="0"/>
                <a:cs typeface="Times New Roman" panose="02020603050405020304" pitchFamily="18" charset="0"/>
              </a:rPr>
              <a:t>Zitat: „auf Grund der sich anfänglich teilweise mehrfach täglich ändernden Rechtslage war es von erheblichem Vorteil, neben einem gut besetzten Bürgertelefon auch eine Gruppe Juristen vorzuhalten, die sich ausschließlich mit diesen Fragen befasste“.</a:t>
            </a:r>
            <a:endParaRPr lang="de-DE" sz="1600" dirty="0"/>
          </a:p>
        </p:txBody>
      </p:sp>
    </p:spTree>
    <p:extLst>
      <p:ext uri="{BB962C8B-B14F-4D97-AF65-F5344CB8AC3E}">
        <p14:creationId xmlns:p14="http://schemas.microsoft.com/office/powerpoint/2010/main" val="1602781332"/>
      </p:ext>
    </p:extLst>
  </p:cSld>
  <p:clrMapOvr>
    <a:masterClrMapping/>
  </p:clrMapOvr>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146</Words>
  <Application>Microsoft Office PowerPoint</Application>
  <PresentationFormat>Bildschirmpräsentation (16:9)</PresentationFormat>
  <Paragraphs>30</Paragraphs>
  <Slides>5</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5</vt:i4>
      </vt:variant>
    </vt:vector>
  </HeadingPairs>
  <TitlesOfParts>
    <vt:vector size="11" baseType="lpstr">
      <vt:lpstr>Arial</vt:lpstr>
      <vt:lpstr>Calibri</vt:lpstr>
      <vt:lpstr>ＭＳ 明朝</vt:lpstr>
      <vt:lpstr>Times New Roman</vt:lpstr>
      <vt:lpstr>Wingdings</vt:lpstr>
      <vt:lpstr>Office-Design</vt:lpstr>
      <vt:lpstr>Erfahrungen deutscher Gesundheitsämter mit dem Krisenmanagement während der COVID-19-Pandemie 2020 - 2022</vt:lpstr>
      <vt:lpstr>Ausgewählte Ergebnisse Krisenpläne und Personal</vt:lpstr>
      <vt:lpstr>Ausgewählte Ergebnisse Normalbetrieb und Kommunikation</vt:lpstr>
      <vt:lpstr>Freitextanalyse Bedarfe </vt:lpstr>
      <vt:lpstr>Ergebnisse Freitextanalyse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Christian  Weber</dc:creator>
  <cp:lastModifiedBy>Rexroth, Ute</cp:lastModifiedBy>
  <cp:revision>81</cp:revision>
  <dcterms:created xsi:type="dcterms:W3CDTF">2015-11-02T12:29:13Z</dcterms:created>
  <dcterms:modified xsi:type="dcterms:W3CDTF">2023-03-29T10:11:34Z</dcterms:modified>
</cp:coreProperties>
</file>