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76" r:id="rId2"/>
    <p:sldId id="1014" r:id="rId3"/>
    <p:sldId id="1013" r:id="rId4"/>
    <p:sldId id="1017" r:id="rId5"/>
    <p:sldId id="1018" r:id="rId6"/>
    <p:sldId id="1043" r:id="rId7"/>
    <p:sldId id="1044" r:id="rId8"/>
    <p:sldId id="1045" r:id="rId9"/>
    <p:sldId id="1046" r:id="rId10"/>
    <p:sldId id="1047" r:id="rId11"/>
    <p:sldId id="1048" r:id="rId12"/>
    <p:sldId id="1049" r:id="rId13"/>
    <p:sldId id="1050" r:id="rId14"/>
    <p:sldId id="1051" r:id="rId15"/>
    <p:sldId id="1052" r:id="rId16"/>
    <p:sldId id="1053" r:id="rId17"/>
    <p:sldId id="1054" r:id="rId18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1F33B8E-D05A-4AED-AE5D-2A6328AF2309}">
          <p14:sldIdLst>
            <p14:sldId id="576"/>
          </p14:sldIdLst>
        </p14:section>
        <p14:section name="Abschnitt ohne Titel" id="{2AEBFF03-0F12-4836-A687-24DD06BA2044}">
          <p14:sldIdLst>
            <p14:sldId id="1014"/>
            <p14:sldId id="1013"/>
            <p14:sldId id="1017"/>
            <p14:sldId id="1018"/>
            <p14:sldId id="1043"/>
            <p14:sldId id="1044"/>
            <p14:sldId id="1045"/>
            <p14:sldId id="1046"/>
            <p14:sldId id="1047"/>
            <p14:sldId id="1048"/>
            <p14:sldId id="1049"/>
            <p14:sldId id="1050"/>
            <p14:sldId id="1051"/>
            <p14:sldId id="1052"/>
            <p14:sldId id="1053"/>
            <p14:sldId id="10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4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A"/>
    <a:srgbClr val="E6E6E6"/>
    <a:srgbClr val="006EC7"/>
    <a:srgbClr val="045AA6"/>
    <a:srgbClr val="058C94"/>
    <a:srgbClr val="E22B00"/>
    <a:srgbClr val="FFFFFF"/>
    <a:srgbClr val="64AFF5"/>
    <a:srgbClr val="66A8DD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87135" autoAdjust="0"/>
  </p:normalViewPr>
  <p:slideViewPr>
    <p:cSldViewPr snapToGrid="0" snapToObjects="1">
      <p:cViewPr varScale="1">
        <p:scale>
          <a:sx n="100" d="100"/>
          <a:sy n="100" d="100"/>
        </p:scale>
        <p:origin x="1782" y="72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FG17_NRZ\nCoV-Lage\Krisenstab%20Vorlage%20KW1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FG17_NRZ\nCoV-Lage\Krisenstab%20Vorlage%20KW1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FG17_NRZ\nCoV-Lage\Krisenstab%20Vorlage%20KW1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Coronaviren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'2019_2022'!$R$1</c:f>
              <c:strCache>
                <c:ptCount val="1"/>
                <c:pt idx="0">
                  <c:v>229E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'2019_2022'!$P$2:$Q$191</c:f>
              <c:multiLvlStrCache>
                <c:ptCount val="190"/>
                <c:lvl>
                  <c:pt idx="0">
                    <c:v>40</c:v>
                  </c:pt>
                  <c:pt idx="1">
                    <c:v>41</c:v>
                  </c:pt>
                  <c:pt idx="2">
                    <c:v>42</c:v>
                  </c:pt>
                  <c:pt idx="3">
                    <c:v>43</c:v>
                  </c:pt>
                  <c:pt idx="4">
                    <c:v>44</c:v>
                  </c:pt>
                  <c:pt idx="5">
                    <c:v>45</c:v>
                  </c:pt>
                  <c:pt idx="6">
                    <c:v>46</c:v>
                  </c:pt>
                  <c:pt idx="7">
                    <c:v>47</c:v>
                  </c:pt>
                  <c:pt idx="8">
                    <c:v>48</c:v>
                  </c:pt>
                  <c:pt idx="9">
                    <c:v>49</c:v>
                  </c:pt>
                  <c:pt idx="10">
                    <c:v>50</c:v>
                  </c:pt>
                  <c:pt idx="11">
                    <c:v>51</c:v>
                  </c:pt>
                  <c:pt idx="12">
                    <c:v>52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  <c:pt idx="25">
                    <c:v>13</c:v>
                  </c:pt>
                  <c:pt idx="26">
                    <c:v>14</c:v>
                  </c:pt>
                  <c:pt idx="27">
                    <c:v>15</c:v>
                  </c:pt>
                  <c:pt idx="28">
                    <c:v>16</c:v>
                  </c:pt>
                  <c:pt idx="29">
                    <c:v>17</c:v>
                  </c:pt>
                  <c:pt idx="30">
                    <c:v>18</c:v>
                  </c:pt>
                  <c:pt idx="31">
                    <c:v>19</c:v>
                  </c:pt>
                  <c:pt idx="32">
                    <c:v>20</c:v>
                  </c:pt>
                  <c:pt idx="33">
                    <c:v>21</c:v>
                  </c:pt>
                  <c:pt idx="34">
                    <c:v>22</c:v>
                  </c:pt>
                  <c:pt idx="35">
                    <c:v>23</c:v>
                  </c:pt>
                  <c:pt idx="36">
                    <c:v>24</c:v>
                  </c:pt>
                  <c:pt idx="37">
                    <c:v>25</c:v>
                  </c:pt>
                  <c:pt idx="38">
                    <c:v>26</c:v>
                  </c:pt>
                  <c:pt idx="39">
                    <c:v>27</c:v>
                  </c:pt>
                  <c:pt idx="40">
                    <c:v>28</c:v>
                  </c:pt>
                  <c:pt idx="41">
                    <c:v>29</c:v>
                  </c:pt>
                  <c:pt idx="42">
                    <c:v>30</c:v>
                  </c:pt>
                  <c:pt idx="43">
                    <c:v>31</c:v>
                  </c:pt>
                  <c:pt idx="44">
                    <c:v>32</c:v>
                  </c:pt>
                  <c:pt idx="45">
                    <c:v>33</c:v>
                  </c:pt>
                  <c:pt idx="46">
                    <c:v>34</c:v>
                  </c:pt>
                  <c:pt idx="47">
                    <c:v>35</c:v>
                  </c:pt>
                  <c:pt idx="48">
                    <c:v>36</c:v>
                  </c:pt>
                  <c:pt idx="49">
                    <c:v>37</c:v>
                  </c:pt>
                  <c:pt idx="50">
                    <c:v>38</c:v>
                  </c:pt>
                  <c:pt idx="51">
                    <c:v>39</c:v>
                  </c:pt>
                  <c:pt idx="52">
                    <c:v>40</c:v>
                  </c:pt>
                  <c:pt idx="53">
                    <c:v>41</c:v>
                  </c:pt>
                  <c:pt idx="54">
                    <c:v>42</c:v>
                  </c:pt>
                  <c:pt idx="55">
                    <c:v>43</c:v>
                  </c:pt>
                  <c:pt idx="56">
                    <c:v>44</c:v>
                  </c:pt>
                  <c:pt idx="57">
                    <c:v>45</c:v>
                  </c:pt>
                  <c:pt idx="58">
                    <c:v>46</c:v>
                  </c:pt>
                  <c:pt idx="59">
                    <c:v>47</c:v>
                  </c:pt>
                  <c:pt idx="60">
                    <c:v>48</c:v>
                  </c:pt>
                  <c:pt idx="61">
                    <c:v>49</c:v>
                  </c:pt>
                  <c:pt idx="62">
                    <c:v>50</c:v>
                  </c:pt>
                  <c:pt idx="63">
                    <c:v>51</c:v>
                  </c:pt>
                  <c:pt idx="64">
                    <c:v>52</c:v>
                  </c:pt>
                  <c:pt idx="65">
                    <c:v>53</c:v>
                  </c:pt>
                  <c:pt idx="66">
                    <c:v>1</c:v>
                  </c:pt>
                  <c:pt idx="67">
                    <c:v>2</c:v>
                  </c:pt>
                  <c:pt idx="68">
                    <c:v>3</c:v>
                  </c:pt>
                  <c:pt idx="69">
                    <c:v>4</c:v>
                  </c:pt>
                  <c:pt idx="70">
                    <c:v>5</c:v>
                  </c:pt>
                  <c:pt idx="71">
                    <c:v>6</c:v>
                  </c:pt>
                  <c:pt idx="72">
                    <c:v>7</c:v>
                  </c:pt>
                  <c:pt idx="73">
                    <c:v>8</c:v>
                  </c:pt>
                  <c:pt idx="74">
                    <c:v>9</c:v>
                  </c:pt>
                  <c:pt idx="75">
                    <c:v>10</c:v>
                  </c:pt>
                  <c:pt idx="76">
                    <c:v>11</c:v>
                  </c:pt>
                  <c:pt idx="77">
                    <c:v>12</c:v>
                  </c:pt>
                  <c:pt idx="78">
                    <c:v>13</c:v>
                  </c:pt>
                  <c:pt idx="79">
                    <c:v>14</c:v>
                  </c:pt>
                  <c:pt idx="80">
                    <c:v>15</c:v>
                  </c:pt>
                  <c:pt idx="81">
                    <c:v>16</c:v>
                  </c:pt>
                  <c:pt idx="82">
                    <c:v>17</c:v>
                  </c:pt>
                  <c:pt idx="83">
                    <c:v>18</c:v>
                  </c:pt>
                  <c:pt idx="84">
                    <c:v>19</c:v>
                  </c:pt>
                  <c:pt idx="85">
                    <c:v>20</c:v>
                  </c:pt>
                  <c:pt idx="86">
                    <c:v>21</c:v>
                  </c:pt>
                  <c:pt idx="87">
                    <c:v>22</c:v>
                  </c:pt>
                  <c:pt idx="88">
                    <c:v>23</c:v>
                  </c:pt>
                  <c:pt idx="89">
                    <c:v>24</c:v>
                  </c:pt>
                  <c:pt idx="90">
                    <c:v>25</c:v>
                  </c:pt>
                  <c:pt idx="91">
                    <c:v>26</c:v>
                  </c:pt>
                  <c:pt idx="92">
                    <c:v>27</c:v>
                  </c:pt>
                  <c:pt idx="93">
                    <c:v>28</c:v>
                  </c:pt>
                  <c:pt idx="94">
                    <c:v>29</c:v>
                  </c:pt>
                  <c:pt idx="95">
                    <c:v>30</c:v>
                  </c:pt>
                  <c:pt idx="96">
                    <c:v>31</c:v>
                  </c:pt>
                  <c:pt idx="97">
                    <c:v>32</c:v>
                  </c:pt>
                  <c:pt idx="98">
                    <c:v>33</c:v>
                  </c:pt>
                  <c:pt idx="99">
                    <c:v>34</c:v>
                  </c:pt>
                  <c:pt idx="100">
                    <c:v>35</c:v>
                  </c:pt>
                  <c:pt idx="101">
                    <c:v>36</c:v>
                  </c:pt>
                  <c:pt idx="102">
                    <c:v>37</c:v>
                  </c:pt>
                  <c:pt idx="103">
                    <c:v>38</c:v>
                  </c:pt>
                  <c:pt idx="104">
                    <c:v>39</c:v>
                  </c:pt>
                  <c:pt idx="105">
                    <c:v>40</c:v>
                  </c:pt>
                  <c:pt idx="106">
                    <c:v>41</c:v>
                  </c:pt>
                  <c:pt idx="107">
                    <c:v>42</c:v>
                  </c:pt>
                  <c:pt idx="108">
                    <c:v>43</c:v>
                  </c:pt>
                  <c:pt idx="109">
                    <c:v>44</c:v>
                  </c:pt>
                  <c:pt idx="110">
                    <c:v>45</c:v>
                  </c:pt>
                  <c:pt idx="111">
                    <c:v>46</c:v>
                  </c:pt>
                  <c:pt idx="112">
                    <c:v>47</c:v>
                  </c:pt>
                  <c:pt idx="113">
                    <c:v>48</c:v>
                  </c:pt>
                  <c:pt idx="114">
                    <c:v>49</c:v>
                  </c:pt>
                  <c:pt idx="115">
                    <c:v>50</c:v>
                  </c:pt>
                  <c:pt idx="116">
                    <c:v>51</c:v>
                  </c:pt>
                  <c:pt idx="117">
                    <c:v>52</c:v>
                  </c:pt>
                  <c:pt idx="118">
                    <c:v>1</c:v>
                  </c:pt>
                  <c:pt idx="119">
                    <c:v>2</c:v>
                  </c:pt>
                  <c:pt idx="120">
                    <c:v>3</c:v>
                  </c:pt>
                  <c:pt idx="121">
                    <c:v>4</c:v>
                  </c:pt>
                  <c:pt idx="122">
                    <c:v>5</c:v>
                  </c:pt>
                  <c:pt idx="123">
                    <c:v>6</c:v>
                  </c:pt>
                  <c:pt idx="124">
                    <c:v>7</c:v>
                  </c:pt>
                  <c:pt idx="125">
                    <c:v>8</c:v>
                  </c:pt>
                  <c:pt idx="126">
                    <c:v>9</c:v>
                  </c:pt>
                  <c:pt idx="127">
                    <c:v>10</c:v>
                  </c:pt>
                  <c:pt idx="128">
                    <c:v>11</c:v>
                  </c:pt>
                  <c:pt idx="129">
                    <c:v>12</c:v>
                  </c:pt>
                  <c:pt idx="130">
                    <c:v>13</c:v>
                  </c:pt>
                  <c:pt idx="131">
                    <c:v>14</c:v>
                  </c:pt>
                  <c:pt idx="132">
                    <c:v>15</c:v>
                  </c:pt>
                  <c:pt idx="133">
                    <c:v>16</c:v>
                  </c:pt>
                  <c:pt idx="134">
                    <c:v>17</c:v>
                  </c:pt>
                  <c:pt idx="135">
                    <c:v>18</c:v>
                  </c:pt>
                  <c:pt idx="136">
                    <c:v>19</c:v>
                  </c:pt>
                  <c:pt idx="137">
                    <c:v>20</c:v>
                  </c:pt>
                  <c:pt idx="138">
                    <c:v>21</c:v>
                  </c:pt>
                  <c:pt idx="139">
                    <c:v>22</c:v>
                  </c:pt>
                  <c:pt idx="140">
                    <c:v>23</c:v>
                  </c:pt>
                  <c:pt idx="141">
                    <c:v>24</c:v>
                  </c:pt>
                  <c:pt idx="142">
                    <c:v>25</c:v>
                  </c:pt>
                  <c:pt idx="143">
                    <c:v>26</c:v>
                  </c:pt>
                  <c:pt idx="144">
                    <c:v>27</c:v>
                  </c:pt>
                  <c:pt idx="145">
                    <c:v>28</c:v>
                  </c:pt>
                  <c:pt idx="146">
                    <c:v>29</c:v>
                  </c:pt>
                  <c:pt idx="147">
                    <c:v>30</c:v>
                  </c:pt>
                  <c:pt idx="148">
                    <c:v>31</c:v>
                  </c:pt>
                  <c:pt idx="149">
                    <c:v>32</c:v>
                  </c:pt>
                  <c:pt idx="150">
                    <c:v>33</c:v>
                  </c:pt>
                  <c:pt idx="151">
                    <c:v>34</c:v>
                  </c:pt>
                  <c:pt idx="152">
                    <c:v>35</c:v>
                  </c:pt>
                  <c:pt idx="153">
                    <c:v>36</c:v>
                  </c:pt>
                  <c:pt idx="154">
                    <c:v>37</c:v>
                  </c:pt>
                  <c:pt idx="155">
                    <c:v>38</c:v>
                  </c:pt>
                  <c:pt idx="156">
                    <c:v>39</c:v>
                  </c:pt>
                  <c:pt idx="157">
                    <c:v>40</c:v>
                  </c:pt>
                  <c:pt idx="158">
                    <c:v>41</c:v>
                  </c:pt>
                  <c:pt idx="159">
                    <c:v>42</c:v>
                  </c:pt>
                  <c:pt idx="160">
                    <c:v>43</c:v>
                  </c:pt>
                  <c:pt idx="161">
                    <c:v>44</c:v>
                  </c:pt>
                  <c:pt idx="162">
                    <c:v>45</c:v>
                  </c:pt>
                  <c:pt idx="163">
                    <c:v>46</c:v>
                  </c:pt>
                  <c:pt idx="164">
                    <c:v>47</c:v>
                  </c:pt>
                  <c:pt idx="165">
                    <c:v>48</c:v>
                  </c:pt>
                  <c:pt idx="166">
                    <c:v>49</c:v>
                  </c:pt>
                  <c:pt idx="167">
                    <c:v>50</c:v>
                  </c:pt>
                  <c:pt idx="168">
                    <c:v>51</c:v>
                  </c:pt>
                  <c:pt idx="169">
                    <c:v>52</c:v>
                  </c:pt>
                  <c:pt idx="170">
                    <c:v>1</c:v>
                  </c:pt>
                  <c:pt idx="171">
                    <c:v>2</c:v>
                  </c:pt>
                  <c:pt idx="172">
                    <c:v>3</c:v>
                  </c:pt>
                  <c:pt idx="173">
                    <c:v>4</c:v>
                  </c:pt>
                  <c:pt idx="174">
                    <c:v>5</c:v>
                  </c:pt>
                  <c:pt idx="175">
                    <c:v>6</c:v>
                  </c:pt>
                  <c:pt idx="176">
                    <c:v>7</c:v>
                  </c:pt>
                  <c:pt idx="177">
                    <c:v>8</c:v>
                  </c:pt>
                  <c:pt idx="178">
                    <c:v>9</c:v>
                  </c:pt>
                  <c:pt idx="179">
                    <c:v>10</c:v>
                  </c:pt>
                  <c:pt idx="180">
                    <c:v>11</c:v>
                  </c:pt>
                  <c:pt idx="181">
                    <c:v>12</c:v>
                  </c:pt>
                  <c:pt idx="182">
                    <c:v>13</c:v>
                  </c:pt>
                  <c:pt idx="183">
                    <c:v>14</c:v>
                  </c:pt>
                  <c:pt idx="184">
                    <c:v>15</c:v>
                  </c:pt>
                  <c:pt idx="185">
                    <c:v>16</c:v>
                  </c:pt>
                  <c:pt idx="186">
                    <c:v>17</c:v>
                  </c:pt>
                  <c:pt idx="187">
                    <c:v>18</c:v>
                  </c:pt>
                  <c:pt idx="188">
                    <c:v>19</c:v>
                  </c:pt>
                  <c:pt idx="189">
                    <c:v>20</c:v>
                  </c:pt>
                </c:lvl>
                <c:lvl>
                  <c:pt idx="0">
                    <c:v>2019</c:v>
                  </c:pt>
                  <c:pt idx="13">
                    <c:v>2020</c:v>
                  </c:pt>
                  <c:pt idx="66">
                    <c:v>2021</c:v>
                  </c:pt>
                  <c:pt idx="118">
                    <c:v>2022</c:v>
                  </c:pt>
                  <c:pt idx="170">
                    <c:v>2023</c:v>
                  </c:pt>
                </c:lvl>
              </c:multiLvlStrCache>
            </c:multiLvlStrRef>
          </c:cat>
          <c:val>
            <c:numRef>
              <c:f>'2019_2022'!$R$2:$R$191</c:f>
              <c:numCache>
                <c:formatCode>General</c:formatCode>
                <c:ptCount val="19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1.1000000000000001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2.33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0.46</c:v>
                </c:pt>
                <c:pt idx="20">
                  <c:v>0.52</c:v>
                </c:pt>
                <c:pt idx="21">
                  <c:v>0.44</c:v>
                </c:pt>
                <c:pt idx="22">
                  <c:v>0</c:v>
                </c:pt>
                <c:pt idx="23">
                  <c:v>0.41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2.44</c:v>
                </c:pt>
                <c:pt idx="28">
                  <c:v>2.94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0.6</c:v>
                </c:pt>
                <c:pt idx="73">
                  <c:v>0.66</c:v>
                </c:pt>
                <c:pt idx="74">
                  <c:v>0</c:v>
                </c:pt>
                <c:pt idx="75">
                  <c:v>0</c:v>
                </c:pt>
                <c:pt idx="76">
                  <c:v>1.17</c:v>
                </c:pt>
                <c:pt idx="77">
                  <c:v>0</c:v>
                </c:pt>
                <c:pt idx="78">
                  <c:v>0</c:v>
                </c:pt>
                <c:pt idx="79">
                  <c:v>1.44</c:v>
                </c:pt>
                <c:pt idx="80">
                  <c:v>0</c:v>
                </c:pt>
                <c:pt idx="81">
                  <c:v>1.22</c:v>
                </c:pt>
                <c:pt idx="82">
                  <c:v>0.72</c:v>
                </c:pt>
                <c:pt idx="83">
                  <c:v>0</c:v>
                </c:pt>
                <c:pt idx="84">
                  <c:v>0</c:v>
                </c:pt>
                <c:pt idx="85">
                  <c:v>3.54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0.89</c:v>
                </c:pt>
                <c:pt idx="99">
                  <c:v>0</c:v>
                </c:pt>
                <c:pt idx="100">
                  <c:v>0.74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1.1299999999999999</c:v>
                </c:pt>
                <c:pt idx="111">
                  <c:v>1.07</c:v>
                </c:pt>
                <c:pt idx="112">
                  <c:v>1.28</c:v>
                </c:pt>
                <c:pt idx="113">
                  <c:v>0.95</c:v>
                </c:pt>
                <c:pt idx="114">
                  <c:v>3.55</c:v>
                </c:pt>
                <c:pt idx="115">
                  <c:v>3.68</c:v>
                </c:pt>
                <c:pt idx="116">
                  <c:v>3.75</c:v>
                </c:pt>
                <c:pt idx="117">
                  <c:v>3.12</c:v>
                </c:pt>
                <c:pt idx="118">
                  <c:v>3.41</c:v>
                </c:pt>
                <c:pt idx="119">
                  <c:v>2.11</c:v>
                </c:pt>
                <c:pt idx="120">
                  <c:v>5.26</c:v>
                </c:pt>
                <c:pt idx="121">
                  <c:v>9.82</c:v>
                </c:pt>
                <c:pt idx="122">
                  <c:v>3.82</c:v>
                </c:pt>
                <c:pt idx="123">
                  <c:v>4.6399999999999997</c:v>
                </c:pt>
                <c:pt idx="124">
                  <c:v>5.23</c:v>
                </c:pt>
                <c:pt idx="125">
                  <c:v>3.73</c:v>
                </c:pt>
                <c:pt idx="126">
                  <c:v>0</c:v>
                </c:pt>
                <c:pt idx="127">
                  <c:v>2.8</c:v>
                </c:pt>
                <c:pt idx="128">
                  <c:v>3.13</c:v>
                </c:pt>
                <c:pt idx="129">
                  <c:v>2.56</c:v>
                </c:pt>
                <c:pt idx="130">
                  <c:v>4.2300000000000004</c:v>
                </c:pt>
                <c:pt idx="131">
                  <c:v>4.76</c:v>
                </c:pt>
                <c:pt idx="132">
                  <c:v>2.4</c:v>
                </c:pt>
                <c:pt idx="133">
                  <c:v>4.5999999999999996</c:v>
                </c:pt>
                <c:pt idx="134">
                  <c:v>2.14</c:v>
                </c:pt>
                <c:pt idx="135">
                  <c:v>3.36</c:v>
                </c:pt>
                <c:pt idx="136">
                  <c:v>2.12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0.30959752321981426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0.49504950495049505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0.67567567567567566</c:v>
                </c:pt>
                <c:pt idx="174">
                  <c:v>0.60606060606060608</c:v>
                </c:pt>
                <c:pt idx="175">
                  <c:v>0</c:v>
                </c:pt>
                <c:pt idx="176">
                  <c:v>0</c:v>
                </c:pt>
                <c:pt idx="177">
                  <c:v>0.69444444444444442</c:v>
                </c:pt>
                <c:pt idx="178">
                  <c:v>0</c:v>
                </c:pt>
                <c:pt idx="179">
                  <c:v>0.63291139240506333</c:v>
                </c:pt>
                <c:pt idx="180">
                  <c:v>0.625</c:v>
                </c:pt>
                <c:pt idx="18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3B-40B9-A3FA-D1DB008291C0}"/>
            </c:ext>
          </c:extLst>
        </c:ser>
        <c:ser>
          <c:idx val="1"/>
          <c:order val="1"/>
          <c:tx>
            <c:strRef>
              <c:f>'2019_2022'!$S$1</c:f>
              <c:strCache>
                <c:ptCount val="1"/>
                <c:pt idx="0">
                  <c:v>HKU1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multiLvlStrRef>
              <c:f>'2019_2022'!$P$2:$Q$191</c:f>
              <c:multiLvlStrCache>
                <c:ptCount val="190"/>
                <c:lvl>
                  <c:pt idx="0">
                    <c:v>40</c:v>
                  </c:pt>
                  <c:pt idx="1">
                    <c:v>41</c:v>
                  </c:pt>
                  <c:pt idx="2">
                    <c:v>42</c:v>
                  </c:pt>
                  <c:pt idx="3">
                    <c:v>43</c:v>
                  </c:pt>
                  <c:pt idx="4">
                    <c:v>44</c:v>
                  </c:pt>
                  <c:pt idx="5">
                    <c:v>45</c:v>
                  </c:pt>
                  <c:pt idx="6">
                    <c:v>46</c:v>
                  </c:pt>
                  <c:pt idx="7">
                    <c:v>47</c:v>
                  </c:pt>
                  <c:pt idx="8">
                    <c:v>48</c:v>
                  </c:pt>
                  <c:pt idx="9">
                    <c:v>49</c:v>
                  </c:pt>
                  <c:pt idx="10">
                    <c:v>50</c:v>
                  </c:pt>
                  <c:pt idx="11">
                    <c:v>51</c:v>
                  </c:pt>
                  <c:pt idx="12">
                    <c:v>52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  <c:pt idx="25">
                    <c:v>13</c:v>
                  </c:pt>
                  <c:pt idx="26">
                    <c:v>14</c:v>
                  </c:pt>
                  <c:pt idx="27">
                    <c:v>15</c:v>
                  </c:pt>
                  <c:pt idx="28">
                    <c:v>16</c:v>
                  </c:pt>
                  <c:pt idx="29">
                    <c:v>17</c:v>
                  </c:pt>
                  <c:pt idx="30">
                    <c:v>18</c:v>
                  </c:pt>
                  <c:pt idx="31">
                    <c:v>19</c:v>
                  </c:pt>
                  <c:pt idx="32">
                    <c:v>20</c:v>
                  </c:pt>
                  <c:pt idx="33">
                    <c:v>21</c:v>
                  </c:pt>
                  <c:pt idx="34">
                    <c:v>22</c:v>
                  </c:pt>
                  <c:pt idx="35">
                    <c:v>23</c:v>
                  </c:pt>
                  <c:pt idx="36">
                    <c:v>24</c:v>
                  </c:pt>
                  <c:pt idx="37">
                    <c:v>25</c:v>
                  </c:pt>
                  <c:pt idx="38">
                    <c:v>26</c:v>
                  </c:pt>
                  <c:pt idx="39">
                    <c:v>27</c:v>
                  </c:pt>
                  <c:pt idx="40">
                    <c:v>28</c:v>
                  </c:pt>
                  <c:pt idx="41">
                    <c:v>29</c:v>
                  </c:pt>
                  <c:pt idx="42">
                    <c:v>30</c:v>
                  </c:pt>
                  <c:pt idx="43">
                    <c:v>31</c:v>
                  </c:pt>
                  <c:pt idx="44">
                    <c:v>32</c:v>
                  </c:pt>
                  <c:pt idx="45">
                    <c:v>33</c:v>
                  </c:pt>
                  <c:pt idx="46">
                    <c:v>34</c:v>
                  </c:pt>
                  <c:pt idx="47">
                    <c:v>35</c:v>
                  </c:pt>
                  <c:pt idx="48">
                    <c:v>36</c:v>
                  </c:pt>
                  <c:pt idx="49">
                    <c:v>37</c:v>
                  </c:pt>
                  <c:pt idx="50">
                    <c:v>38</c:v>
                  </c:pt>
                  <c:pt idx="51">
                    <c:v>39</c:v>
                  </c:pt>
                  <c:pt idx="52">
                    <c:v>40</c:v>
                  </c:pt>
                  <c:pt idx="53">
                    <c:v>41</c:v>
                  </c:pt>
                  <c:pt idx="54">
                    <c:v>42</c:v>
                  </c:pt>
                  <c:pt idx="55">
                    <c:v>43</c:v>
                  </c:pt>
                  <c:pt idx="56">
                    <c:v>44</c:v>
                  </c:pt>
                  <c:pt idx="57">
                    <c:v>45</c:v>
                  </c:pt>
                  <c:pt idx="58">
                    <c:v>46</c:v>
                  </c:pt>
                  <c:pt idx="59">
                    <c:v>47</c:v>
                  </c:pt>
                  <c:pt idx="60">
                    <c:v>48</c:v>
                  </c:pt>
                  <c:pt idx="61">
                    <c:v>49</c:v>
                  </c:pt>
                  <c:pt idx="62">
                    <c:v>50</c:v>
                  </c:pt>
                  <c:pt idx="63">
                    <c:v>51</c:v>
                  </c:pt>
                  <c:pt idx="64">
                    <c:v>52</c:v>
                  </c:pt>
                  <c:pt idx="65">
                    <c:v>53</c:v>
                  </c:pt>
                  <c:pt idx="66">
                    <c:v>1</c:v>
                  </c:pt>
                  <c:pt idx="67">
                    <c:v>2</c:v>
                  </c:pt>
                  <c:pt idx="68">
                    <c:v>3</c:v>
                  </c:pt>
                  <c:pt idx="69">
                    <c:v>4</c:v>
                  </c:pt>
                  <c:pt idx="70">
                    <c:v>5</c:v>
                  </c:pt>
                  <c:pt idx="71">
                    <c:v>6</c:v>
                  </c:pt>
                  <c:pt idx="72">
                    <c:v>7</c:v>
                  </c:pt>
                  <c:pt idx="73">
                    <c:v>8</c:v>
                  </c:pt>
                  <c:pt idx="74">
                    <c:v>9</c:v>
                  </c:pt>
                  <c:pt idx="75">
                    <c:v>10</c:v>
                  </c:pt>
                  <c:pt idx="76">
                    <c:v>11</c:v>
                  </c:pt>
                  <c:pt idx="77">
                    <c:v>12</c:v>
                  </c:pt>
                  <c:pt idx="78">
                    <c:v>13</c:v>
                  </c:pt>
                  <c:pt idx="79">
                    <c:v>14</c:v>
                  </c:pt>
                  <c:pt idx="80">
                    <c:v>15</c:v>
                  </c:pt>
                  <c:pt idx="81">
                    <c:v>16</c:v>
                  </c:pt>
                  <c:pt idx="82">
                    <c:v>17</c:v>
                  </c:pt>
                  <c:pt idx="83">
                    <c:v>18</c:v>
                  </c:pt>
                  <c:pt idx="84">
                    <c:v>19</c:v>
                  </c:pt>
                  <c:pt idx="85">
                    <c:v>20</c:v>
                  </c:pt>
                  <c:pt idx="86">
                    <c:v>21</c:v>
                  </c:pt>
                  <c:pt idx="87">
                    <c:v>22</c:v>
                  </c:pt>
                  <c:pt idx="88">
                    <c:v>23</c:v>
                  </c:pt>
                  <c:pt idx="89">
                    <c:v>24</c:v>
                  </c:pt>
                  <c:pt idx="90">
                    <c:v>25</c:v>
                  </c:pt>
                  <c:pt idx="91">
                    <c:v>26</c:v>
                  </c:pt>
                  <c:pt idx="92">
                    <c:v>27</c:v>
                  </c:pt>
                  <c:pt idx="93">
                    <c:v>28</c:v>
                  </c:pt>
                  <c:pt idx="94">
                    <c:v>29</c:v>
                  </c:pt>
                  <c:pt idx="95">
                    <c:v>30</c:v>
                  </c:pt>
                  <c:pt idx="96">
                    <c:v>31</c:v>
                  </c:pt>
                  <c:pt idx="97">
                    <c:v>32</c:v>
                  </c:pt>
                  <c:pt idx="98">
                    <c:v>33</c:v>
                  </c:pt>
                  <c:pt idx="99">
                    <c:v>34</c:v>
                  </c:pt>
                  <c:pt idx="100">
                    <c:v>35</c:v>
                  </c:pt>
                  <c:pt idx="101">
                    <c:v>36</c:v>
                  </c:pt>
                  <c:pt idx="102">
                    <c:v>37</c:v>
                  </c:pt>
                  <c:pt idx="103">
                    <c:v>38</c:v>
                  </c:pt>
                  <c:pt idx="104">
                    <c:v>39</c:v>
                  </c:pt>
                  <c:pt idx="105">
                    <c:v>40</c:v>
                  </c:pt>
                  <c:pt idx="106">
                    <c:v>41</c:v>
                  </c:pt>
                  <c:pt idx="107">
                    <c:v>42</c:v>
                  </c:pt>
                  <c:pt idx="108">
                    <c:v>43</c:v>
                  </c:pt>
                  <c:pt idx="109">
                    <c:v>44</c:v>
                  </c:pt>
                  <c:pt idx="110">
                    <c:v>45</c:v>
                  </c:pt>
                  <c:pt idx="111">
                    <c:v>46</c:v>
                  </c:pt>
                  <c:pt idx="112">
                    <c:v>47</c:v>
                  </c:pt>
                  <c:pt idx="113">
                    <c:v>48</c:v>
                  </c:pt>
                  <c:pt idx="114">
                    <c:v>49</c:v>
                  </c:pt>
                  <c:pt idx="115">
                    <c:v>50</c:v>
                  </c:pt>
                  <c:pt idx="116">
                    <c:v>51</c:v>
                  </c:pt>
                  <c:pt idx="117">
                    <c:v>52</c:v>
                  </c:pt>
                  <c:pt idx="118">
                    <c:v>1</c:v>
                  </c:pt>
                  <c:pt idx="119">
                    <c:v>2</c:v>
                  </c:pt>
                  <c:pt idx="120">
                    <c:v>3</c:v>
                  </c:pt>
                  <c:pt idx="121">
                    <c:v>4</c:v>
                  </c:pt>
                  <c:pt idx="122">
                    <c:v>5</c:v>
                  </c:pt>
                  <c:pt idx="123">
                    <c:v>6</c:v>
                  </c:pt>
                  <c:pt idx="124">
                    <c:v>7</c:v>
                  </c:pt>
                  <c:pt idx="125">
                    <c:v>8</c:v>
                  </c:pt>
                  <c:pt idx="126">
                    <c:v>9</c:v>
                  </c:pt>
                  <c:pt idx="127">
                    <c:v>10</c:v>
                  </c:pt>
                  <c:pt idx="128">
                    <c:v>11</c:v>
                  </c:pt>
                  <c:pt idx="129">
                    <c:v>12</c:v>
                  </c:pt>
                  <c:pt idx="130">
                    <c:v>13</c:v>
                  </c:pt>
                  <c:pt idx="131">
                    <c:v>14</c:v>
                  </c:pt>
                  <c:pt idx="132">
                    <c:v>15</c:v>
                  </c:pt>
                  <c:pt idx="133">
                    <c:v>16</c:v>
                  </c:pt>
                  <c:pt idx="134">
                    <c:v>17</c:v>
                  </c:pt>
                  <c:pt idx="135">
                    <c:v>18</c:v>
                  </c:pt>
                  <c:pt idx="136">
                    <c:v>19</c:v>
                  </c:pt>
                  <c:pt idx="137">
                    <c:v>20</c:v>
                  </c:pt>
                  <c:pt idx="138">
                    <c:v>21</c:v>
                  </c:pt>
                  <c:pt idx="139">
                    <c:v>22</c:v>
                  </c:pt>
                  <c:pt idx="140">
                    <c:v>23</c:v>
                  </c:pt>
                  <c:pt idx="141">
                    <c:v>24</c:v>
                  </c:pt>
                  <c:pt idx="142">
                    <c:v>25</c:v>
                  </c:pt>
                  <c:pt idx="143">
                    <c:v>26</c:v>
                  </c:pt>
                  <c:pt idx="144">
                    <c:v>27</c:v>
                  </c:pt>
                  <c:pt idx="145">
                    <c:v>28</c:v>
                  </c:pt>
                  <c:pt idx="146">
                    <c:v>29</c:v>
                  </c:pt>
                  <c:pt idx="147">
                    <c:v>30</c:v>
                  </c:pt>
                  <c:pt idx="148">
                    <c:v>31</c:v>
                  </c:pt>
                  <c:pt idx="149">
                    <c:v>32</c:v>
                  </c:pt>
                  <c:pt idx="150">
                    <c:v>33</c:v>
                  </c:pt>
                  <c:pt idx="151">
                    <c:v>34</c:v>
                  </c:pt>
                  <c:pt idx="152">
                    <c:v>35</c:v>
                  </c:pt>
                  <c:pt idx="153">
                    <c:v>36</c:v>
                  </c:pt>
                  <c:pt idx="154">
                    <c:v>37</c:v>
                  </c:pt>
                  <c:pt idx="155">
                    <c:v>38</c:v>
                  </c:pt>
                  <c:pt idx="156">
                    <c:v>39</c:v>
                  </c:pt>
                  <c:pt idx="157">
                    <c:v>40</c:v>
                  </c:pt>
                  <c:pt idx="158">
                    <c:v>41</c:v>
                  </c:pt>
                  <c:pt idx="159">
                    <c:v>42</c:v>
                  </c:pt>
                  <c:pt idx="160">
                    <c:v>43</c:v>
                  </c:pt>
                  <c:pt idx="161">
                    <c:v>44</c:v>
                  </c:pt>
                  <c:pt idx="162">
                    <c:v>45</c:v>
                  </c:pt>
                  <c:pt idx="163">
                    <c:v>46</c:v>
                  </c:pt>
                  <c:pt idx="164">
                    <c:v>47</c:v>
                  </c:pt>
                  <c:pt idx="165">
                    <c:v>48</c:v>
                  </c:pt>
                  <c:pt idx="166">
                    <c:v>49</c:v>
                  </c:pt>
                  <c:pt idx="167">
                    <c:v>50</c:v>
                  </c:pt>
                  <c:pt idx="168">
                    <c:v>51</c:v>
                  </c:pt>
                  <c:pt idx="169">
                    <c:v>52</c:v>
                  </c:pt>
                  <c:pt idx="170">
                    <c:v>1</c:v>
                  </c:pt>
                  <c:pt idx="171">
                    <c:v>2</c:v>
                  </c:pt>
                  <c:pt idx="172">
                    <c:v>3</c:v>
                  </c:pt>
                  <c:pt idx="173">
                    <c:v>4</c:v>
                  </c:pt>
                  <c:pt idx="174">
                    <c:v>5</c:v>
                  </c:pt>
                  <c:pt idx="175">
                    <c:v>6</c:v>
                  </c:pt>
                  <c:pt idx="176">
                    <c:v>7</c:v>
                  </c:pt>
                  <c:pt idx="177">
                    <c:v>8</c:v>
                  </c:pt>
                  <c:pt idx="178">
                    <c:v>9</c:v>
                  </c:pt>
                  <c:pt idx="179">
                    <c:v>10</c:v>
                  </c:pt>
                  <c:pt idx="180">
                    <c:v>11</c:v>
                  </c:pt>
                  <c:pt idx="181">
                    <c:v>12</c:v>
                  </c:pt>
                  <c:pt idx="182">
                    <c:v>13</c:v>
                  </c:pt>
                  <c:pt idx="183">
                    <c:v>14</c:v>
                  </c:pt>
                  <c:pt idx="184">
                    <c:v>15</c:v>
                  </c:pt>
                  <c:pt idx="185">
                    <c:v>16</c:v>
                  </c:pt>
                  <c:pt idx="186">
                    <c:v>17</c:v>
                  </c:pt>
                  <c:pt idx="187">
                    <c:v>18</c:v>
                  </c:pt>
                  <c:pt idx="188">
                    <c:v>19</c:v>
                  </c:pt>
                  <c:pt idx="189">
                    <c:v>20</c:v>
                  </c:pt>
                </c:lvl>
                <c:lvl>
                  <c:pt idx="0">
                    <c:v>2019</c:v>
                  </c:pt>
                  <c:pt idx="13">
                    <c:v>2020</c:v>
                  </c:pt>
                  <c:pt idx="66">
                    <c:v>2021</c:v>
                  </c:pt>
                  <c:pt idx="118">
                    <c:v>2022</c:v>
                  </c:pt>
                  <c:pt idx="170">
                    <c:v>2023</c:v>
                  </c:pt>
                </c:lvl>
              </c:multiLvlStrCache>
            </c:multiLvlStrRef>
          </c:cat>
          <c:val>
            <c:numRef>
              <c:f>'2019_2022'!$S$2:$S$191</c:f>
              <c:numCache>
                <c:formatCode>General</c:formatCode>
                <c:ptCount val="190"/>
                <c:pt idx="0">
                  <c:v>0</c:v>
                </c:pt>
                <c:pt idx="1">
                  <c:v>3.9</c:v>
                </c:pt>
                <c:pt idx="2">
                  <c:v>3.4</c:v>
                </c:pt>
                <c:pt idx="3">
                  <c:v>1.5</c:v>
                </c:pt>
                <c:pt idx="4">
                  <c:v>0</c:v>
                </c:pt>
                <c:pt idx="5">
                  <c:v>0</c:v>
                </c:pt>
                <c:pt idx="6">
                  <c:v>3.33</c:v>
                </c:pt>
                <c:pt idx="7">
                  <c:v>2.1</c:v>
                </c:pt>
                <c:pt idx="8">
                  <c:v>5.88</c:v>
                </c:pt>
                <c:pt idx="9">
                  <c:v>5.71</c:v>
                </c:pt>
                <c:pt idx="10">
                  <c:v>9.18</c:v>
                </c:pt>
                <c:pt idx="11">
                  <c:v>6.6</c:v>
                </c:pt>
                <c:pt idx="12">
                  <c:v>8.6999999999999993</c:v>
                </c:pt>
                <c:pt idx="13">
                  <c:v>7</c:v>
                </c:pt>
                <c:pt idx="14">
                  <c:v>6.14</c:v>
                </c:pt>
                <c:pt idx="15">
                  <c:v>5.44</c:v>
                </c:pt>
                <c:pt idx="16">
                  <c:v>5.88</c:v>
                </c:pt>
                <c:pt idx="17">
                  <c:v>4.5599999999999996</c:v>
                </c:pt>
                <c:pt idx="18">
                  <c:v>2.2799999999999998</c:v>
                </c:pt>
                <c:pt idx="19">
                  <c:v>5.12</c:v>
                </c:pt>
                <c:pt idx="20">
                  <c:v>1.04</c:v>
                </c:pt>
                <c:pt idx="21">
                  <c:v>1.75</c:v>
                </c:pt>
                <c:pt idx="22">
                  <c:v>1.1399999999999999</c:v>
                </c:pt>
                <c:pt idx="23">
                  <c:v>2.0499999999999998</c:v>
                </c:pt>
                <c:pt idx="24">
                  <c:v>0.48</c:v>
                </c:pt>
                <c:pt idx="25">
                  <c:v>0.75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0.47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0.61</c:v>
                </c:pt>
                <c:pt idx="122">
                  <c:v>0</c:v>
                </c:pt>
                <c:pt idx="123">
                  <c:v>0.66</c:v>
                </c:pt>
                <c:pt idx="124">
                  <c:v>0.65</c:v>
                </c:pt>
                <c:pt idx="125">
                  <c:v>0.75</c:v>
                </c:pt>
                <c:pt idx="126">
                  <c:v>0</c:v>
                </c:pt>
                <c:pt idx="127">
                  <c:v>1.4</c:v>
                </c:pt>
                <c:pt idx="128">
                  <c:v>0.78</c:v>
                </c:pt>
                <c:pt idx="129">
                  <c:v>6.84</c:v>
                </c:pt>
                <c:pt idx="130">
                  <c:v>2.82</c:v>
                </c:pt>
                <c:pt idx="131">
                  <c:v>2.34</c:v>
                </c:pt>
                <c:pt idx="132">
                  <c:v>0</c:v>
                </c:pt>
                <c:pt idx="133">
                  <c:v>3.4</c:v>
                </c:pt>
                <c:pt idx="134">
                  <c:v>4.29</c:v>
                </c:pt>
                <c:pt idx="135">
                  <c:v>1.68</c:v>
                </c:pt>
                <c:pt idx="136">
                  <c:v>4.2300000000000004</c:v>
                </c:pt>
                <c:pt idx="137">
                  <c:v>1.69</c:v>
                </c:pt>
                <c:pt idx="138">
                  <c:v>5.43</c:v>
                </c:pt>
                <c:pt idx="139">
                  <c:v>2.06</c:v>
                </c:pt>
                <c:pt idx="140">
                  <c:v>1.25</c:v>
                </c:pt>
                <c:pt idx="141">
                  <c:v>0</c:v>
                </c:pt>
                <c:pt idx="142">
                  <c:v>2.11</c:v>
                </c:pt>
                <c:pt idx="143">
                  <c:v>1.98</c:v>
                </c:pt>
                <c:pt idx="144">
                  <c:v>0</c:v>
                </c:pt>
                <c:pt idx="145">
                  <c:v>1.51</c:v>
                </c:pt>
                <c:pt idx="146">
                  <c:v>0</c:v>
                </c:pt>
                <c:pt idx="147">
                  <c:v>2</c:v>
                </c:pt>
                <c:pt idx="148">
                  <c:v>0</c:v>
                </c:pt>
                <c:pt idx="149">
                  <c:v>0</c:v>
                </c:pt>
                <c:pt idx="150">
                  <c:v>1.7241379310344827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0.75187969924812026</c:v>
                </c:pt>
                <c:pt idx="159">
                  <c:v>0</c:v>
                </c:pt>
                <c:pt idx="160">
                  <c:v>0</c:v>
                </c:pt>
                <c:pt idx="161">
                  <c:v>0.63694267515923575</c:v>
                </c:pt>
                <c:pt idx="162">
                  <c:v>0.42735042735042739</c:v>
                </c:pt>
                <c:pt idx="163">
                  <c:v>0</c:v>
                </c:pt>
                <c:pt idx="164">
                  <c:v>0.30959752321981426</c:v>
                </c:pt>
                <c:pt idx="165">
                  <c:v>0</c:v>
                </c:pt>
                <c:pt idx="166">
                  <c:v>0.2857142857142857</c:v>
                </c:pt>
                <c:pt idx="167">
                  <c:v>0.84507042253521114</c:v>
                </c:pt>
                <c:pt idx="168">
                  <c:v>0.49504950495049505</c:v>
                </c:pt>
                <c:pt idx="169">
                  <c:v>0</c:v>
                </c:pt>
                <c:pt idx="170">
                  <c:v>1.4925373134328357</c:v>
                </c:pt>
                <c:pt idx="171">
                  <c:v>0</c:v>
                </c:pt>
                <c:pt idx="172">
                  <c:v>2.4096385542168677</c:v>
                </c:pt>
                <c:pt idx="173">
                  <c:v>0.67567567567567566</c:v>
                </c:pt>
                <c:pt idx="174">
                  <c:v>0</c:v>
                </c:pt>
                <c:pt idx="175">
                  <c:v>1.1904761904761905</c:v>
                </c:pt>
                <c:pt idx="176">
                  <c:v>0</c:v>
                </c:pt>
                <c:pt idx="177">
                  <c:v>0.69444444444444442</c:v>
                </c:pt>
                <c:pt idx="178">
                  <c:v>1.1764705882352942</c:v>
                </c:pt>
                <c:pt idx="179">
                  <c:v>3.79746835443038</c:v>
                </c:pt>
                <c:pt idx="180">
                  <c:v>1.25</c:v>
                </c:pt>
                <c:pt idx="181">
                  <c:v>0.57471264367816088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3B-40B9-A3FA-D1DB008291C0}"/>
            </c:ext>
          </c:extLst>
        </c:ser>
        <c:ser>
          <c:idx val="2"/>
          <c:order val="2"/>
          <c:tx>
            <c:strRef>
              <c:f>'2019_2022'!$T$1</c:f>
              <c:strCache>
                <c:ptCount val="1"/>
                <c:pt idx="0">
                  <c:v>OC43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multiLvlStrRef>
              <c:f>'2019_2022'!$P$2:$Q$191</c:f>
              <c:multiLvlStrCache>
                <c:ptCount val="190"/>
                <c:lvl>
                  <c:pt idx="0">
                    <c:v>40</c:v>
                  </c:pt>
                  <c:pt idx="1">
                    <c:v>41</c:v>
                  </c:pt>
                  <c:pt idx="2">
                    <c:v>42</c:v>
                  </c:pt>
                  <c:pt idx="3">
                    <c:v>43</c:v>
                  </c:pt>
                  <c:pt idx="4">
                    <c:v>44</c:v>
                  </c:pt>
                  <c:pt idx="5">
                    <c:v>45</c:v>
                  </c:pt>
                  <c:pt idx="6">
                    <c:v>46</c:v>
                  </c:pt>
                  <c:pt idx="7">
                    <c:v>47</c:v>
                  </c:pt>
                  <c:pt idx="8">
                    <c:v>48</c:v>
                  </c:pt>
                  <c:pt idx="9">
                    <c:v>49</c:v>
                  </c:pt>
                  <c:pt idx="10">
                    <c:v>50</c:v>
                  </c:pt>
                  <c:pt idx="11">
                    <c:v>51</c:v>
                  </c:pt>
                  <c:pt idx="12">
                    <c:v>52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  <c:pt idx="25">
                    <c:v>13</c:v>
                  </c:pt>
                  <c:pt idx="26">
                    <c:v>14</c:v>
                  </c:pt>
                  <c:pt idx="27">
                    <c:v>15</c:v>
                  </c:pt>
                  <c:pt idx="28">
                    <c:v>16</c:v>
                  </c:pt>
                  <c:pt idx="29">
                    <c:v>17</c:v>
                  </c:pt>
                  <c:pt idx="30">
                    <c:v>18</c:v>
                  </c:pt>
                  <c:pt idx="31">
                    <c:v>19</c:v>
                  </c:pt>
                  <c:pt idx="32">
                    <c:v>20</c:v>
                  </c:pt>
                  <c:pt idx="33">
                    <c:v>21</c:v>
                  </c:pt>
                  <c:pt idx="34">
                    <c:v>22</c:v>
                  </c:pt>
                  <c:pt idx="35">
                    <c:v>23</c:v>
                  </c:pt>
                  <c:pt idx="36">
                    <c:v>24</c:v>
                  </c:pt>
                  <c:pt idx="37">
                    <c:v>25</c:v>
                  </c:pt>
                  <c:pt idx="38">
                    <c:v>26</c:v>
                  </c:pt>
                  <c:pt idx="39">
                    <c:v>27</c:v>
                  </c:pt>
                  <c:pt idx="40">
                    <c:v>28</c:v>
                  </c:pt>
                  <c:pt idx="41">
                    <c:v>29</c:v>
                  </c:pt>
                  <c:pt idx="42">
                    <c:v>30</c:v>
                  </c:pt>
                  <c:pt idx="43">
                    <c:v>31</c:v>
                  </c:pt>
                  <c:pt idx="44">
                    <c:v>32</c:v>
                  </c:pt>
                  <c:pt idx="45">
                    <c:v>33</c:v>
                  </c:pt>
                  <c:pt idx="46">
                    <c:v>34</c:v>
                  </c:pt>
                  <c:pt idx="47">
                    <c:v>35</c:v>
                  </c:pt>
                  <c:pt idx="48">
                    <c:v>36</c:v>
                  </c:pt>
                  <c:pt idx="49">
                    <c:v>37</c:v>
                  </c:pt>
                  <c:pt idx="50">
                    <c:v>38</c:v>
                  </c:pt>
                  <c:pt idx="51">
                    <c:v>39</c:v>
                  </c:pt>
                  <c:pt idx="52">
                    <c:v>40</c:v>
                  </c:pt>
                  <c:pt idx="53">
                    <c:v>41</c:v>
                  </c:pt>
                  <c:pt idx="54">
                    <c:v>42</c:v>
                  </c:pt>
                  <c:pt idx="55">
                    <c:v>43</c:v>
                  </c:pt>
                  <c:pt idx="56">
                    <c:v>44</c:v>
                  </c:pt>
                  <c:pt idx="57">
                    <c:v>45</c:v>
                  </c:pt>
                  <c:pt idx="58">
                    <c:v>46</c:v>
                  </c:pt>
                  <c:pt idx="59">
                    <c:v>47</c:v>
                  </c:pt>
                  <c:pt idx="60">
                    <c:v>48</c:v>
                  </c:pt>
                  <c:pt idx="61">
                    <c:v>49</c:v>
                  </c:pt>
                  <c:pt idx="62">
                    <c:v>50</c:v>
                  </c:pt>
                  <c:pt idx="63">
                    <c:v>51</c:v>
                  </c:pt>
                  <c:pt idx="64">
                    <c:v>52</c:v>
                  </c:pt>
                  <c:pt idx="65">
                    <c:v>53</c:v>
                  </c:pt>
                  <c:pt idx="66">
                    <c:v>1</c:v>
                  </c:pt>
                  <c:pt idx="67">
                    <c:v>2</c:v>
                  </c:pt>
                  <c:pt idx="68">
                    <c:v>3</c:v>
                  </c:pt>
                  <c:pt idx="69">
                    <c:v>4</c:v>
                  </c:pt>
                  <c:pt idx="70">
                    <c:v>5</c:v>
                  </c:pt>
                  <c:pt idx="71">
                    <c:v>6</c:v>
                  </c:pt>
                  <c:pt idx="72">
                    <c:v>7</c:v>
                  </c:pt>
                  <c:pt idx="73">
                    <c:v>8</c:v>
                  </c:pt>
                  <c:pt idx="74">
                    <c:v>9</c:v>
                  </c:pt>
                  <c:pt idx="75">
                    <c:v>10</c:v>
                  </c:pt>
                  <c:pt idx="76">
                    <c:v>11</c:v>
                  </c:pt>
                  <c:pt idx="77">
                    <c:v>12</c:v>
                  </c:pt>
                  <c:pt idx="78">
                    <c:v>13</c:v>
                  </c:pt>
                  <c:pt idx="79">
                    <c:v>14</c:v>
                  </c:pt>
                  <c:pt idx="80">
                    <c:v>15</c:v>
                  </c:pt>
                  <c:pt idx="81">
                    <c:v>16</c:v>
                  </c:pt>
                  <c:pt idx="82">
                    <c:v>17</c:v>
                  </c:pt>
                  <c:pt idx="83">
                    <c:v>18</c:v>
                  </c:pt>
                  <c:pt idx="84">
                    <c:v>19</c:v>
                  </c:pt>
                  <c:pt idx="85">
                    <c:v>20</c:v>
                  </c:pt>
                  <c:pt idx="86">
                    <c:v>21</c:v>
                  </c:pt>
                  <c:pt idx="87">
                    <c:v>22</c:v>
                  </c:pt>
                  <c:pt idx="88">
                    <c:v>23</c:v>
                  </c:pt>
                  <c:pt idx="89">
                    <c:v>24</c:v>
                  </c:pt>
                  <c:pt idx="90">
                    <c:v>25</c:v>
                  </c:pt>
                  <c:pt idx="91">
                    <c:v>26</c:v>
                  </c:pt>
                  <c:pt idx="92">
                    <c:v>27</c:v>
                  </c:pt>
                  <c:pt idx="93">
                    <c:v>28</c:v>
                  </c:pt>
                  <c:pt idx="94">
                    <c:v>29</c:v>
                  </c:pt>
                  <c:pt idx="95">
                    <c:v>30</c:v>
                  </c:pt>
                  <c:pt idx="96">
                    <c:v>31</c:v>
                  </c:pt>
                  <c:pt idx="97">
                    <c:v>32</c:v>
                  </c:pt>
                  <c:pt idx="98">
                    <c:v>33</c:v>
                  </c:pt>
                  <c:pt idx="99">
                    <c:v>34</c:v>
                  </c:pt>
                  <c:pt idx="100">
                    <c:v>35</c:v>
                  </c:pt>
                  <c:pt idx="101">
                    <c:v>36</c:v>
                  </c:pt>
                  <c:pt idx="102">
                    <c:v>37</c:v>
                  </c:pt>
                  <c:pt idx="103">
                    <c:v>38</c:v>
                  </c:pt>
                  <c:pt idx="104">
                    <c:v>39</c:v>
                  </c:pt>
                  <c:pt idx="105">
                    <c:v>40</c:v>
                  </c:pt>
                  <c:pt idx="106">
                    <c:v>41</c:v>
                  </c:pt>
                  <c:pt idx="107">
                    <c:v>42</c:v>
                  </c:pt>
                  <c:pt idx="108">
                    <c:v>43</c:v>
                  </c:pt>
                  <c:pt idx="109">
                    <c:v>44</c:v>
                  </c:pt>
                  <c:pt idx="110">
                    <c:v>45</c:v>
                  </c:pt>
                  <c:pt idx="111">
                    <c:v>46</c:v>
                  </c:pt>
                  <c:pt idx="112">
                    <c:v>47</c:v>
                  </c:pt>
                  <c:pt idx="113">
                    <c:v>48</c:v>
                  </c:pt>
                  <c:pt idx="114">
                    <c:v>49</c:v>
                  </c:pt>
                  <c:pt idx="115">
                    <c:v>50</c:v>
                  </c:pt>
                  <c:pt idx="116">
                    <c:v>51</c:v>
                  </c:pt>
                  <c:pt idx="117">
                    <c:v>52</c:v>
                  </c:pt>
                  <c:pt idx="118">
                    <c:v>1</c:v>
                  </c:pt>
                  <c:pt idx="119">
                    <c:v>2</c:v>
                  </c:pt>
                  <c:pt idx="120">
                    <c:v>3</c:v>
                  </c:pt>
                  <c:pt idx="121">
                    <c:v>4</c:v>
                  </c:pt>
                  <c:pt idx="122">
                    <c:v>5</c:v>
                  </c:pt>
                  <c:pt idx="123">
                    <c:v>6</c:v>
                  </c:pt>
                  <c:pt idx="124">
                    <c:v>7</c:v>
                  </c:pt>
                  <c:pt idx="125">
                    <c:v>8</c:v>
                  </c:pt>
                  <c:pt idx="126">
                    <c:v>9</c:v>
                  </c:pt>
                  <c:pt idx="127">
                    <c:v>10</c:v>
                  </c:pt>
                  <c:pt idx="128">
                    <c:v>11</c:v>
                  </c:pt>
                  <c:pt idx="129">
                    <c:v>12</c:v>
                  </c:pt>
                  <c:pt idx="130">
                    <c:v>13</c:v>
                  </c:pt>
                  <c:pt idx="131">
                    <c:v>14</c:v>
                  </c:pt>
                  <c:pt idx="132">
                    <c:v>15</c:v>
                  </c:pt>
                  <c:pt idx="133">
                    <c:v>16</c:v>
                  </c:pt>
                  <c:pt idx="134">
                    <c:v>17</c:v>
                  </c:pt>
                  <c:pt idx="135">
                    <c:v>18</c:v>
                  </c:pt>
                  <c:pt idx="136">
                    <c:v>19</c:v>
                  </c:pt>
                  <c:pt idx="137">
                    <c:v>20</c:v>
                  </c:pt>
                  <c:pt idx="138">
                    <c:v>21</c:v>
                  </c:pt>
                  <c:pt idx="139">
                    <c:v>22</c:v>
                  </c:pt>
                  <c:pt idx="140">
                    <c:v>23</c:v>
                  </c:pt>
                  <c:pt idx="141">
                    <c:v>24</c:v>
                  </c:pt>
                  <c:pt idx="142">
                    <c:v>25</c:v>
                  </c:pt>
                  <c:pt idx="143">
                    <c:v>26</c:v>
                  </c:pt>
                  <c:pt idx="144">
                    <c:v>27</c:v>
                  </c:pt>
                  <c:pt idx="145">
                    <c:v>28</c:v>
                  </c:pt>
                  <c:pt idx="146">
                    <c:v>29</c:v>
                  </c:pt>
                  <c:pt idx="147">
                    <c:v>30</c:v>
                  </c:pt>
                  <c:pt idx="148">
                    <c:v>31</c:v>
                  </c:pt>
                  <c:pt idx="149">
                    <c:v>32</c:v>
                  </c:pt>
                  <c:pt idx="150">
                    <c:v>33</c:v>
                  </c:pt>
                  <c:pt idx="151">
                    <c:v>34</c:v>
                  </c:pt>
                  <c:pt idx="152">
                    <c:v>35</c:v>
                  </c:pt>
                  <c:pt idx="153">
                    <c:v>36</c:v>
                  </c:pt>
                  <c:pt idx="154">
                    <c:v>37</c:v>
                  </c:pt>
                  <c:pt idx="155">
                    <c:v>38</c:v>
                  </c:pt>
                  <c:pt idx="156">
                    <c:v>39</c:v>
                  </c:pt>
                  <c:pt idx="157">
                    <c:v>40</c:v>
                  </c:pt>
                  <c:pt idx="158">
                    <c:v>41</c:v>
                  </c:pt>
                  <c:pt idx="159">
                    <c:v>42</c:v>
                  </c:pt>
                  <c:pt idx="160">
                    <c:v>43</c:v>
                  </c:pt>
                  <c:pt idx="161">
                    <c:v>44</c:v>
                  </c:pt>
                  <c:pt idx="162">
                    <c:v>45</c:v>
                  </c:pt>
                  <c:pt idx="163">
                    <c:v>46</c:v>
                  </c:pt>
                  <c:pt idx="164">
                    <c:v>47</c:v>
                  </c:pt>
                  <c:pt idx="165">
                    <c:v>48</c:v>
                  </c:pt>
                  <c:pt idx="166">
                    <c:v>49</c:v>
                  </c:pt>
                  <c:pt idx="167">
                    <c:v>50</c:v>
                  </c:pt>
                  <c:pt idx="168">
                    <c:v>51</c:v>
                  </c:pt>
                  <c:pt idx="169">
                    <c:v>52</c:v>
                  </c:pt>
                  <c:pt idx="170">
                    <c:v>1</c:v>
                  </c:pt>
                  <c:pt idx="171">
                    <c:v>2</c:v>
                  </c:pt>
                  <c:pt idx="172">
                    <c:v>3</c:v>
                  </c:pt>
                  <c:pt idx="173">
                    <c:v>4</c:v>
                  </c:pt>
                  <c:pt idx="174">
                    <c:v>5</c:v>
                  </c:pt>
                  <c:pt idx="175">
                    <c:v>6</c:v>
                  </c:pt>
                  <c:pt idx="176">
                    <c:v>7</c:v>
                  </c:pt>
                  <c:pt idx="177">
                    <c:v>8</c:v>
                  </c:pt>
                  <c:pt idx="178">
                    <c:v>9</c:v>
                  </c:pt>
                  <c:pt idx="179">
                    <c:v>10</c:v>
                  </c:pt>
                  <c:pt idx="180">
                    <c:v>11</c:v>
                  </c:pt>
                  <c:pt idx="181">
                    <c:v>12</c:v>
                  </c:pt>
                  <c:pt idx="182">
                    <c:v>13</c:v>
                  </c:pt>
                  <c:pt idx="183">
                    <c:v>14</c:v>
                  </c:pt>
                  <c:pt idx="184">
                    <c:v>15</c:v>
                  </c:pt>
                  <c:pt idx="185">
                    <c:v>16</c:v>
                  </c:pt>
                  <c:pt idx="186">
                    <c:v>17</c:v>
                  </c:pt>
                  <c:pt idx="187">
                    <c:v>18</c:v>
                  </c:pt>
                  <c:pt idx="188">
                    <c:v>19</c:v>
                  </c:pt>
                  <c:pt idx="189">
                    <c:v>20</c:v>
                  </c:pt>
                </c:lvl>
                <c:lvl>
                  <c:pt idx="0">
                    <c:v>2019</c:v>
                  </c:pt>
                  <c:pt idx="13">
                    <c:v>2020</c:v>
                  </c:pt>
                  <c:pt idx="66">
                    <c:v>2021</c:v>
                  </c:pt>
                  <c:pt idx="118">
                    <c:v>2022</c:v>
                  </c:pt>
                  <c:pt idx="170">
                    <c:v>2023</c:v>
                  </c:pt>
                </c:lvl>
              </c:multiLvlStrCache>
            </c:multiLvlStrRef>
          </c:cat>
          <c:val>
            <c:numRef>
              <c:f>'2019_2022'!$T$2:$T$191</c:f>
              <c:numCache>
                <c:formatCode>General</c:formatCode>
                <c:ptCount val="190"/>
                <c:pt idx="0">
                  <c:v>0</c:v>
                </c:pt>
                <c:pt idx="1">
                  <c:v>0</c:v>
                </c:pt>
                <c:pt idx="2">
                  <c:v>3.4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1.1000000000000001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4.3</c:v>
                </c:pt>
                <c:pt idx="13">
                  <c:v>2.2999999999999998</c:v>
                </c:pt>
                <c:pt idx="14">
                  <c:v>0.9</c:v>
                </c:pt>
                <c:pt idx="15">
                  <c:v>0.7</c:v>
                </c:pt>
                <c:pt idx="16">
                  <c:v>0</c:v>
                </c:pt>
                <c:pt idx="17">
                  <c:v>0.41</c:v>
                </c:pt>
                <c:pt idx="18">
                  <c:v>1.37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0.76</c:v>
                </c:pt>
                <c:pt idx="23">
                  <c:v>0</c:v>
                </c:pt>
                <c:pt idx="24">
                  <c:v>0</c:v>
                </c:pt>
                <c:pt idx="25">
                  <c:v>0.75</c:v>
                </c:pt>
                <c:pt idx="26">
                  <c:v>0</c:v>
                </c:pt>
                <c:pt idx="27">
                  <c:v>2.44</c:v>
                </c:pt>
                <c:pt idx="28">
                  <c:v>0</c:v>
                </c:pt>
                <c:pt idx="29">
                  <c:v>1.52</c:v>
                </c:pt>
                <c:pt idx="30">
                  <c:v>0</c:v>
                </c:pt>
                <c:pt idx="31">
                  <c:v>1.64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0.93</c:v>
                </c:pt>
                <c:pt idx="75">
                  <c:v>0.82</c:v>
                </c:pt>
                <c:pt idx="76">
                  <c:v>1.54</c:v>
                </c:pt>
                <c:pt idx="77">
                  <c:v>1.53</c:v>
                </c:pt>
                <c:pt idx="78">
                  <c:v>2.08</c:v>
                </c:pt>
                <c:pt idx="79">
                  <c:v>1.44</c:v>
                </c:pt>
                <c:pt idx="80">
                  <c:v>4.7</c:v>
                </c:pt>
                <c:pt idx="81">
                  <c:v>2.44</c:v>
                </c:pt>
                <c:pt idx="82">
                  <c:v>2.16</c:v>
                </c:pt>
                <c:pt idx="83">
                  <c:v>5.65</c:v>
                </c:pt>
                <c:pt idx="84">
                  <c:v>1.23</c:v>
                </c:pt>
                <c:pt idx="85">
                  <c:v>2.65</c:v>
                </c:pt>
                <c:pt idx="86">
                  <c:v>6.32</c:v>
                </c:pt>
                <c:pt idx="87">
                  <c:v>3.81</c:v>
                </c:pt>
                <c:pt idx="88">
                  <c:v>5.94</c:v>
                </c:pt>
                <c:pt idx="89">
                  <c:v>5.66</c:v>
                </c:pt>
                <c:pt idx="90">
                  <c:v>11.88</c:v>
                </c:pt>
                <c:pt idx="91">
                  <c:v>3.77</c:v>
                </c:pt>
                <c:pt idx="92">
                  <c:v>6.8</c:v>
                </c:pt>
                <c:pt idx="93">
                  <c:v>3.17</c:v>
                </c:pt>
                <c:pt idx="94">
                  <c:v>3.09</c:v>
                </c:pt>
                <c:pt idx="95">
                  <c:v>7.14</c:v>
                </c:pt>
                <c:pt idx="96">
                  <c:v>6.1</c:v>
                </c:pt>
                <c:pt idx="97">
                  <c:v>4.12</c:v>
                </c:pt>
                <c:pt idx="98">
                  <c:v>12.38</c:v>
                </c:pt>
                <c:pt idx="99">
                  <c:v>6.25</c:v>
                </c:pt>
                <c:pt idx="100">
                  <c:v>5.93</c:v>
                </c:pt>
                <c:pt idx="101">
                  <c:v>4.78</c:v>
                </c:pt>
                <c:pt idx="102">
                  <c:v>9.14</c:v>
                </c:pt>
                <c:pt idx="103">
                  <c:v>6.44</c:v>
                </c:pt>
                <c:pt idx="104">
                  <c:v>7.8</c:v>
                </c:pt>
                <c:pt idx="105">
                  <c:v>11.43</c:v>
                </c:pt>
                <c:pt idx="106">
                  <c:v>9.42</c:v>
                </c:pt>
                <c:pt idx="107">
                  <c:v>7.26</c:v>
                </c:pt>
                <c:pt idx="108">
                  <c:v>10</c:v>
                </c:pt>
                <c:pt idx="109">
                  <c:v>11.18</c:v>
                </c:pt>
                <c:pt idx="110">
                  <c:v>10.9</c:v>
                </c:pt>
                <c:pt idx="111">
                  <c:v>15.59</c:v>
                </c:pt>
                <c:pt idx="112">
                  <c:v>16.59</c:v>
                </c:pt>
                <c:pt idx="113">
                  <c:v>13.27</c:v>
                </c:pt>
                <c:pt idx="114">
                  <c:v>15.23</c:v>
                </c:pt>
                <c:pt idx="115">
                  <c:v>13.68</c:v>
                </c:pt>
                <c:pt idx="116">
                  <c:v>15</c:v>
                </c:pt>
                <c:pt idx="117">
                  <c:v>6.25</c:v>
                </c:pt>
                <c:pt idx="118">
                  <c:v>12.07</c:v>
                </c:pt>
                <c:pt idx="119">
                  <c:v>5.63</c:v>
                </c:pt>
                <c:pt idx="120">
                  <c:v>7.52</c:v>
                </c:pt>
                <c:pt idx="121">
                  <c:v>3.07</c:v>
                </c:pt>
                <c:pt idx="122">
                  <c:v>3.18</c:v>
                </c:pt>
                <c:pt idx="123">
                  <c:v>2.64</c:v>
                </c:pt>
                <c:pt idx="124">
                  <c:v>1.31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2.34</c:v>
                </c:pt>
                <c:pt idx="129">
                  <c:v>3.42</c:v>
                </c:pt>
                <c:pt idx="130">
                  <c:v>0</c:v>
                </c:pt>
                <c:pt idx="131">
                  <c:v>3.9</c:v>
                </c:pt>
                <c:pt idx="132">
                  <c:v>0</c:v>
                </c:pt>
                <c:pt idx="133">
                  <c:v>0</c:v>
                </c:pt>
                <c:pt idx="134">
                  <c:v>0.71</c:v>
                </c:pt>
                <c:pt idx="135">
                  <c:v>0</c:v>
                </c:pt>
                <c:pt idx="136">
                  <c:v>1.41</c:v>
                </c:pt>
                <c:pt idx="137">
                  <c:v>1.69</c:v>
                </c:pt>
                <c:pt idx="138">
                  <c:v>0</c:v>
                </c:pt>
                <c:pt idx="139">
                  <c:v>1.03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0.8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1.7391304347826086</c:v>
                </c:pt>
                <c:pt idx="160">
                  <c:v>2.4</c:v>
                </c:pt>
                <c:pt idx="161">
                  <c:v>1.2738853503184715</c:v>
                </c:pt>
                <c:pt idx="162">
                  <c:v>3.4188034188034191</c:v>
                </c:pt>
                <c:pt idx="163">
                  <c:v>2.6923076923076925</c:v>
                </c:pt>
                <c:pt idx="164">
                  <c:v>5.5727554179566559</c:v>
                </c:pt>
                <c:pt idx="165">
                  <c:v>4.9586776859504136</c:v>
                </c:pt>
                <c:pt idx="166">
                  <c:v>3.7142857142857144</c:v>
                </c:pt>
                <c:pt idx="167">
                  <c:v>6.7605633802816891</c:v>
                </c:pt>
                <c:pt idx="168">
                  <c:v>7.4257425742574252</c:v>
                </c:pt>
                <c:pt idx="169">
                  <c:v>1.8518518518518516</c:v>
                </c:pt>
                <c:pt idx="170">
                  <c:v>5.9701492537313428</c:v>
                </c:pt>
                <c:pt idx="171">
                  <c:v>9.0909090909090917</c:v>
                </c:pt>
                <c:pt idx="172">
                  <c:v>8.4337349397590362</c:v>
                </c:pt>
                <c:pt idx="173">
                  <c:v>6.756756756756757</c:v>
                </c:pt>
                <c:pt idx="174">
                  <c:v>7.878787878787878</c:v>
                </c:pt>
                <c:pt idx="175">
                  <c:v>3.5714285714285712</c:v>
                </c:pt>
                <c:pt idx="176">
                  <c:v>1.7964071856287425</c:v>
                </c:pt>
                <c:pt idx="177">
                  <c:v>4.1666666666666661</c:v>
                </c:pt>
                <c:pt idx="178">
                  <c:v>0.58823529411764708</c:v>
                </c:pt>
                <c:pt idx="179">
                  <c:v>1.89873417721519</c:v>
                </c:pt>
                <c:pt idx="180">
                  <c:v>1.25</c:v>
                </c:pt>
                <c:pt idx="18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3B-40B9-A3FA-D1DB008291C0}"/>
            </c:ext>
          </c:extLst>
        </c:ser>
        <c:ser>
          <c:idx val="3"/>
          <c:order val="3"/>
          <c:tx>
            <c:strRef>
              <c:f>'2019_2022'!$U$1</c:f>
              <c:strCache>
                <c:ptCount val="1"/>
                <c:pt idx="0">
                  <c:v>NL63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'2019_2022'!$P$2:$Q$191</c:f>
              <c:multiLvlStrCache>
                <c:ptCount val="190"/>
                <c:lvl>
                  <c:pt idx="0">
                    <c:v>40</c:v>
                  </c:pt>
                  <c:pt idx="1">
                    <c:v>41</c:v>
                  </c:pt>
                  <c:pt idx="2">
                    <c:v>42</c:v>
                  </c:pt>
                  <c:pt idx="3">
                    <c:v>43</c:v>
                  </c:pt>
                  <c:pt idx="4">
                    <c:v>44</c:v>
                  </c:pt>
                  <c:pt idx="5">
                    <c:v>45</c:v>
                  </c:pt>
                  <c:pt idx="6">
                    <c:v>46</c:v>
                  </c:pt>
                  <c:pt idx="7">
                    <c:v>47</c:v>
                  </c:pt>
                  <c:pt idx="8">
                    <c:v>48</c:v>
                  </c:pt>
                  <c:pt idx="9">
                    <c:v>49</c:v>
                  </c:pt>
                  <c:pt idx="10">
                    <c:v>50</c:v>
                  </c:pt>
                  <c:pt idx="11">
                    <c:v>51</c:v>
                  </c:pt>
                  <c:pt idx="12">
                    <c:v>52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  <c:pt idx="25">
                    <c:v>13</c:v>
                  </c:pt>
                  <c:pt idx="26">
                    <c:v>14</c:v>
                  </c:pt>
                  <c:pt idx="27">
                    <c:v>15</c:v>
                  </c:pt>
                  <c:pt idx="28">
                    <c:v>16</c:v>
                  </c:pt>
                  <c:pt idx="29">
                    <c:v>17</c:v>
                  </c:pt>
                  <c:pt idx="30">
                    <c:v>18</c:v>
                  </c:pt>
                  <c:pt idx="31">
                    <c:v>19</c:v>
                  </c:pt>
                  <c:pt idx="32">
                    <c:v>20</c:v>
                  </c:pt>
                  <c:pt idx="33">
                    <c:v>21</c:v>
                  </c:pt>
                  <c:pt idx="34">
                    <c:v>22</c:v>
                  </c:pt>
                  <c:pt idx="35">
                    <c:v>23</c:v>
                  </c:pt>
                  <c:pt idx="36">
                    <c:v>24</c:v>
                  </c:pt>
                  <c:pt idx="37">
                    <c:v>25</c:v>
                  </c:pt>
                  <c:pt idx="38">
                    <c:v>26</c:v>
                  </c:pt>
                  <c:pt idx="39">
                    <c:v>27</c:v>
                  </c:pt>
                  <c:pt idx="40">
                    <c:v>28</c:v>
                  </c:pt>
                  <c:pt idx="41">
                    <c:v>29</c:v>
                  </c:pt>
                  <c:pt idx="42">
                    <c:v>30</c:v>
                  </c:pt>
                  <c:pt idx="43">
                    <c:v>31</c:v>
                  </c:pt>
                  <c:pt idx="44">
                    <c:v>32</c:v>
                  </c:pt>
                  <c:pt idx="45">
                    <c:v>33</c:v>
                  </c:pt>
                  <c:pt idx="46">
                    <c:v>34</c:v>
                  </c:pt>
                  <c:pt idx="47">
                    <c:v>35</c:v>
                  </c:pt>
                  <c:pt idx="48">
                    <c:v>36</c:v>
                  </c:pt>
                  <c:pt idx="49">
                    <c:v>37</c:v>
                  </c:pt>
                  <c:pt idx="50">
                    <c:v>38</c:v>
                  </c:pt>
                  <c:pt idx="51">
                    <c:v>39</c:v>
                  </c:pt>
                  <c:pt idx="52">
                    <c:v>40</c:v>
                  </c:pt>
                  <c:pt idx="53">
                    <c:v>41</c:v>
                  </c:pt>
                  <c:pt idx="54">
                    <c:v>42</c:v>
                  </c:pt>
                  <c:pt idx="55">
                    <c:v>43</c:v>
                  </c:pt>
                  <c:pt idx="56">
                    <c:v>44</c:v>
                  </c:pt>
                  <c:pt idx="57">
                    <c:v>45</c:v>
                  </c:pt>
                  <c:pt idx="58">
                    <c:v>46</c:v>
                  </c:pt>
                  <c:pt idx="59">
                    <c:v>47</c:v>
                  </c:pt>
                  <c:pt idx="60">
                    <c:v>48</c:v>
                  </c:pt>
                  <c:pt idx="61">
                    <c:v>49</c:v>
                  </c:pt>
                  <c:pt idx="62">
                    <c:v>50</c:v>
                  </c:pt>
                  <c:pt idx="63">
                    <c:v>51</c:v>
                  </c:pt>
                  <c:pt idx="64">
                    <c:v>52</c:v>
                  </c:pt>
                  <c:pt idx="65">
                    <c:v>53</c:v>
                  </c:pt>
                  <c:pt idx="66">
                    <c:v>1</c:v>
                  </c:pt>
                  <c:pt idx="67">
                    <c:v>2</c:v>
                  </c:pt>
                  <c:pt idx="68">
                    <c:v>3</c:v>
                  </c:pt>
                  <c:pt idx="69">
                    <c:v>4</c:v>
                  </c:pt>
                  <c:pt idx="70">
                    <c:v>5</c:v>
                  </c:pt>
                  <c:pt idx="71">
                    <c:v>6</c:v>
                  </c:pt>
                  <c:pt idx="72">
                    <c:v>7</c:v>
                  </c:pt>
                  <c:pt idx="73">
                    <c:v>8</c:v>
                  </c:pt>
                  <c:pt idx="74">
                    <c:v>9</c:v>
                  </c:pt>
                  <c:pt idx="75">
                    <c:v>10</c:v>
                  </c:pt>
                  <c:pt idx="76">
                    <c:v>11</c:v>
                  </c:pt>
                  <c:pt idx="77">
                    <c:v>12</c:v>
                  </c:pt>
                  <c:pt idx="78">
                    <c:v>13</c:v>
                  </c:pt>
                  <c:pt idx="79">
                    <c:v>14</c:v>
                  </c:pt>
                  <c:pt idx="80">
                    <c:v>15</c:v>
                  </c:pt>
                  <c:pt idx="81">
                    <c:v>16</c:v>
                  </c:pt>
                  <c:pt idx="82">
                    <c:v>17</c:v>
                  </c:pt>
                  <c:pt idx="83">
                    <c:v>18</c:v>
                  </c:pt>
                  <c:pt idx="84">
                    <c:v>19</c:v>
                  </c:pt>
                  <c:pt idx="85">
                    <c:v>20</c:v>
                  </c:pt>
                  <c:pt idx="86">
                    <c:v>21</c:v>
                  </c:pt>
                  <c:pt idx="87">
                    <c:v>22</c:v>
                  </c:pt>
                  <c:pt idx="88">
                    <c:v>23</c:v>
                  </c:pt>
                  <c:pt idx="89">
                    <c:v>24</c:v>
                  </c:pt>
                  <c:pt idx="90">
                    <c:v>25</c:v>
                  </c:pt>
                  <c:pt idx="91">
                    <c:v>26</c:v>
                  </c:pt>
                  <c:pt idx="92">
                    <c:v>27</c:v>
                  </c:pt>
                  <c:pt idx="93">
                    <c:v>28</c:v>
                  </c:pt>
                  <c:pt idx="94">
                    <c:v>29</c:v>
                  </c:pt>
                  <c:pt idx="95">
                    <c:v>30</c:v>
                  </c:pt>
                  <c:pt idx="96">
                    <c:v>31</c:v>
                  </c:pt>
                  <c:pt idx="97">
                    <c:v>32</c:v>
                  </c:pt>
                  <c:pt idx="98">
                    <c:v>33</c:v>
                  </c:pt>
                  <c:pt idx="99">
                    <c:v>34</c:v>
                  </c:pt>
                  <c:pt idx="100">
                    <c:v>35</c:v>
                  </c:pt>
                  <c:pt idx="101">
                    <c:v>36</c:v>
                  </c:pt>
                  <c:pt idx="102">
                    <c:v>37</c:v>
                  </c:pt>
                  <c:pt idx="103">
                    <c:v>38</c:v>
                  </c:pt>
                  <c:pt idx="104">
                    <c:v>39</c:v>
                  </c:pt>
                  <c:pt idx="105">
                    <c:v>40</c:v>
                  </c:pt>
                  <c:pt idx="106">
                    <c:v>41</c:v>
                  </c:pt>
                  <c:pt idx="107">
                    <c:v>42</c:v>
                  </c:pt>
                  <c:pt idx="108">
                    <c:v>43</c:v>
                  </c:pt>
                  <c:pt idx="109">
                    <c:v>44</c:v>
                  </c:pt>
                  <c:pt idx="110">
                    <c:v>45</c:v>
                  </c:pt>
                  <c:pt idx="111">
                    <c:v>46</c:v>
                  </c:pt>
                  <c:pt idx="112">
                    <c:v>47</c:v>
                  </c:pt>
                  <c:pt idx="113">
                    <c:v>48</c:v>
                  </c:pt>
                  <c:pt idx="114">
                    <c:v>49</c:v>
                  </c:pt>
                  <c:pt idx="115">
                    <c:v>50</c:v>
                  </c:pt>
                  <c:pt idx="116">
                    <c:v>51</c:v>
                  </c:pt>
                  <c:pt idx="117">
                    <c:v>52</c:v>
                  </c:pt>
                  <c:pt idx="118">
                    <c:v>1</c:v>
                  </c:pt>
                  <c:pt idx="119">
                    <c:v>2</c:v>
                  </c:pt>
                  <c:pt idx="120">
                    <c:v>3</c:v>
                  </c:pt>
                  <c:pt idx="121">
                    <c:v>4</c:v>
                  </c:pt>
                  <c:pt idx="122">
                    <c:v>5</c:v>
                  </c:pt>
                  <c:pt idx="123">
                    <c:v>6</c:v>
                  </c:pt>
                  <c:pt idx="124">
                    <c:v>7</c:v>
                  </c:pt>
                  <c:pt idx="125">
                    <c:v>8</c:v>
                  </c:pt>
                  <c:pt idx="126">
                    <c:v>9</c:v>
                  </c:pt>
                  <c:pt idx="127">
                    <c:v>10</c:v>
                  </c:pt>
                  <c:pt idx="128">
                    <c:v>11</c:v>
                  </c:pt>
                  <c:pt idx="129">
                    <c:v>12</c:v>
                  </c:pt>
                  <c:pt idx="130">
                    <c:v>13</c:v>
                  </c:pt>
                  <c:pt idx="131">
                    <c:v>14</c:v>
                  </c:pt>
                  <c:pt idx="132">
                    <c:v>15</c:v>
                  </c:pt>
                  <c:pt idx="133">
                    <c:v>16</c:v>
                  </c:pt>
                  <c:pt idx="134">
                    <c:v>17</c:v>
                  </c:pt>
                  <c:pt idx="135">
                    <c:v>18</c:v>
                  </c:pt>
                  <c:pt idx="136">
                    <c:v>19</c:v>
                  </c:pt>
                  <c:pt idx="137">
                    <c:v>20</c:v>
                  </c:pt>
                  <c:pt idx="138">
                    <c:v>21</c:v>
                  </c:pt>
                  <c:pt idx="139">
                    <c:v>22</c:v>
                  </c:pt>
                  <c:pt idx="140">
                    <c:v>23</c:v>
                  </c:pt>
                  <c:pt idx="141">
                    <c:v>24</c:v>
                  </c:pt>
                  <c:pt idx="142">
                    <c:v>25</c:v>
                  </c:pt>
                  <c:pt idx="143">
                    <c:v>26</c:v>
                  </c:pt>
                  <c:pt idx="144">
                    <c:v>27</c:v>
                  </c:pt>
                  <c:pt idx="145">
                    <c:v>28</c:v>
                  </c:pt>
                  <c:pt idx="146">
                    <c:v>29</c:v>
                  </c:pt>
                  <c:pt idx="147">
                    <c:v>30</c:v>
                  </c:pt>
                  <c:pt idx="148">
                    <c:v>31</c:v>
                  </c:pt>
                  <c:pt idx="149">
                    <c:v>32</c:v>
                  </c:pt>
                  <c:pt idx="150">
                    <c:v>33</c:v>
                  </c:pt>
                  <c:pt idx="151">
                    <c:v>34</c:v>
                  </c:pt>
                  <c:pt idx="152">
                    <c:v>35</c:v>
                  </c:pt>
                  <c:pt idx="153">
                    <c:v>36</c:v>
                  </c:pt>
                  <c:pt idx="154">
                    <c:v>37</c:v>
                  </c:pt>
                  <c:pt idx="155">
                    <c:v>38</c:v>
                  </c:pt>
                  <c:pt idx="156">
                    <c:v>39</c:v>
                  </c:pt>
                  <c:pt idx="157">
                    <c:v>40</c:v>
                  </c:pt>
                  <c:pt idx="158">
                    <c:v>41</c:v>
                  </c:pt>
                  <c:pt idx="159">
                    <c:v>42</c:v>
                  </c:pt>
                  <c:pt idx="160">
                    <c:v>43</c:v>
                  </c:pt>
                  <c:pt idx="161">
                    <c:v>44</c:v>
                  </c:pt>
                  <c:pt idx="162">
                    <c:v>45</c:v>
                  </c:pt>
                  <c:pt idx="163">
                    <c:v>46</c:v>
                  </c:pt>
                  <c:pt idx="164">
                    <c:v>47</c:v>
                  </c:pt>
                  <c:pt idx="165">
                    <c:v>48</c:v>
                  </c:pt>
                  <c:pt idx="166">
                    <c:v>49</c:v>
                  </c:pt>
                  <c:pt idx="167">
                    <c:v>50</c:v>
                  </c:pt>
                  <c:pt idx="168">
                    <c:v>51</c:v>
                  </c:pt>
                  <c:pt idx="169">
                    <c:v>52</c:v>
                  </c:pt>
                  <c:pt idx="170">
                    <c:v>1</c:v>
                  </c:pt>
                  <c:pt idx="171">
                    <c:v>2</c:v>
                  </c:pt>
                  <c:pt idx="172">
                    <c:v>3</c:v>
                  </c:pt>
                  <c:pt idx="173">
                    <c:v>4</c:v>
                  </c:pt>
                  <c:pt idx="174">
                    <c:v>5</c:v>
                  </c:pt>
                  <c:pt idx="175">
                    <c:v>6</c:v>
                  </c:pt>
                  <c:pt idx="176">
                    <c:v>7</c:v>
                  </c:pt>
                  <c:pt idx="177">
                    <c:v>8</c:v>
                  </c:pt>
                  <c:pt idx="178">
                    <c:v>9</c:v>
                  </c:pt>
                  <c:pt idx="179">
                    <c:v>10</c:v>
                  </c:pt>
                  <c:pt idx="180">
                    <c:v>11</c:v>
                  </c:pt>
                  <c:pt idx="181">
                    <c:v>12</c:v>
                  </c:pt>
                  <c:pt idx="182">
                    <c:v>13</c:v>
                  </c:pt>
                  <c:pt idx="183">
                    <c:v>14</c:v>
                  </c:pt>
                  <c:pt idx="184">
                    <c:v>15</c:v>
                  </c:pt>
                  <c:pt idx="185">
                    <c:v>16</c:v>
                  </c:pt>
                  <c:pt idx="186">
                    <c:v>17</c:v>
                  </c:pt>
                  <c:pt idx="187">
                    <c:v>18</c:v>
                  </c:pt>
                  <c:pt idx="188">
                    <c:v>19</c:v>
                  </c:pt>
                  <c:pt idx="189">
                    <c:v>20</c:v>
                  </c:pt>
                </c:lvl>
                <c:lvl>
                  <c:pt idx="0">
                    <c:v>2019</c:v>
                  </c:pt>
                  <c:pt idx="13">
                    <c:v>2020</c:v>
                  </c:pt>
                  <c:pt idx="66">
                    <c:v>2021</c:v>
                  </c:pt>
                  <c:pt idx="118">
                    <c:v>2022</c:v>
                  </c:pt>
                  <c:pt idx="170">
                    <c:v>2023</c:v>
                  </c:pt>
                </c:lvl>
              </c:multiLvlStrCache>
            </c:multiLvlStrRef>
          </c:cat>
          <c:val>
            <c:numRef>
              <c:f>'2019_2022'!$U$2:$U$191</c:f>
              <c:numCache>
                <c:formatCode>General</c:formatCode>
                <c:ptCount val="19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1.1000000000000001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1.75</c:v>
                </c:pt>
                <c:pt idx="15">
                  <c:v>5.44</c:v>
                </c:pt>
                <c:pt idx="16">
                  <c:v>1.1000000000000001</c:v>
                </c:pt>
                <c:pt idx="17">
                  <c:v>0.83</c:v>
                </c:pt>
                <c:pt idx="18">
                  <c:v>1.83</c:v>
                </c:pt>
                <c:pt idx="19">
                  <c:v>0.93</c:v>
                </c:pt>
                <c:pt idx="20">
                  <c:v>0</c:v>
                </c:pt>
                <c:pt idx="21">
                  <c:v>3.93</c:v>
                </c:pt>
                <c:pt idx="22">
                  <c:v>3.42</c:v>
                </c:pt>
                <c:pt idx="23">
                  <c:v>3.69</c:v>
                </c:pt>
                <c:pt idx="24">
                  <c:v>4.34</c:v>
                </c:pt>
                <c:pt idx="25">
                  <c:v>3</c:v>
                </c:pt>
                <c:pt idx="26">
                  <c:v>3.96</c:v>
                </c:pt>
                <c:pt idx="27">
                  <c:v>2.44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1.44</c:v>
                </c:pt>
                <c:pt idx="68">
                  <c:v>1.21</c:v>
                </c:pt>
                <c:pt idx="69">
                  <c:v>2.5099999999999998</c:v>
                </c:pt>
                <c:pt idx="70">
                  <c:v>1.25</c:v>
                </c:pt>
                <c:pt idx="71">
                  <c:v>2.72</c:v>
                </c:pt>
                <c:pt idx="72">
                  <c:v>1.8</c:v>
                </c:pt>
                <c:pt idx="73">
                  <c:v>1.99</c:v>
                </c:pt>
                <c:pt idx="74">
                  <c:v>3.72</c:v>
                </c:pt>
                <c:pt idx="75">
                  <c:v>6.63</c:v>
                </c:pt>
                <c:pt idx="76">
                  <c:v>8.4600000000000009</c:v>
                </c:pt>
                <c:pt idx="77">
                  <c:v>13.71</c:v>
                </c:pt>
                <c:pt idx="78">
                  <c:v>15.97</c:v>
                </c:pt>
                <c:pt idx="79">
                  <c:v>11.51</c:v>
                </c:pt>
                <c:pt idx="80">
                  <c:v>17.440000000000001</c:v>
                </c:pt>
                <c:pt idx="81">
                  <c:v>17.07</c:v>
                </c:pt>
                <c:pt idx="82">
                  <c:v>15.89</c:v>
                </c:pt>
                <c:pt idx="83">
                  <c:v>15.32</c:v>
                </c:pt>
                <c:pt idx="84">
                  <c:v>28.39</c:v>
                </c:pt>
                <c:pt idx="85">
                  <c:v>18.579999999999998</c:v>
                </c:pt>
                <c:pt idx="86">
                  <c:v>12.63</c:v>
                </c:pt>
                <c:pt idx="87">
                  <c:v>23.81</c:v>
                </c:pt>
                <c:pt idx="88">
                  <c:v>10.89</c:v>
                </c:pt>
                <c:pt idx="89">
                  <c:v>9.43</c:v>
                </c:pt>
                <c:pt idx="90">
                  <c:v>5.94</c:v>
                </c:pt>
                <c:pt idx="91">
                  <c:v>3.14</c:v>
                </c:pt>
                <c:pt idx="92">
                  <c:v>2.04</c:v>
                </c:pt>
                <c:pt idx="93">
                  <c:v>0</c:v>
                </c:pt>
                <c:pt idx="94">
                  <c:v>2.06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0.89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0.59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0.53</c:v>
                </c:pt>
                <c:pt idx="116">
                  <c:v>0</c:v>
                </c:pt>
                <c:pt idx="117">
                  <c:v>0</c:v>
                </c:pt>
                <c:pt idx="118">
                  <c:v>1.71</c:v>
                </c:pt>
                <c:pt idx="119">
                  <c:v>1.41</c:v>
                </c:pt>
                <c:pt idx="120">
                  <c:v>0</c:v>
                </c:pt>
                <c:pt idx="121">
                  <c:v>0.61</c:v>
                </c:pt>
                <c:pt idx="122">
                  <c:v>1.91</c:v>
                </c:pt>
                <c:pt idx="123">
                  <c:v>1.32</c:v>
                </c:pt>
                <c:pt idx="124">
                  <c:v>2.6</c:v>
                </c:pt>
                <c:pt idx="125">
                  <c:v>0</c:v>
                </c:pt>
                <c:pt idx="126">
                  <c:v>1.54</c:v>
                </c:pt>
                <c:pt idx="127">
                  <c:v>0</c:v>
                </c:pt>
                <c:pt idx="128">
                  <c:v>1.56</c:v>
                </c:pt>
                <c:pt idx="129">
                  <c:v>1.71</c:v>
                </c:pt>
                <c:pt idx="130">
                  <c:v>0</c:v>
                </c:pt>
                <c:pt idx="131">
                  <c:v>3.17</c:v>
                </c:pt>
                <c:pt idx="132">
                  <c:v>2.4</c:v>
                </c:pt>
                <c:pt idx="133">
                  <c:v>1.1499999999999999</c:v>
                </c:pt>
                <c:pt idx="134">
                  <c:v>2.86</c:v>
                </c:pt>
                <c:pt idx="135">
                  <c:v>3.36</c:v>
                </c:pt>
                <c:pt idx="136">
                  <c:v>2.11</c:v>
                </c:pt>
                <c:pt idx="137">
                  <c:v>2.54</c:v>
                </c:pt>
                <c:pt idx="138">
                  <c:v>0</c:v>
                </c:pt>
                <c:pt idx="139">
                  <c:v>2.06</c:v>
                </c:pt>
                <c:pt idx="140">
                  <c:v>1.25</c:v>
                </c:pt>
                <c:pt idx="141">
                  <c:v>3.3</c:v>
                </c:pt>
                <c:pt idx="142">
                  <c:v>1.05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2.1276595744680851</c:v>
                </c:pt>
                <c:pt idx="155">
                  <c:v>0</c:v>
                </c:pt>
                <c:pt idx="156">
                  <c:v>0.70921985815602839</c:v>
                </c:pt>
                <c:pt idx="157">
                  <c:v>0</c:v>
                </c:pt>
                <c:pt idx="158">
                  <c:v>0</c:v>
                </c:pt>
                <c:pt idx="159">
                  <c:v>0.86956521739130432</c:v>
                </c:pt>
                <c:pt idx="160">
                  <c:v>0</c:v>
                </c:pt>
                <c:pt idx="161">
                  <c:v>0</c:v>
                </c:pt>
                <c:pt idx="162">
                  <c:v>0.42735042735042739</c:v>
                </c:pt>
                <c:pt idx="163">
                  <c:v>0</c:v>
                </c:pt>
                <c:pt idx="164">
                  <c:v>1.2383900928792571</c:v>
                </c:pt>
                <c:pt idx="165">
                  <c:v>0.55096418732782371</c:v>
                </c:pt>
                <c:pt idx="166">
                  <c:v>0.2857142857142857</c:v>
                </c:pt>
                <c:pt idx="167">
                  <c:v>0.84507042253521114</c:v>
                </c:pt>
                <c:pt idx="168">
                  <c:v>0.49504950495049505</c:v>
                </c:pt>
                <c:pt idx="169">
                  <c:v>0</c:v>
                </c:pt>
                <c:pt idx="170">
                  <c:v>1.4925373134328357</c:v>
                </c:pt>
                <c:pt idx="171">
                  <c:v>0</c:v>
                </c:pt>
                <c:pt idx="172">
                  <c:v>1.8072289156626504</c:v>
                </c:pt>
                <c:pt idx="173">
                  <c:v>2.0270270270270272</c:v>
                </c:pt>
                <c:pt idx="174">
                  <c:v>2.4242424242424243</c:v>
                </c:pt>
                <c:pt idx="175">
                  <c:v>1.7857142857142856</c:v>
                </c:pt>
                <c:pt idx="176">
                  <c:v>8.3832335329341312</c:v>
                </c:pt>
                <c:pt idx="177">
                  <c:v>2.083333333333333</c:v>
                </c:pt>
                <c:pt idx="178">
                  <c:v>2.9411764705882351</c:v>
                </c:pt>
                <c:pt idx="179">
                  <c:v>5.6962025316455698</c:v>
                </c:pt>
                <c:pt idx="180">
                  <c:v>5.625</c:v>
                </c:pt>
                <c:pt idx="181">
                  <c:v>6.3218390804597711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83B-40B9-A3FA-D1DB008291C0}"/>
            </c:ext>
          </c:extLst>
        </c:ser>
        <c:ser>
          <c:idx val="4"/>
          <c:order val="4"/>
          <c:tx>
            <c:strRef>
              <c:f>'2019_2022'!$V$1</c:f>
              <c:strCache>
                <c:ptCount val="1"/>
                <c:pt idx="0">
                  <c:v>SARS-CoV-2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multiLvlStrRef>
              <c:f>'2019_2022'!$P$2:$Q$191</c:f>
              <c:multiLvlStrCache>
                <c:ptCount val="190"/>
                <c:lvl>
                  <c:pt idx="0">
                    <c:v>40</c:v>
                  </c:pt>
                  <c:pt idx="1">
                    <c:v>41</c:v>
                  </c:pt>
                  <c:pt idx="2">
                    <c:v>42</c:v>
                  </c:pt>
                  <c:pt idx="3">
                    <c:v>43</c:v>
                  </c:pt>
                  <c:pt idx="4">
                    <c:v>44</c:v>
                  </c:pt>
                  <c:pt idx="5">
                    <c:v>45</c:v>
                  </c:pt>
                  <c:pt idx="6">
                    <c:v>46</c:v>
                  </c:pt>
                  <c:pt idx="7">
                    <c:v>47</c:v>
                  </c:pt>
                  <c:pt idx="8">
                    <c:v>48</c:v>
                  </c:pt>
                  <c:pt idx="9">
                    <c:v>49</c:v>
                  </c:pt>
                  <c:pt idx="10">
                    <c:v>50</c:v>
                  </c:pt>
                  <c:pt idx="11">
                    <c:v>51</c:v>
                  </c:pt>
                  <c:pt idx="12">
                    <c:v>52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  <c:pt idx="25">
                    <c:v>13</c:v>
                  </c:pt>
                  <c:pt idx="26">
                    <c:v>14</c:v>
                  </c:pt>
                  <c:pt idx="27">
                    <c:v>15</c:v>
                  </c:pt>
                  <c:pt idx="28">
                    <c:v>16</c:v>
                  </c:pt>
                  <c:pt idx="29">
                    <c:v>17</c:v>
                  </c:pt>
                  <c:pt idx="30">
                    <c:v>18</c:v>
                  </c:pt>
                  <c:pt idx="31">
                    <c:v>19</c:v>
                  </c:pt>
                  <c:pt idx="32">
                    <c:v>20</c:v>
                  </c:pt>
                  <c:pt idx="33">
                    <c:v>21</c:v>
                  </c:pt>
                  <c:pt idx="34">
                    <c:v>22</c:v>
                  </c:pt>
                  <c:pt idx="35">
                    <c:v>23</c:v>
                  </c:pt>
                  <c:pt idx="36">
                    <c:v>24</c:v>
                  </c:pt>
                  <c:pt idx="37">
                    <c:v>25</c:v>
                  </c:pt>
                  <c:pt idx="38">
                    <c:v>26</c:v>
                  </c:pt>
                  <c:pt idx="39">
                    <c:v>27</c:v>
                  </c:pt>
                  <c:pt idx="40">
                    <c:v>28</c:v>
                  </c:pt>
                  <c:pt idx="41">
                    <c:v>29</c:v>
                  </c:pt>
                  <c:pt idx="42">
                    <c:v>30</c:v>
                  </c:pt>
                  <c:pt idx="43">
                    <c:v>31</c:v>
                  </c:pt>
                  <c:pt idx="44">
                    <c:v>32</c:v>
                  </c:pt>
                  <c:pt idx="45">
                    <c:v>33</c:v>
                  </c:pt>
                  <c:pt idx="46">
                    <c:v>34</c:v>
                  </c:pt>
                  <c:pt idx="47">
                    <c:v>35</c:v>
                  </c:pt>
                  <c:pt idx="48">
                    <c:v>36</c:v>
                  </c:pt>
                  <c:pt idx="49">
                    <c:v>37</c:v>
                  </c:pt>
                  <c:pt idx="50">
                    <c:v>38</c:v>
                  </c:pt>
                  <c:pt idx="51">
                    <c:v>39</c:v>
                  </c:pt>
                  <c:pt idx="52">
                    <c:v>40</c:v>
                  </c:pt>
                  <c:pt idx="53">
                    <c:v>41</c:v>
                  </c:pt>
                  <c:pt idx="54">
                    <c:v>42</c:v>
                  </c:pt>
                  <c:pt idx="55">
                    <c:v>43</c:v>
                  </c:pt>
                  <c:pt idx="56">
                    <c:v>44</c:v>
                  </c:pt>
                  <c:pt idx="57">
                    <c:v>45</c:v>
                  </c:pt>
                  <c:pt idx="58">
                    <c:v>46</c:v>
                  </c:pt>
                  <c:pt idx="59">
                    <c:v>47</c:v>
                  </c:pt>
                  <c:pt idx="60">
                    <c:v>48</c:v>
                  </c:pt>
                  <c:pt idx="61">
                    <c:v>49</c:v>
                  </c:pt>
                  <c:pt idx="62">
                    <c:v>50</c:v>
                  </c:pt>
                  <c:pt idx="63">
                    <c:v>51</c:v>
                  </c:pt>
                  <c:pt idx="64">
                    <c:v>52</c:v>
                  </c:pt>
                  <c:pt idx="65">
                    <c:v>53</c:v>
                  </c:pt>
                  <c:pt idx="66">
                    <c:v>1</c:v>
                  </c:pt>
                  <c:pt idx="67">
                    <c:v>2</c:v>
                  </c:pt>
                  <c:pt idx="68">
                    <c:v>3</c:v>
                  </c:pt>
                  <c:pt idx="69">
                    <c:v>4</c:v>
                  </c:pt>
                  <c:pt idx="70">
                    <c:v>5</c:v>
                  </c:pt>
                  <c:pt idx="71">
                    <c:v>6</c:v>
                  </c:pt>
                  <c:pt idx="72">
                    <c:v>7</c:v>
                  </c:pt>
                  <c:pt idx="73">
                    <c:v>8</c:v>
                  </c:pt>
                  <c:pt idx="74">
                    <c:v>9</c:v>
                  </c:pt>
                  <c:pt idx="75">
                    <c:v>10</c:v>
                  </c:pt>
                  <c:pt idx="76">
                    <c:v>11</c:v>
                  </c:pt>
                  <c:pt idx="77">
                    <c:v>12</c:v>
                  </c:pt>
                  <c:pt idx="78">
                    <c:v>13</c:v>
                  </c:pt>
                  <c:pt idx="79">
                    <c:v>14</c:v>
                  </c:pt>
                  <c:pt idx="80">
                    <c:v>15</c:v>
                  </c:pt>
                  <c:pt idx="81">
                    <c:v>16</c:v>
                  </c:pt>
                  <c:pt idx="82">
                    <c:v>17</c:v>
                  </c:pt>
                  <c:pt idx="83">
                    <c:v>18</c:v>
                  </c:pt>
                  <c:pt idx="84">
                    <c:v>19</c:v>
                  </c:pt>
                  <c:pt idx="85">
                    <c:v>20</c:v>
                  </c:pt>
                  <c:pt idx="86">
                    <c:v>21</c:v>
                  </c:pt>
                  <c:pt idx="87">
                    <c:v>22</c:v>
                  </c:pt>
                  <c:pt idx="88">
                    <c:v>23</c:v>
                  </c:pt>
                  <c:pt idx="89">
                    <c:v>24</c:v>
                  </c:pt>
                  <c:pt idx="90">
                    <c:v>25</c:v>
                  </c:pt>
                  <c:pt idx="91">
                    <c:v>26</c:v>
                  </c:pt>
                  <c:pt idx="92">
                    <c:v>27</c:v>
                  </c:pt>
                  <c:pt idx="93">
                    <c:v>28</c:v>
                  </c:pt>
                  <c:pt idx="94">
                    <c:v>29</c:v>
                  </c:pt>
                  <c:pt idx="95">
                    <c:v>30</c:v>
                  </c:pt>
                  <c:pt idx="96">
                    <c:v>31</c:v>
                  </c:pt>
                  <c:pt idx="97">
                    <c:v>32</c:v>
                  </c:pt>
                  <c:pt idx="98">
                    <c:v>33</c:v>
                  </c:pt>
                  <c:pt idx="99">
                    <c:v>34</c:v>
                  </c:pt>
                  <c:pt idx="100">
                    <c:v>35</c:v>
                  </c:pt>
                  <c:pt idx="101">
                    <c:v>36</c:v>
                  </c:pt>
                  <c:pt idx="102">
                    <c:v>37</c:v>
                  </c:pt>
                  <c:pt idx="103">
                    <c:v>38</c:v>
                  </c:pt>
                  <c:pt idx="104">
                    <c:v>39</c:v>
                  </c:pt>
                  <c:pt idx="105">
                    <c:v>40</c:v>
                  </c:pt>
                  <c:pt idx="106">
                    <c:v>41</c:v>
                  </c:pt>
                  <c:pt idx="107">
                    <c:v>42</c:v>
                  </c:pt>
                  <c:pt idx="108">
                    <c:v>43</c:v>
                  </c:pt>
                  <c:pt idx="109">
                    <c:v>44</c:v>
                  </c:pt>
                  <c:pt idx="110">
                    <c:v>45</c:v>
                  </c:pt>
                  <c:pt idx="111">
                    <c:v>46</c:v>
                  </c:pt>
                  <c:pt idx="112">
                    <c:v>47</c:v>
                  </c:pt>
                  <c:pt idx="113">
                    <c:v>48</c:v>
                  </c:pt>
                  <c:pt idx="114">
                    <c:v>49</c:v>
                  </c:pt>
                  <c:pt idx="115">
                    <c:v>50</c:v>
                  </c:pt>
                  <c:pt idx="116">
                    <c:v>51</c:v>
                  </c:pt>
                  <c:pt idx="117">
                    <c:v>52</c:v>
                  </c:pt>
                  <c:pt idx="118">
                    <c:v>1</c:v>
                  </c:pt>
                  <c:pt idx="119">
                    <c:v>2</c:v>
                  </c:pt>
                  <c:pt idx="120">
                    <c:v>3</c:v>
                  </c:pt>
                  <c:pt idx="121">
                    <c:v>4</c:v>
                  </c:pt>
                  <c:pt idx="122">
                    <c:v>5</c:v>
                  </c:pt>
                  <c:pt idx="123">
                    <c:v>6</c:v>
                  </c:pt>
                  <c:pt idx="124">
                    <c:v>7</c:v>
                  </c:pt>
                  <c:pt idx="125">
                    <c:v>8</c:v>
                  </c:pt>
                  <c:pt idx="126">
                    <c:v>9</c:v>
                  </c:pt>
                  <c:pt idx="127">
                    <c:v>10</c:v>
                  </c:pt>
                  <c:pt idx="128">
                    <c:v>11</c:v>
                  </c:pt>
                  <c:pt idx="129">
                    <c:v>12</c:v>
                  </c:pt>
                  <c:pt idx="130">
                    <c:v>13</c:v>
                  </c:pt>
                  <c:pt idx="131">
                    <c:v>14</c:v>
                  </c:pt>
                  <c:pt idx="132">
                    <c:v>15</c:v>
                  </c:pt>
                  <c:pt idx="133">
                    <c:v>16</c:v>
                  </c:pt>
                  <c:pt idx="134">
                    <c:v>17</c:v>
                  </c:pt>
                  <c:pt idx="135">
                    <c:v>18</c:v>
                  </c:pt>
                  <c:pt idx="136">
                    <c:v>19</c:v>
                  </c:pt>
                  <c:pt idx="137">
                    <c:v>20</c:v>
                  </c:pt>
                  <c:pt idx="138">
                    <c:v>21</c:v>
                  </c:pt>
                  <c:pt idx="139">
                    <c:v>22</c:v>
                  </c:pt>
                  <c:pt idx="140">
                    <c:v>23</c:v>
                  </c:pt>
                  <c:pt idx="141">
                    <c:v>24</c:v>
                  </c:pt>
                  <c:pt idx="142">
                    <c:v>25</c:v>
                  </c:pt>
                  <c:pt idx="143">
                    <c:v>26</c:v>
                  </c:pt>
                  <c:pt idx="144">
                    <c:v>27</c:v>
                  </c:pt>
                  <c:pt idx="145">
                    <c:v>28</c:v>
                  </c:pt>
                  <c:pt idx="146">
                    <c:v>29</c:v>
                  </c:pt>
                  <c:pt idx="147">
                    <c:v>30</c:v>
                  </c:pt>
                  <c:pt idx="148">
                    <c:v>31</c:v>
                  </c:pt>
                  <c:pt idx="149">
                    <c:v>32</c:v>
                  </c:pt>
                  <c:pt idx="150">
                    <c:v>33</c:v>
                  </c:pt>
                  <c:pt idx="151">
                    <c:v>34</c:v>
                  </c:pt>
                  <c:pt idx="152">
                    <c:v>35</c:v>
                  </c:pt>
                  <c:pt idx="153">
                    <c:v>36</c:v>
                  </c:pt>
                  <c:pt idx="154">
                    <c:v>37</c:v>
                  </c:pt>
                  <c:pt idx="155">
                    <c:v>38</c:v>
                  </c:pt>
                  <c:pt idx="156">
                    <c:v>39</c:v>
                  </c:pt>
                  <c:pt idx="157">
                    <c:v>40</c:v>
                  </c:pt>
                  <c:pt idx="158">
                    <c:v>41</c:v>
                  </c:pt>
                  <c:pt idx="159">
                    <c:v>42</c:v>
                  </c:pt>
                  <c:pt idx="160">
                    <c:v>43</c:v>
                  </c:pt>
                  <c:pt idx="161">
                    <c:v>44</c:v>
                  </c:pt>
                  <c:pt idx="162">
                    <c:v>45</c:v>
                  </c:pt>
                  <c:pt idx="163">
                    <c:v>46</c:v>
                  </c:pt>
                  <c:pt idx="164">
                    <c:v>47</c:v>
                  </c:pt>
                  <c:pt idx="165">
                    <c:v>48</c:v>
                  </c:pt>
                  <c:pt idx="166">
                    <c:v>49</c:v>
                  </c:pt>
                  <c:pt idx="167">
                    <c:v>50</c:v>
                  </c:pt>
                  <c:pt idx="168">
                    <c:v>51</c:v>
                  </c:pt>
                  <c:pt idx="169">
                    <c:v>52</c:v>
                  </c:pt>
                  <c:pt idx="170">
                    <c:v>1</c:v>
                  </c:pt>
                  <c:pt idx="171">
                    <c:v>2</c:v>
                  </c:pt>
                  <c:pt idx="172">
                    <c:v>3</c:v>
                  </c:pt>
                  <c:pt idx="173">
                    <c:v>4</c:v>
                  </c:pt>
                  <c:pt idx="174">
                    <c:v>5</c:v>
                  </c:pt>
                  <c:pt idx="175">
                    <c:v>6</c:v>
                  </c:pt>
                  <c:pt idx="176">
                    <c:v>7</c:v>
                  </c:pt>
                  <c:pt idx="177">
                    <c:v>8</c:v>
                  </c:pt>
                  <c:pt idx="178">
                    <c:v>9</c:v>
                  </c:pt>
                  <c:pt idx="179">
                    <c:v>10</c:v>
                  </c:pt>
                  <c:pt idx="180">
                    <c:v>11</c:v>
                  </c:pt>
                  <c:pt idx="181">
                    <c:v>12</c:v>
                  </c:pt>
                  <c:pt idx="182">
                    <c:v>13</c:v>
                  </c:pt>
                  <c:pt idx="183">
                    <c:v>14</c:v>
                  </c:pt>
                  <c:pt idx="184">
                    <c:v>15</c:v>
                  </c:pt>
                  <c:pt idx="185">
                    <c:v>16</c:v>
                  </c:pt>
                  <c:pt idx="186">
                    <c:v>17</c:v>
                  </c:pt>
                  <c:pt idx="187">
                    <c:v>18</c:v>
                  </c:pt>
                  <c:pt idx="188">
                    <c:v>19</c:v>
                  </c:pt>
                  <c:pt idx="189">
                    <c:v>20</c:v>
                  </c:pt>
                </c:lvl>
                <c:lvl>
                  <c:pt idx="0">
                    <c:v>2019</c:v>
                  </c:pt>
                  <c:pt idx="13">
                    <c:v>2020</c:v>
                  </c:pt>
                  <c:pt idx="66">
                    <c:v>2021</c:v>
                  </c:pt>
                  <c:pt idx="118">
                    <c:v>2022</c:v>
                  </c:pt>
                  <c:pt idx="170">
                    <c:v>2023</c:v>
                  </c:pt>
                </c:lvl>
              </c:multiLvlStrCache>
            </c:multiLvlStrRef>
          </c:cat>
          <c:val>
            <c:numRef>
              <c:f>'2019_2022'!$V$2:$V$191</c:f>
              <c:numCache>
                <c:formatCode>General</c:formatCode>
                <c:ptCount val="19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0.4</c:v>
                </c:pt>
                <c:pt idx="23">
                  <c:v>0.9</c:v>
                </c:pt>
                <c:pt idx="24">
                  <c:v>1.5</c:v>
                </c:pt>
                <c:pt idx="25">
                  <c:v>3.1</c:v>
                </c:pt>
                <c:pt idx="26">
                  <c:v>2</c:v>
                </c:pt>
                <c:pt idx="27">
                  <c:v>2.5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1.82</c:v>
                </c:pt>
                <c:pt idx="52">
                  <c:v>1.79</c:v>
                </c:pt>
                <c:pt idx="53">
                  <c:v>5.45</c:v>
                </c:pt>
                <c:pt idx="54">
                  <c:v>0</c:v>
                </c:pt>
                <c:pt idx="55">
                  <c:v>0</c:v>
                </c:pt>
                <c:pt idx="56">
                  <c:v>5.66</c:v>
                </c:pt>
                <c:pt idx="57">
                  <c:v>3.84</c:v>
                </c:pt>
                <c:pt idx="58">
                  <c:v>2.33</c:v>
                </c:pt>
                <c:pt idx="59">
                  <c:v>2.1</c:v>
                </c:pt>
                <c:pt idx="60">
                  <c:v>5.2</c:v>
                </c:pt>
                <c:pt idx="61">
                  <c:v>10.64</c:v>
                </c:pt>
                <c:pt idx="62">
                  <c:v>11.06</c:v>
                </c:pt>
                <c:pt idx="63">
                  <c:v>8.6</c:v>
                </c:pt>
                <c:pt idx="64">
                  <c:v>15.27</c:v>
                </c:pt>
                <c:pt idx="65">
                  <c:v>11.63</c:v>
                </c:pt>
                <c:pt idx="66">
                  <c:v>14.08</c:v>
                </c:pt>
                <c:pt idx="67">
                  <c:v>10.56</c:v>
                </c:pt>
                <c:pt idx="68">
                  <c:v>10.3</c:v>
                </c:pt>
                <c:pt idx="69">
                  <c:v>6.29</c:v>
                </c:pt>
                <c:pt idx="70">
                  <c:v>6.25</c:v>
                </c:pt>
                <c:pt idx="71">
                  <c:v>7.28</c:v>
                </c:pt>
                <c:pt idx="72">
                  <c:v>7.19</c:v>
                </c:pt>
                <c:pt idx="73">
                  <c:v>7.41</c:v>
                </c:pt>
                <c:pt idx="74">
                  <c:v>4.1900000000000004</c:v>
                </c:pt>
                <c:pt idx="75">
                  <c:v>5.39</c:v>
                </c:pt>
                <c:pt idx="76">
                  <c:v>6.15</c:v>
                </c:pt>
                <c:pt idx="77">
                  <c:v>4.33</c:v>
                </c:pt>
                <c:pt idx="78">
                  <c:v>6.25</c:v>
                </c:pt>
                <c:pt idx="79">
                  <c:v>11.61</c:v>
                </c:pt>
                <c:pt idx="80">
                  <c:v>6.71</c:v>
                </c:pt>
                <c:pt idx="81">
                  <c:v>6.86</c:v>
                </c:pt>
                <c:pt idx="82">
                  <c:v>10.59</c:v>
                </c:pt>
                <c:pt idx="83">
                  <c:v>4.03</c:v>
                </c:pt>
                <c:pt idx="84">
                  <c:v>4.9400000000000004</c:v>
                </c:pt>
                <c:pt idx="85">
                  <c:v>2.65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0.99</c:v>
                </c:pt>
                <c:pt idx="91">
                  <c:v>0.63</c:v>
                </c:pt>
                <c:pt idx="92">
                  <c:v>0</c:v>
                </c:pt>
                <c:pt idx="93">
                  <c:v>0.79</c:v>
                </c:pt>
                <c:pt idx="94">
                  <c:v>0</c:v>
                </c:pt>
                <c:pt idx="95">
                  <c:v>0</c:v>
                </c:pt>
                <c:pt idx="96">
                  <c:v>1.22</c:v>
                </c:pt>
                <c:pt idx="97">
                  <c:v>1.03</c:v>
                </c:pt>
                <c:pt idx="98">
                  <c:v>3.54</c:v>
                </c:pt>
                <c:pt idx="99">
                  <c:v>6.25</c:v>
                </c:pt>
                <c:pt idx="100">
                  <c:v>2.2200000000000002</c:v>
                </c:pt>
                <c:pt idx="101">
                  <c:v>1.43</c:v>
                </c:pt>
                <c:pt idx="102">
                  <c:v>3.23</c:v>
                </c:pt>
                <c:pt idx="103">
                  <c:v>1.48</c:v>
                </c:pt>
                <c:pt idx="104">
                  <c:v>4.25</c:v>
                </c:pt>
                <c:pt idx="105">
                  <c:v>1.43</c:v>
                </c:pt>
                <c:pt idx="106">
                  <c:v>2.09</c:v>
                </c:pt>
                <c:pt idx="107">
                  <c:v>2.14</c:v>
                </c:pt>
                <c:pt idx="108">
                  <c:v>3.92</c:v>
                </c:pt>
                <c:pt idx="109">
                  <c:v>5.18</c:v>
                </c:pt>
                <c:pt idx="110">
                  <c:v>5.51</c:v>
                </c:pt>
                <c:pt idx="111">
                  <c:v>6.45</c:v>
                </c:pt>
                <c:pt idx="112">
                  <c:v>6.81</c:v>
                </c:pt>
                <c:pt idx="113">
                  <c:v>10.09</c:v>
                </c:pt>
                <c:pt idx="114">
                  <c:v>4.57</c:v>
                </c:pt>
                <c:pt idx="115">
                  <c:v>6.84</c:v>
                </c:pt>
                <c:pt idx="116">
                  <c:v>7.5</c:v>
                </c:pt>
                <c:pt idx="117">
                  <c:v>10.9</c:v>
                </c:pt>
                <c:pt idx="118">
                  <c:v>11.11</c:v>
                </c:pt>
                <c:pt idx="119">
                  <c:v>11.8</c:v>
                </c:pt>
                <c:pt idx="120">
                  <c:v>18.79</c:v>
                </c:pt>
                <c:pt idx="121">
                  <c:v>22.36</c:v>
                </c:pt>
                <c:pt idx="122">
                  <c:v>22.93</c:v>
                </c:pt>
                <c:pt idx="123">
                  <c:v>26.63</c:v>
                </c:pt>
                <c:pt idx="124">
                  <c:v>28.1</c:v>
                </c:pt>
                <c:pt idx="125">
                  <c:v>26.12</c:v>
                </c:pt>
                <c:pt idx="126">
                  <c:v>20</c:v>
                </c:pt>
                <c:pt idx="127">
                  <c:v>23.67</c:v>
                </c:pt>
                <c:pt idx="128">
                  <c:v>25.37</c:v>
                </c:pt>
                <c:pt idx="129">
                  <c:v>29.05</c:v>
                </c:pt>
                <c:pt idx="130">
                  <c:v>19.010000000000002</c:v>
                </c:pt>
                <c:pt idx="131">
                  <c:v>18.75</c:v>
                </c:pt>
                <c:pt idx="132">
                  <c:v>21.7</c:v>
                </c:pt>
                <c:pt idx="133">
                  <c:v>22.9</c:v>
                </c:pt>
                <c:pt idx="134">
                  <c:v>12.86</c:v>
                </c:pt>
                <c:pt idx="135">
                  <c:v>9.24</c:v>
                </c:pt>
                <c:pt idx="136">
                  <c:v>14.08</c:v>
                </c:pt>
                <c:pt idx="137">
                  <c:v>6.78</c:v>
                </c:pt>
                <c:pt idx="138">
                  <c:v>3.2608695652173911</c:v>
                </c:pt>
                <c:pt idx="139">
                  <c:v>6.3157894736842106</c:v>
                </c:pt>
                <c:pt idx="140">
                  <c:v>8.75</c:v>
                </c:pt>
                <c:pt idx="141">
                  <c:v>19.35483870967742</c:v>
                </c:pt>
                <c:pt idx="142">
                  <c:v>20.43010752688172</c:v>
                </c:pt>
                <c:pt idx="143">
                  <c:v>19.801980198019802</c:v>
                </c:pt>
                <c:pt idx="144">
                  <c:v>27.184466019417474</c:v>
                </c:pt>
                <c:pt idx="145">
                  <c:v>20.987654320987652</c:v>
                </c:pt>
                <c:pt idx="146">
                  <c:v>17.142857142857142</c:v>
                </c:pt>
                <c:pt idx="147">
                  <c:v>18</c:v>
                </c:pt>
                <c:pt idx="148">
                  <c:v>29.850746268656714</c:v>
                </c:pt>
                <c:pt idx="149">
                  <c:v>22.413793103448278</c:v>
                </c:pt>
                <c:pt idx="150">
                  <c:v>15.517241379310345</c:v>
                </c:pt>
                <c:pt idx="151">
                  <c:v>15</c:v>
                </c:pt>
                <c:pt idx="152">
                  <c:v>6.25</c:v>
                </c:pt>
                <c:pt idx="153">
                  <c:v>9.8901098901098905</c:v>
                </c:pt>
                <c:pt idx="154">
                  <c:v>11.702127659574469</c:v>
                </c:pt>
                <c:pt idx="155">
                  <c:v>15.2</c:v>
                </c:pt>
                <c:pt idx="156">
                  <c:v>9.2198581560283674</c:v>
                </c:pt>
                <c:pt idx="157">
                  <c:v>10.1010101010101</c:v>
                </c:pt>
                <c:pt idx="158">
                  <c:v>10.526315789473683</c:v>
                </c:pt>
                <c:pt idx="159">
                  <c:v>7.8260869565217401</c:v>
                </c:pt>
                <c:pt idx="160">
                  <c:v>11.200000000000001</c:v>
                </c:pt>
                <c:pt idx="161">
                  <c:v>6.369426751592357</c:v>
                </c:pt>
                <c:pt idx="162">
                  <c:v>4.700854700854701</c:v>
                </c:pt>
                <c:pt idx="163">
                  <c:v>5</c:v>
                </c:pt>
                <c:pt idx="164">
                  <c:v>5.5727554179566559</c:v>
                </c:pt>
                <c:pt idx="165">
                  <c:v>3.8567493112947657</c:v>
                </c:pt>
                <c:pt idx="166">
                  <c:v>2.8571428571428572</c:v>
                </c:pt>
                <c:pt idx="167">
                  <c:v>4.788732394366197</c:v>
                </c:pt>
                <c:pt idx="168">
                  <c:v>5.9405940594059405</c:v>
                </c:pt>
                <c:pt idx="169">
                  <c:v>9.2592592592592595</c:v>
                </c:pt>
                <c:pt idx="170">
                  <c:v>5.9701492537313428</c:v>
                </c:pt>
                <c:pt idx="171">
                  <c:v>3.6363636363636362</c:v>
                </c:pt>
                <c:pt idx="172">
                  <c:v>4.2168674698795181</c:v>
                </c:pt>
                <c:pt idx="173">
                  <c:v>10.135135135135135</c:v>
                </c:pt>
                <c:pt idx="174">
                  <c:v>7.2727272727272725</c:v>
                </c:pt>
                <c:pt idx="175">
                  <c:v>8.3333333333333321</c:v>
                </c:pt>
                <c:pt idx="176">
                  <c:v>7.1856287425149699</c:v>
                </c:pt>
                <c:pt idx="177">
                  <c:v>9.7222222222222232</c:v>
                </c:pt>
                <c:pt idx="178">
                  <c:v>5.2941176470588234</c:v>
                </c:pt>
                <c:pt idx="179">
                  <c:v>8.8607594936708853</c:v>
                </c:pt>
                <c:pt idx="180">
                  <c:v>6.25</c:v>
                </c:pt>
                <c:pt idx="181">
                  <c:v>9.1954022988505741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83B-40B9-A3FA-D1DB00829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6753328"/>
        <c:axId val="366750376"/>
      </c:lineChart>
      <c:catAx>
        <c:axId val="366753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6750376"/>
        <c:crosses val="autoZero"/>
        <c:auto val="1"/>
        <c:lblAlgn val="ctr"/>
        <c:lblOffset val="100"/>
        <c:noMultiLvlLbl val="0"/>
      </c:catAx>
      <c:valAx>
        <c:axId val="366750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Anteil</a:t>
                </a:r>
                <a:r>
                  <a:rPr lang="de-DE" baseline="0"/>
                  <a:t> an eingesandten Proben in %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1.6647748770336739E-2"/>
              <c:y val="0.189653324584426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675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Influenzaviren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'2019_2022'!$C$1</c:f>
              <c:strCache>
                <c:ptCount val="1"/>
                <c:pt idx="0">
                  <c:v>(A)H3N2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'2019_2022'!$A$2:$B$191</c:f>
              <c:multiLvlStrCache>
                <c:ptCount val="190"/>
                <c:lvl>
                  <c:pt idx="0">
                    <c:v>40</c:v>
                  </c:pt>
                  <c:pt idx="1">
                    <c:v>41</c:v>
                  </c:pt>
                  <c:pt idx="2">
                    <c:v>42</c:v>
                  </c:pt>
                  <c:pt idx="3">
                    <c:v>43</c:v>
                  </c:pt>
                  <c:pt idx="4">
                    <c:v>44</c:v>
                  </c:pt>
                  <c:pt idx="5">
                    <c:v>45</c:v>
                  </c:pt>
                  <c:pt idx="6">
                    <c:v>46</c:v>
                  </c:pt>
                  <c:pt idx="7">
                    <c:v>47</c:v>
                  </c:pt>
                  <c:pt idx="8">
                    <c:v>48</c:v>
                  </c:pt>
                  <c:pt idx="9">
                    <c:v>49</c:v>
                  </c:pt>
                  <c:pt idx="10">
                    <c:v>50</c:v>
                  </c:pt>
                  <c:pt idx="11">
                    <c:v>51</c:v>
                  </c:pt>
                  <c:pt idx="12">
                    <c:v>52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  <c:pt idx="25">
                    <c:v>13</c:v>
                  </c:pt>
                  <c:pt idx="26">
                    <c:v>14</c:v>
                  </c:pt>
                  <c:pt idx="27">
                    <c:v>15</c:v>
                  </c:pt>
                  <c:pt idx="28">
                    <c:v>16</c:v>
                  </c:pt>
                  <c:pt idx="29">
                    <c:v>17</c:v>
                  </c:pt>
                  <c:pt idx="30">
                    <c:v>18</c:v>
                  </c:pt>
                  <c:pt idx="31">
                    <c:v>19</c:v>
                  </c:pt>
                  <c:pt idx="32">
                    <c:v>20</c:v>
                  </c:pt>
                  <c:pt idx="33">
                    <c:v>21</c:v>
                  </c:pt>
                  <c:pt idx="34">
                    <c:v>22</c:v>
                  </c:pt>
                  <c:pt idx="35">
                    <c:v>23</c:v>
                  </c:pt>
                  <c:pt idx="36">
                    <c:v>24</c:v>
                  </c:pt>
                  <c:pt idx="37">
                    <c:v>25</c:v>
                  </c:pt>
                  <c:pt idx="38">
                    <c:v>26</c:v>
                  </c:pt>
                  <c:pt idx="39">
                    <c:v>27</c:v>
                  </c:pt>
                  <c:pt idx="40">
                    <c:v>28</c:v>
                  </c:pt>
                  <c:pt idx="41">
                    <c:v>29</c:v>
                  </c:pt>
                  <c:pt idx="42">
                    <c:v>30</c:v>
                  </c:pt>
                  <c:pt idx="43">
                    <c:v>31</c:v>
                  </c:pt>
                  <c:pt idx="44">
                    <c:v>32</c:v>
                  </c:pt>
                  <c:pt idx="45">
                    <c:v>33</c:v>
                  </c:pt>
                  <c:pt idx="46">
                    <c:v>34</c:v>
                  </c:pt>
                  <c:pt idx="47">
                    <c:v>35</c:v>
                  </c:pt>
                  <c:pt idx="48">
                    <c:v>36</c:v>
                  </c:pt>
                  <c:pt idx="49">
                    <c:v>37</c:v>
                  </c:pt>
                  <c:pt idx="50">
                    <c:v>38</c:v>
                  </c:pt>
                  <c:pt idx="51">
                    <c:v>39</c:v>
                  </c:pt>
                  <c:pt idx="52">
                    <c:v>40</c:v>
                  </c:pt>
                  <c:pt idx="53">
                    <c:v>41</c:v>
                  </c:pt>
                  <c:pt idx="54">
                    <c:v>42</c:v>
                  </c:pt>
                  <c:pt idx="55">
                    <c:v>43</c:v>
                  </c:pt>
                  <c:pt idx="56">
                    <c:v>44</c:v>
                  </c:pt>
                  <c:pt idx="57">
                    <c:v>45</c:v>
                  </c:pt>
                  <c:pt idx="58">
                    <c:v>46</c:v>
                  </c:pt>
                  <c:pt idx="59">
                    <c:v>47</c:v>
                  </c:pt>
                  <c:pt idx="60">
                    <c:v>48</c:v>
                  </c:pt>
                  <c:pt idx="61">
                    <c:v>49</c:v>
                  </c:pt>
                  <c:pt idx="62">
                    <c:v>50</c:v>
                  </c:pt>
                  <c:pt idx="63">
                    <c:v>51</c:v>
                  </c:pt>
                  <c:pt idx="64">
                    <c:v>52</c:v>
                  </c:pt>
                  <c:pt idx="65">
                    <c:v>53</c:v>
                  </c:pt>
                  <c:pt idx="66">
                    <c:v>1</c:v>
                  </c:pt>
                  <c:pt idx="67">
                    <c:v>2</c:v>
                  </c:pt>
                  <c:pt idx="68">
                    <c:v>3</c:v>
                  </c:pt>
                  <c:pt idx="69">
                    <c:v>4</c:v>
                  </c:pt>
                  <c:pt idx="70">
                    <c:v>5</c:v>
                  </c:pt>
                  <c:pt idx="71">
                    <c:v>6</c:v>
                  </c:pt>
                  <c:pt idx="72">
                    <c:v>7</c:v>
                  </c:pt>
                  <c:pt idx="73">
                    <c:v>8</c:v>
                  </c:pt>
                  <c:pt idx="74">
                    <c:v>9</c:v>
                  </c:pt>
                  <c:pt idx="75">
                    <c:v>10</c:v>
                  </c:pt>
                  <c:pt idx="76">
                    <c:v>11</c:v>
                  </c:pt>
                  <c:pt idx="77">
                    <c:v>12</c:v>
                  </c:pt>
                  <c:pt idx="78">
                    <c:v>13</c:v>
                  </c:pt>
                  <c:pt idx="79">
                    <c:v>14</c:v>
                  </c:pt>
                  <c:pt idx="80">
                    <c:v>15</c:v>
                  </c:pt>
                  <c:pt idx="81">
                    <c:v>16</c:v>
                  </c:pt>
                  <c:pt idx="82">
                    <c:v>17</c:v>
                  </c:pt>
                  <c:pt idx="83">
                    <c:v>18</c:v>
                  </c:pt>
                  <c:pt idx="84">
                    <c:v>19</c:v>
                  </c:pt>
                  <c:pt idx="85">
                    <c:v>20</c:v>
                  </c:pt>
                  <c:pt idx="86">
                    <c:v>21</c:v>
                  </c:pt>
                  <c:pt idx="87">
                    <c:v>22</c:v>
                  </c:pt>
                  <c:pt idx="88">
                    <c:v>23</c:v>
                  </c:pt>
                  <c:pt idx="89">
                    <c:v>24</c:v>
                  </c:pt>
                  <c:pt idx="90">
                    <c:v>25</c:v>
                  </c:pt>
                  <c:pt idx="91">
                    <c:v>26</c:v>
                  </c:pt>
                  <c:pt idx="92">
                    <c:v>27</c:v>
                  </c:pt>
                  <c:pt idx="93">
                    <c:v>28</c:v>
                  </c:pt>
                  <c:pt idx="94">
                    <c:v>29</c:v>
                  </c:pt>
                  <c:pt idx="95">
                    <c:v>30</c:v>
                  </c:pt>
                  <c:pt idx="96">
                    <c:v>31</c:v>
                  </c:pt>
                  <c:pt idx="97">
                    <c:v>32</c:v>
                  </c:pt>
                  <c:pt idx="98">
                    <c:v>33</c:v>
                  </c:pt>
                  <c:pt idx="99">
                    <c:v>34</c:v>
                  </c:pt>
                  <c:pt idx="100">
                    <c:v>35</c:v>
                  </c:pt>
                  <c:pt idx="101">
                    <c:v>36</c:v>
                  </c:pt>
                  <c:pt idx="102">
                    <c:v>37</c:v>
                  </c:pt>
                  <c:pt idx="103">
                    <c:v>38</c:v>
                  </c:pt>
                  <c:pt idx="104">
                    <c:v>39</c:v>
                  </c:pt>
                  <c:pt idx="105">
                    <c:v>40</c:v>
                  </c:pt>
                  <c:pt idx="106">
                    <c:v>41</c:v>
                  </c:pt>
                  <c:pt idx="107">
                    <c:v>42</c:v>
                  </c:pt>
                  <c:pt idx="108">
                    <c:v>43</c:v>
                  </c:pt>
                  <c:pt idx="109">
                    <c:v>44</c:v>
                  </c:pt>
                  <c:pt idx="110">
                    <c:v>45</c:v>
                  </c:pt>
                  <c:pt idx="111">
                    <c:v>46</c:v>
                  </c:pt>
                  <c:pt idx="112">
                    <c:v>47</c:v>
                  </c:pt>
                  <c:pt idx="113">
                    <c:v>48</c:v>
                  </c:pt>
                  <c:pt idx="114">
                    <c:v>49</c:v>
                  </c:pt>
                  <c:pt idx="115">
                    <c:v>50</c:v>
                  </c:pt>
                  <c:pt idx="116">
                    <c:v>51</c:v>
                  </c:pt>
                  <c:pt idx="117">
                    <c:v>52</c:v>
                  </c:pt>
                  <c:pt idx="118">
                    <c:v>1</c:v>
                  </c:pt>
                  <c:pt idx="119">
                    <c:v>2</c:v>
                  </c:pt>
                  <c:pt idx="120">
                    <c:v>3</c:v>
                  </c:pt>
                  <c:pt idx="121">
                    <c:v>4</c:v>
                  </c:pt>
                  <c:pt idx="122">
                    <c:v>5</c:v>
                  </c:pt>
                  <c:pt idx="123">
                    <c:v>6</c:v>
                  </c:pt>
                  <c:pt idx="124">
                    <c:v>7</c:v>
                  </c:pt>
                  <c:pt idx="125">
                    <c:v>8</c:v>
                  </c:pt>
                  <c:pt idx="126">
                    <c:v>9</c:v>
                  </c:pt>
                  <c:pt idx="127">
                    <c:v>10</c:v>
                  </c:pt>
                  <c:pt idx="128">
                    <c:v>11</c:v>
                  </c:pt>
                  <c:pt idx="129">
                    <c:v>12</c:v>
                  </c:pt>
                  <c:pt idx="130">
                    <c:v>13</c:v>
                  </c:pt>
                  <c:pt idx="131">
                    <c:v>14</c:v>
                  </c:pt>
                  <c:pt idx="132">
                    <c:v>15</c:v>
                  </c:pt>
                  <c:pt idx="133">
                    <c:v>16</c:v>
                  </c:pt>
                  <c:pt idx="134">
                    <c:v>17</c:v>
                  </c:pt>
                  <c:pt idx="135">
                    <c:v>18</c:v>
                  </c:pt>
                  <c:pt idx="136">
                    <c:v>19</c:v>
                  </c:pt>
                  <c:pt idx="137">
                    <c:v>20</c:v>
                  </c:pt>
                  <c:pt idx="138">
                    <c:v>21</c:v>
                  </c:pt>
                  <c:pt idx="139">
                    <c:v>22</c:v>
                  </c:pt>
                  <c:pt idx="140">
                    <c:v>23</c:v>
                  </c:pt>
                  <c:pt idx="141">
                    <c:v>24</c:v>
                  </c:pt>
                  <c:pt idx="142">
                    <c:v>25</c:v>
                  </c:pt>
                  <c:pt idx="143">
                    <c:v>26</c:v>
                  </c:pt>
                  <c:pt idx="144">
                    <c:v>27</c:v>
                  </c:pt>
                  <c:pt idx="145">
                    <c:v>28</c:v>
                  </c:pt>
                  <c:pt idx="146">
                    <c:v>29</c:v>
                  </c:pt>
                  <c:pt idx="147">
                    <c:v>30</c:v>
                  </c:pt>
                  <c:pt idx="148">
                    <c:v>31</c:v>
                  </c:pt>
                  <c:pt idx="149">
                    <c:v>32</c:v>
                  </c:pt>
                  <c:pt idx="150">
                    <c:v>33</c:v>
                  </c:pt>
                  <c:pt idx="151">
                    <c:v>34</c:v>
                  </c:pt>
                  <c:pt idx="152">
                    <c:v>35</c:v>
                  </c:pt>
                  <c:pt idx="153">
                    <c:v>36</c:v>
                  </c:pt>
                  <c:pt idx="154">
                    <c:v>37</c:v>
                  </c:pt>
                  <c:pt idx="155">
                    <c:v>38</c:v>
                  </c:pt>
                  <c:pt idx="156">
                    <c:v>39</c:v>
                  </c:pt>
                  <c:pt idx="157">
                    <c:v>40</c:v>
                  </c:pt>
                  <c:pt idx="158">
                    <c:v>41</c:v>
                  </c:pt>
                  <c:pt idx="159">
                    <c:v>42</c:v>
                  </c:pt>
                  <c:pt idx="160">
                    <c:v>43</c:v>
                  </c:pt>
                  <c:pt idx="161">
                    <c:v>44</c:v>
                  </c:pt>
                  <c:pt idx="162">
                    <c:v>45</c:v>
                  </c:pt>
                  <c:pt idx="163">
                    <c:v>46</c:v>
                  </c:pt>
                  <c:pt idx="164">
                    <c:v>47</c:v>
                  </c:pt>
                  <c:pt idx="165">
                    <c:v>48</c:v>
                  </c:pt>
                  <c:pt idx="166">
                    <c:v>49</c:v>
                  </c:pt>
                  <c:pt idx="167">
                    <c:v>50</c:v>
                  </c:pt>
                  <c:pt idx="168">
                    <c:v>51</c:v>
                  </c:pt>
                  <c:pt idx="169">
                    <c:v>52</c:v>
                  </c:pt>
                  <c:pt idx="170">
                    <c:v>1</c:v>
                  </c:pt>
                  <c:pt idx="171">
                    <c:v>2</c:v>
                  </c:pt>
                  <c:pt idx="172">
                    <c:v>3</c:v>
                  </c:pt>
                  <c:pt idx="173">
                    <c:v>4</c:v>
                  </c:pt>
                  <c:pt idx="174">
                    <c:v>5</c:v>
                  </c:pt>
                  <c:pt idx="175">
                    <c:v>6</c:v>
                  </c:pt>
                  <c:pt idx="176">
                    <c:v>7</c:v>
                  </c:pt>
                  <c:pt idx="177">
                    <c:v>8</c:v>
                  </c:pt>
                  <c:pt idx="178">
                    <c:v>9</c:v>
                  </c:pt>
                  <c:pt idx="179">
                    <c:v>10</c:v>
                  </c:pt>
                  <c:pt idx="180">
                    <c:v>11</c:v>
                  </c:pt>
                  <c:pt idx="181">
                    <c:v>12</c:v>
                  </c:pt>
                  <c:pt idx="182">
                    <c:v>13</c:v>
                  </c:pt>
                  <c:pt idx="183">
                    <c:v>14</c:v>
                  </c:pt>
                  <c:pt idx="184">
                    <c:v>15</c:v>
                  </c:pt>
                  <c:pt idx="185">
                    <c:v>16</c:v>
                  </c:pt>
                  <c:pt idx="186">
                    <c:v>17</c:v>
                  </c:pt>
                  <c:pt idx="187">
                    <c:v>18</c:v>
                  </c:pt>
                  <c:pt idx="188">
                    <c:v>19</c:v>
                  </c:pt>
                  <c:pt idx="189">
                    <c:v>20</c:v>
                  </c:pt>
                </c:lvl>
                <c:lvl>
                  <c:pt idx="0">
                    <c:v>2019</c:v>
                  </c:pt>
                  <c:pt idx="13">
                    <c:v>2020</c:v>
                  </c:pt>
                  <c:pt idx="66">
                    <c:v>2021</c:v>
                  </c:pt>
                  <c:pt idx="118">
                    <c:v>2022</c:v>
                  </c:pt>
                  <c:pt idx="170">
                    <c:v>2023</c:v>
                  </c:pt>
                </c:lvl>
              </c:multiLvlStrCache>
            </c:multiLvlStrRef>
          </c:cat>
          <c:val>
            <c:numRef>
              <c:f>'2019_2022'!$C$2:$C$191</c:f>
              <c:numCache>
                <c:formatCode>General</c:formatCode>
                <c:ptCount val="190"/>
                <c:pt idx="0">
                  <c:v>2.7</c:v>
                </c:pt>
                <c:pt idx="1">
                  <c:v>1.3</c:v>
                </c:pt>
                <c:pt idx="2">
                  <c:v>1.7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0.98</c:v>
                </c:pt>
                <c:pt idx="9">
                  <c:v>2.86</c:v>
                </c:pt>
                <c:pt idx="10">
                  <c:v>2.04</c:v>
                </c:pt>
                <c:pt idx="11">
                  <c:v>0</c:v>
                </c:pt>
                <c:pt idx="12">
                  <c:v>0</c:v>
                </c:pt>
                <c:pt idx="13">
                  <c:v>4.6500000000000004</c:v>
                </c:pt>
                <c:pt idx="14">
                  <c:v>7.02</c:v>
                </c:pt>
                <c:pt idx="15">
                  <c:v>9.52</c:v>
                </c:pt>
                <c:pt idx="16">
                  <c:v>18.71</c:v>
                </c:pt>
                <c:pt idx="17">
                  <c:v>24.07</c:v>
                </c:pt>
                <c:pt idx="18">
                  <c:v>23.28</c:v>
                </c:pt>
                <c:pt idx="19">
                  <c:v>16.739999999999998</c:v>
                </c:pt>
                <c:pt idx="20">
                  <c:v>17.8</c:v>
                </c:pt>
                <c:pt idx="21">
                  <c:v>15.72</c:v>
                </c:pt>
                <c:pt idx="22">
                  <c:v>20.53</c:v>
                </c:pt>
                <c:pt idx="23">
                  <c:v>13.93</c:v>
                </c:pt>
                <c:pt idx="24">
                  <c:v>12.56</c:v>
                </c:pt>
                <c:pt idx="25">
                  <c:v>3.76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0.54</c:v>
                </c:pt>
                <c:pt idx="103">
                  <c:v>0</c:v>
                </c:pt>
                <c:pt idx="104">
                  <c:v>0</c:v>
                </c:pt>
                <c:pt idx="105">
                  <c:v>0.47</c:v>
                </c:pt>
                <c:pt idx="106">
                  <c:v>0.52</c:v>
                </c:pt>
                <c:pt idx="107">
                  <c:v>0.43</c:v>
                </c:pt>
                <c:pt idx="108">
                  <c:v>0.65</c:v>
                </c:pt>
                <c:pt idx="109">
                  <c:v>0</c:v>
                </c:pt>
                <c:pt idx="110">
                  <c:v>0.38</c:v>
                </c:pt>
                <c:pt idx="111">
                  <c:v>0.54</c:v>
                </c:pt>
                <c:pt idx="112">
                  <c:v>0.54</c:v>
                </c:pt>
                <c:pt idx="113">
                  <c:v>0</c:v>
                </c:pt>
                <c:pt idx="114">
                  <c:v>0</c:v>
                </c:pt>
                <c:pt idx="115">
                  <c:v>1.05</c:v>
                </c:pt>
                <c:pt idx="116">
                  <c:v>3.78</c:v>
                </c:pt>
                <c:pt idx="117">
                  <c:v>1.56</c:v>
                </c:pt>
                <c:pt idx="118">
                  <c:v>5.13</c:v>
                </c:pt>
                <c:pt idx="119">
                  <c:v>2.11</c:v>
                </c:pt>
                <c:pt idx="120">
                  <c:v>1.5</c:v>
                </c:pt>
                <c:pt idx="121">
                  <c:v>2.89</c:v>
                </c:pt>
                <c:pt idx="122">
                  <c:v>5.0999999999999996</c:v>
                </c:pt>
                <c:pt idx="123">
                  <c:v>1.32</c:v>
                </c:pt>
                <c:pt idx="124">
                  <c:v>2.6</c:v>
                </c:pt>
                <c:pt idx="125">
                  <c:v>1.49</c:v>
                </c:pt>
                <c:pt idx="126">
                  <c:v>1.54</c:v>
                </c:pt>
                <c:pt idx="127">
                  <c:v>2.8</c:v>
                </c:pt>
                <c:pt idx="128">
                  <c:v>4.4800000000000004</c:v>
                </c:pt>
                <c:pt idx="129">
                  <c:v>5.13</c:v>
                </c:pt>
                <c:pt idx="130">
                  <c:v>7.04</c:v>
                </c:pt>
                <c:pt idx="131">
                  <c:v>11.72</c:v>
                </c:pt>
                <c:pt idx="132">
                  <c:v>7.2</c:v>
                </c:pt>
                <c:pt idx="133">
                  <c:v>13.8</c:v>
                </c:pt>
                <c:pt idx="134">
                  <c:v>20.71</c:v>
                </c:pt>
                <c:pt idx="135">
                  <c:v>22.69</c:v>
                </c:pt>
                <c:pt idx="136">
                  <c:v>14.79</c:v>
                </c:pt>
                <c:pt idx="137">
                  <c:v>20.34</c:v>
                </c:pt>
                <c:pt idx="138">
                  <c:v>13.043478260869565</c:v>
                </c:pt>
                <c:pt idx="139">
                  <c:v>7.3684210526315779</c:v>
                </c:pt>
                <c:pt idx="140">
                  <c:v>8.75</c:v>
                </c:pt>
                <c:pt idx="141">
                  <c:v>7.5316129032258097</c:v>
                </c:pt>
                <c:pt idx="142">
                  <c:v>7.5268817204301079</c:v>
                </c:pt>
                <c:pt idx="143">
                  <c:v>4.9504950495049505</c:v>
                </c:pt>
                <c:pt idx="144">
                  <c:v>3.8834951456310676</c:v>
                </c:pt>
                <c:pt idx="145">
                  <c:v>3.7037037037037033</c:v>
                </c:pt>
                <c:pt idx="146">
                  <c:v>1.4285714285714286</c:v>
                </c:pt>
                <c:pt idx="147">
                  <c:v>2</c:v>
                </c:pt>
                <c:pt idx="148">
                  <c:v>0</c:v>
                </c:pt>
                <c:pt idx="149">
                  <c:v>3.4482758620689653</c:v>
                </c:pt>
                <c:pt idx="150">
                  <c:v>3.4482758620689653</c:v>
                </c:pt>
                <c:pt idx="151">
                  <c:v>8.3333333333333321</c:v>
                </c:pt>
                <c:pt idx="152">
                  <c:v>4.6875</c:v>
                </c:pt>
                <c:pt idx="153">
                  <c:v>1.098901098901099</c:v>
                </c:pt>
                <c:pt idx="154">
                  <c:v>1.0638297872340425</c:v>
                </c:pt>
                <c:pt idx="155">
                  <c:v>1.6</c:v>
                </c:pt>
                <c:pt idx="156">
                  <c:v>7.8014184397163122</c:v>
                </c:pt>
                <c:pt idx="157">
                  <c:v>12.121212121212121</c:v>
                </c:pt>
                <c:pt idx="158">
                  <c:v>12.030075187969924</c:v>
                </c:pt>
                <c:pt idx="159">
                  <c:v>14.782608695652174</c:v>
                </c:pt>
                <c:pt idx="160">
                  <c:v>20</c:v>
                </c:pt>
                <c:pt idx="161">
                  <c:v>16.560509554140125</c:v>
                </c:pt>
                <c:pt idx="162">
                  <c:v>27.350427350427353</c:v>
                </c:pt>
                <c:pt idx="163">
                  <c:v>26.923076923076923</c:v>
                </c:pt>
                <c:pt idx="164">
                  <c:v>34.055727554179569</c:v>
                </c:pt>
                <c:pt idx="165">
                  <c:v>49.035812672176313</c:v>
                </c:pt>
                <c:pt idx="166">
                  <c:v>56.285714285714285</c:v>
                </c:pt>
                <c:pt idx="167">
                  <c:v>50.422535211267608</c:v>
                </c:pt>
                <c:pt idx="168">
                  <c:v>51.980198019801982</c:v>
                </c:pt>
                <c:pt idx="169">
                  <c:v>42.592592592592595</c:v>
                </c:pt>
                <c:pt idx="170">
                  <c:v>12.686567164179104</c:v>
                </c:pt>
                <c:pt idx="171">
                  <c:v>5.4545454545454541</c:v>
                </c:pt>
                <c:pt idx="172">
                  <c:v>2.4096385542168677</c:v>
                </c:pt>
                <c:pt idx="173">
                  <c:v>2.0270270270270272</c:v>
                </c:pt>
                <c:pt idx="174">
                  <c:v>1.8181818181818181</c:v>
                </c:pt>
                <c:pt idx="175">
                  <c:v>0.59523809523809523</c:v>
                </c:pt>
                <c:pt idx="176">
                  <c:v>0.5988023952095809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13-4E81-A501-6DD137355C90}"/>
            </c:ext>
          </c:extLst>
        </c:ser>
        <c:ser>
          <c:idx val="1"/>
          <c:order val="1"/>
          <c:tx>
            <c:strRef>
              <c:f>'2019_2022'!$D$1</c:f>
              <c:strCache>
                <c:ptCount val="1"/>
                <c:pt idx="0">
                  <c:v>(A)H1N1pdm09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'2019_2022'!$A$2:$B$191</c:f>
              <c:multiLvlStrCache>
                <c:ptCount val="190"/>
                <c:lvl>
                  <c:pt idx="0">
                    <c:v>40</c:v>
                  </c:pt>
                  <c:pt idx="1">
                    <c:v>41</c:v>
                  </c:pt>
                  <c:pt idx="2">
                    <c:v>42</c:v>
                  </c:pt>
                  <c:pt idx="3">
                    <c:v>43</c:v>
                  </c:pt>
                  <c:pt idx="4">
                    <c:v>44</c:v>
                  </c:pt>
                  <c:pt idx="5">
                    <c:v>45</c:v>
                  </c:pt>
                  <c:pt idx="6">
                    <c:v>46</c:v>
                  </c:pt>
                  <c:pt idx="7">
                    <c:v>47</c:v>
                  </c:pt>
                  <c:pt idx="8">
                    <c:v>48</c:v>
                  </c:pt>
                  <c:pt idx="9">
                    <c:v>49</c:v>
                  </c:pt>
                  <c:pt idx="10">
                    <c:v>50</c:v>
                  </c:pt>
                  <c:pt idx="11">
                    <c:v>51</c:v>
                  </c:pt>
                  <c:pt idx="12">
                    <c:v>52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  <c:pt idx="25">
                    <c:v>13</c:v>
                  </c:pt>
                  <c:pt idx="26">
                    <c:v>14</c:v>
                  </c:pt>
                  <c:pt idx="27">
                    <c:v>15</c:v>
                  </c:pt>
                  <c:pt idx="28">
                    <c:v>16</c:v>
                  </c:pt>
                  <c:pt idx="29">
                    <c:v>17</c:v>
                  </c:pt>
                  <c:pt idx="30">
                    <c:v>18</c:v>
                  </c:pt>
                  <c:pt idx="31">
                    <c:v>19</c:v>
                  </c:pt>
                  <c:pt idx="32">
                    <c:v>20</c:v>
                  </c:pt>
                  <c:pt idx="33">
                    <c:v>21</c:v>
                  </c:pt>
                  <c:pt idx="34">
                    <c:v>22</c:v>
                  </c:pt>
                  <c:pt idx="35">
                    <c:v>23</c:v>
                  </c:pt>
                  <c:pt idx="36">
                    <c:v>24</c:v>
                  </c:pt>
                  <c:pt idx="37">
                    <c:v>25</c:v>
                  </c:pt>
                  <c:pt idx="38">
                    <c:v>26</c:v>
                  </c:pt>
                  <c:pt idx="39">
                    <c:v>27</c:v>
                  </c:pt>
                  <c:pt idx="40">
                    <c:v>28</c:v>
                  </c:pt>
                  <c:pt idx="41">
                    <c:v>29</c:v>
                  </c:pt>
                  <c:pt idx="42">
                    <c:v>30</c:v>
                  </c:pt>
                  <c:pt idx="43">
                    <c:v>31</c:v>
                  </c:pt>
                  <c:pt idx="44">
                    <c:v>32</c:v>
                  </c:pt>
                  <c:pt idx="45">
                    <c:v>33</c:v>
                  </c:pt>
                  <c:pt idx="46">
                    <c:v>34</c:v>
                  </c:pt>
                  <c:pt idx="47">
                    <c:v>35</c:v>
                  </c:pt>
                  <c:pt idx="48">
                    <c:v>36</c:v>
                  </c:pt>
                  <c:pt idx="49">
                    <c:v>37</c:v>
                  </c:pt>
                  <c:pt idx="50">
                    <c:v>38</c:v>
                  </c:pt>
                  <c:pt idx="51">
                    <c:v>39</c:v>
                  </c:pt>
                  <c:pt idx="52">
                    <c:v>40</c:v>
                  </c:pt>
                  <c:pt idx="53">
                    <c:v>41</c:v>
                  </c:pt>
                  <c:pt idx="54">
                    <c:v>42</c:v>
                  </c:pt>
                  <c:pt idx="55">
                    <c:v>43</c:v>
                  </c:pt>
                  <c:pt idx="56">
                    <c:v>44</c:v>
                  </c:pt>
                  <c:pt idx="57">
                    <c:v>45</c:v>
                  </c:pt>
                  <c:pt idx="58">
                    <c:v>46</c:v>
                  </c:pt>
                  <c:pt idx="59">
                    <c:v>47</c:v>
                  </c:pt>
                  <c:pt idx="60">
                    <c:v>48</c:v>
                  </c:pt>
                  <c:pt idx="61">
                    <c:v>49</c:v>
                  </c:pt>
                  <c:pt idx="62">
                    <c:v>50</c:v>
                  </c:pt>
                  <c:pt idx="63">
                    <c:v>51</c:v>
                  </c:pt>
                  <c:pt idx="64">
                    <c:v>52</c:v>
                  </c:pt>
                  <c:pt idx="65">
                    <c:v>53</c:v>
                  </c:pt>
                  <c:pt idx="66">
                    <c:v>1</c:v>
                  </c:pt>
                  <c:pt idx="67">
                    <c:v>2</c:v>
                  </c:pt>
                  <c:pt idx="68">
                    <c:v>3</c:v>
                  </c:pt>
                  <c:pt idx="69">
                    <c:v>4</c:v>
                  </c:pt>
                  <c:pt idx="70">
                    <c:v>5</c:v>
                  </c:pt>
                  <c:pt idx="71">
                    <c:v>6</c:v>
                  </c:pt>
                  <c:pt idx="72">
                    <c:v>7</c:v>
                  </c:pt>
                  <c:pt idx="73">
                    <c:v>8</c:v>
                  </c:pt>
                  <c:pt idx="74">
                    <c:v>9</c:v>
                  </c:pt>
                  <c:pt idx="75">
                    <c:v>10</c:v>
                  </c:pt>
                  <c:pt idx="76">
                    <c:v>11</c:v>
                  </c:pt>
                  <c:pt idx="77">
                    <c:v>12</c:v>
                  </c:pt>
                  <c:pt idx="78">
                    <c:v>13</c:v>
                  </c:pt>
                  <c:pt idx="79">
                    <c:v>14</c:v>
                  </c:pt>
                  <c:pt idx="80">
                    <c:v>15</c:v>
                  </c:pt>
                  <c:pt idx="81">
                    <c:v>16</c:v>
                  </c:pt>
                  <c:pt idx="82">
                    <c:v>17</c:v>
                  </c:pt>
                  <c:pt idx="83">
                    <c:v>18</c:v>
                  </c:pt>
                  <c:pt idx="84">
                    <c:v>19</c:v>
                  </c:pt>
                  <c:pt idx="85">
                    <c:v>20</c:v>
                  </c:pt>
                  <c:pt idx="86">
                    <c:v>21</c:v>
                  </c:pt>
                  <c:pt idx="87">
                    <c:v>22</c:v>
                  </c:pt>
                  <c:pt idx="88">
                    <c:v>23</c:v>
                  </c:pt>
                  <c:pt idx="89">
                    <c:v>24</c:v>
                  </c:pt>
                  <c:pt idx="90">
                    <c:v>25</c:v>
                  </c:pt>
                  <c:pt idx="91">
                    <c:v>26</c:v>
                  </c:pt>
                  <c:pt idx="92">
                    <c:v>27</c:v>
                  </c:pt>
                  <c:pt idx="93">
                    <c:v>28</c:v>
                  </c:pt>
                  <c:pt idx="94">
                    <c:v>29</c:v>
                  </c:pt>
                  <c:pt idx="95">
                    <c:v>30</c:v>
                  </c:pt>
                  <c:pt idx="96">
                    <c:v>31</c:v>
                  </c:pt>
                  <c:pt idx="97">
                    <c:v>32</c:v>
                  </c:pt>
                  <c:pt idx="98">
                    <c:v>33</c:v>
                  </c:pt>
                  <c:pt idx="99">
                    <c:v>34</c:v>
                  </c:pt>
                  <c:pt idx="100">
                    <c:v>35</c:v>
                  </c:pt>
                  <c:pt idx="101">
                    <c:v>36</c:v>
                  </c:pt>
                  <c:pt idx="102">
                    <c:v>37</c:v>
                  </c:pt>
                  <c:pt idx="103">
                    <c:v>38</c:v>
                  </c:pt>
                  <c:pt idx="104">
                    <c:v>39</c:v>
                  </c:pt>
                  <c:pt idx="105">
                    <c:v>40</c:v>
                  </c:pt>
                  <c:pt idx="106">
                    <c:v>41</c:v>
                  </c:pt>
                  <c:pt idx="107">
                    <c:v>42</c:v>
                  </c:pt>
                  <c:pt idx="108">
                    <c:v>43</c:v>
                  </c:pt>
                  <c:pt idx="109">
                    <c:v>44</c:v>
                  </c:pt>
                  <c:pt idx="110">
                    <c:v>45</c:v>
                  </c:pt>
                  <c:pt idx="111">
                    <c:v>46</c:v>
                  </c:pt>
                  <c:pt idx="112">
                    <c:v>47</c:v>
                  </c:pt>
                  <c:pt idx="113">
                    <c:v>48</c:v>
                  </c:pt>
                  <c:pt idx="114">
                    <c:v>49</c:v>
                  </c:pt>
                  <c:pt idx="115">
                    <c:v>50</c:v>
                  </c:pt>
                  <c:pt idx="116">
                    <c:v>51</c:v>
                  </c:pt>
                  <c:pt idx="117">
                    <c:v>52</c:v>
                  </c:pt>
                  <c:pt idx="118">
                    <c:v>1</c:v>
                  </c:pt>
                  <c:pt idx="119">
                    <c:v>2</c:v>
                  </c:pt>
                  <c:pt idx="120">
                    <c:v>3</c:v>
                  </c:pt>
                  <c:pt idx="121">
                    <c:v>4</c:v>
                  </c:pt>
                  <c:pt idx="122">
                    <c:v>5</c:v>
                  </c:pt>
                  <c:pt idx="123">
                    <c:v>6</c:v>
                  </c:pt>
                  <c:pt idx="124">
                    <c:v>7</c:v>
                  </c:pt>
                  <c:pt idx="125">
                    <c:v>8</c:v>
                  </c:pt>
                  <c:pt idx="126">
                    <c:v>9</c:v>
                  </c:pt>
                  <c:pt idx="127">
                    <c:v>10</c:v>
                  </c:pt>
                  <c:pt idx="128">
                    <c:v>11</c:v>
                  </c:pt>
                  <c:pt idx="129">
                    <c:v>12</c:v>
                  </c:pt>
                  <c:pt idx="130">
                    <c:v>13</c:v>
                  </c:pt>
                  <c:pt idx="131">
                    <c:v>14</c:v>
                  </c:pt>
                  <c:pt idx="132">
                    <c:v>15</c:v>
                  </c:pt>
                  <c:pt idx="133">
                    <c:v>16</c:v>
                  </c:pt>
                  <c:pt idx="134">
                    <c:v>17</c:v>
                  </c:pt>
                  <c:pt idx="135">
                    <c:v>18</c:v>
                  </c:pt>
                  <c:pt idx="136">
                    <c:v>19</c:v>
                  </c:pt>
                  <c:pt idx="137">
                    <c:v>20</c:v>
                  </c:pt>
                  <c:pt idx="138">
                    <c:v>21</c:v>
                  </c:pt>
                  <c:pt idx="139">
                    <c:v>22</c:v>
                  </c:pt>
                  <c:pt idx="140">
                    <c:v>23</c:v>
                  </c:pt>
                  <c:pt idx="141">
                    <c:v>24</c:v>
                  </c:pt>
                  <c:pt idx="142">
                    <c:v>25</c:v>
                  </c:pt>
                  <c:pt idx="143">
                    <c:v>26</c:v>
                  </c:pt>
                  <c:pt idx="144">
                    <c:v>27</c:v>
                  </c:pt>
                  <c:pt idx="145">
                    <c:v>28</c:v>
                  </c:pt>
                  <c:pt idx="146">
                    <c:v>29</c:v>
                  </c:pt>
                  <c:pt idx="147">
                    <c:v>30</c:v>
                  </c:pt>
                  <c:pt idx="148">
                    <c:v>31</c:v>
                  </c:pt>
                  <c:pt idx="149">
                    <c:v>32</c:v>
                  </c:pt>
                  <c:pt idx="150">
                    <c:v>33</c:v>
                  </c:pt>
                  <c:pt idx="151">
                    <c:v>34</c:v>
                  </c:pt>
                  <c:pt idx="152">
                    <c:v>35</c:v>
                  </c:pt>
                  <c:pt idx="153">
                    <c:v>36</c:v>
                  </c:pt>
                  <c:pt idx="154">
                    <c:v>37</c:v>
                  </c:pt>
                  <c:pt idx="155">
                    <c:v>38</c:v>
                  </c:pt>
                  <c:pt idx="156">
                    <c:v>39</c:v>
                  </c:pt>
                  <c:pt idx="157">
                    <c:v>40</c:v>
                  </c:pt>
                  <c:pt idx="158">
                    <c:v>41</c:v>
                  </c:pt>
                  <c:pt idx="159">
                    <c:v>42</c:v>
                  </c:pt>
                  <c:pt idx="160">
                    <c:v>43</c:v>
                  </c:pt>
                  <c:pt idx="161">
                    <c:v>44</c:v>
                  </c:pt>
                  <c:pt idx="162">
                    <c:v>45</c:v>
                  </c:pt>
                  <c:pt idx="163">
                    <c:v>46</c:v>
                  </c:pt>
                  <c:pt idx="164">
                    <c:v>47</c:v>
                  </c:pt>
                  <c:pt idx="165">
                    <c:v>48</c:v>
                  </c:pt>
                  <c:pt idx="166">
                    <c:v>49</c:v>
                  </c:pt>
                  <c:pt idx="167">
                    <c:v>50</c:v>
                  </c:pt>
                  <c:pt idx="168">
                    <c:v>51</c:v>
                  </c:pt>
                  <c:pt idx="169">
                    <c:v>52</c:v>
                  </c:pt>
                  <c:pt idx="170">
                    <c:v>1</c:v>
                  </c:pt>
                  <c:pt idx="171">
                    <c:v>2</c:v>
                  </c:pt>
                  <c:pt idx="172">
                    <c:v>3</c:v>
                  </c:pt>
                  <c:pt idx="173">
                    <c:v>4</c:v>
                  </c:pt>
                  <c:pt idx="174">
                    <c:v>5</c:v>
                  </c:pt>
                  <c:pt idx="175">
                    <c:v>6</c:v>
                  </c:pt>
                  <c:pt idx="176">
                    <c:v>7</c:v>
                  </c:pt>
                  <c:pt idx="177">
                    <c:v>8</c:v>
                  </c:pt>
                  <c:pt idx="178">
                    <c:v>9</c:v>
                  </c:pt>
                  <c:pt idx="179">
                    <c:v>10</c:v>
                  </c:pt>
                  <c:pt idx="180">
                    <c:v>11</c:v>
                  </c:pt>
                  <c:pt idx="181">
                    <c:v>12</c:v>
                  </c:pt>
                  <c:pt idx="182">
                    <c:v>13</c:v>
                  </c:pt>
                  <c:pt idx="183">
                    <c:v>14</c:v>
                  </c:pt>
                  <c:pt idx="184">
                    <c:v>15</c:v>
                  </c:pt>
                  <c:pt idx="185">
                    <c:v>16</c:v>
                  </c:pt>
                  <c:pt idx="186">
                    <c:v>17</c:v>
                  </c:pt>
                  <c:pt idx="187">
                    <c:v>18</c:v>
                  </c:pt>
                  <c:pt idx="188">
                    <c:v>19</c:v>
                  </c:pt>
                  <c:pt idx="189">
                    <c:v>20</c:v>
                  </c:pt>
                </c:lvl>
                <c:lvl>
                  <c:pt idx="0">
                    <c:v>2019</c:v>
                  </c:pt>
                  <c:pt idx="13">
                    <c:v>2020</c:v>
                  </c:pt>
                  <c:pt idx="66">
                    <c:v>2021</c:v>
                  </c:pt>
                  <c:pt idx="118">
                    <c:v>2022</c:v>
                  </c:pt>
                  <c:pt idx="170">
                    <c:v>2023</c:v>
                  </c:pt>
                </c:lvl>
              </c:multiLvlStrCache>
            </c:multiLvlStrRef>
          </c:cat>
          <c:val>
            <c:numRef>
              <c:f>'2019_2022'!$D$2:$D$191</c:f>
              <c:numCache>
                <c:formatCode>General</c:formatCode>
                <c:ptCount val="190"/>
                <c:pt idx="0">
                  <c:v>0</c:v>
                </c:pt>
                <c:pt idx="1">
                  <c:v>1.3</c:v>
                </c:pt>
                <c:pt idx="2">
                  <c:v>3.4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1.1000000000000001</c:v>
                </c:pt>
                <c:pt idx="7">
                  <c:v>1.05</c:v>
                </c:pt>
                <c:pt idx="8">
                  <c:v>2.94</c:v>
                </c:pt>
                <c:pt idx="9">
                  <c:v>0.95</c:v>
                </c:pt>
                <c:pt idx="10">
                  <c:v>6.12</c:v>
                </c:pt>
                <c:pt idx="11">
                  <c:v>2.2000000000000002</c:v>
                </c:pt>
                <c:pt idx="12">
                  <c:v>13</c:v>
                </c:pt>
                <c:pt idx="13">
                  <c:v>6.98</c:v>
                </c:pt>
                <c:pt idx="14">
                  <c:v>19.3</c:v>
                </c:pt>
                <c:pt idx="15">
                  <c:v>16.32</c:v>
                </c:pt>
                <c:pt idx="16">
                  <c:v>18.71</c:v>
                </c:pt>
                <c:pt idx="17">
                  <c:v>18.260000000000002</c:v>
                </c:pt>
                <c:pt idx="18">
                  <c:v>14.61</c:v>
                </c:pt>
                <c:pt idx="19">
                  <c:v>26.05</c:v>
                </c:pt>
                <c:pt idx="20">
                  <c:v>17.28</c:v>
                </c:pt>
                <c:pt idx="21">
                  <c:v>15.28</c:v>
                </c:pt>
                <c:pt idx="22">
                  <c:v>13.69</c:v>
                </c:pt>
                <c:pt idx="23">
                  <c:v>9.02</c:v>
                </c:pt>
                <c:pt idx="24">
                  <c:v>1.93</c:v>
                </c:pt>
                <c:pt idx="25">
                  <c:v>1.5</c:v>
                </c:pt>
                <c:pt idx="26">
                  <c:v>0.01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0.75</c:v>
                </c:pt>
                <c:pt idx="126">
                  <c:v>0</c:v>
                </c:pt>
                <c:pt idx="127">
                  <c:v>0</c:v>
                </c:pt>
                <c:pt idx="128">
                  <c:v>2.2400000000000002</c:v>
                </c:pt>
                <c:pt idx="129">
                  <c:v>0.85</c:v>
                </c:pt>
                <c:pt idx="130">
                  <c:v>0.7</c:v>
                </c:pt>
                <c:pt idx="131">
                  <c:v>0.78</c:v>
                </c:pt>
                <c:pt idx="132">
                  <c:v>1.2</c:v>
                </c:pt>
                <c:pt idx="133">
                  <c:v>1.2</c:v>
                </c:pt>
                <c:pt idx="134">
                  <c:v>0</c:v>
                </c:pt>
                <c:pt idx="135">
                  <c:v>0</c:v>
                </c:pt>
                <c:pt idx="136">
                  <c:v>1.41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1.5625</c:v>
                </c:pt>
                <c:pt idx="153">
                  <c:v>1.098901098901099</c:v>
                </c:pt>
                <c:pt idx="154">
                  <c:v>3.1914893617021276</c:v>
                </c:pt>
                <c:pt idx="155">
                  <c:v>1.6</c:v>
                </c:pt>
                <c:pt idx="156">
                  <c:v>0.70921985815602839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0.8</c:v>
                </c:pt>
                <c:pt idx="161">
                  <c:v>0</c:v>
                </c:pt>
                <c:pt idx="162">
                  <c:v>1.7094017094017095</c:v>
                </c:pt>
                <c:pt idx="163">
                  <c:v>1.153846153846154</c:v>
                </c:pt>
                <c:pt idx="164">
                  <c:v>0.61919504643962853</c:v>
                </c:pt>
                <c:pt idx="165">
                  <c:v>0.82644628099173556</c:v>
                </c:pt>
                <c:pt idx="166">
                  <c:v>0.2857142857142857</c:v>
                </c:pt>
                <c:pt idx="167">
                  <c:v>2.2535211267605635</c:v>
                </c:pt>
                <c:pt idx="168">
                  <c:v>1.9801980198019802</c:v>
                </c:pt>
                <c:pt idx="169">
                  <c:v>1.8518518518518516</c:v>
                </c:pt>
                <c:pt idx="170">
                  <c:v>5.9701492537313428</c:v>
                </c:pt>
                <c:pt idx="171">
                  <c:v>3.0303030303030303</c:v>
                </c:pt>
                <c:pt idx="172">
                  <c:v>2.4096385542168677</c:v>
                </c:pt>
                <c:pt idx="173">
                  <c:v>2.0270270270270272</c:v>
                </c:pt>
                <c:pt idx="174">
                  <c:v>3.6363636363636362</c:v>
                </c:pt>
                <c:pt idx="175">
                  <c:v>1.7857142857142856</c:v>
                </c:pt>
                <c:pt idx="176">
                  <c:v>2.3952095808383236</c:v>
                </c:pt>
                <c:pt idx="177">
                  <c:v>2.083333333333333</c:v>
                </c:pt>
                <c:pt idx="178">
                  <c:v>1.7647058823529411</c:v>
                </c:pt>
                <c:pt idx="179">
                  <c:v>3.79746835443038</c:v>
                </c:pt>
                <c:pt idx="180">
                  <c:v>1.875</c:v>
                </c:pt>
                <c:pt idx="181">
                  <c:v>2.3121387283236992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13-4E81-A501-6DD137355C90}"/>
            </c:ext>
          </c:extLst>
        </c:ser>
        <c:ser>
          <c:idx val="2"/>
          <c:order val="2"/>
          <c:tx>
            <c:strRef>
              <c:f>'2019_2022'!$E$1</c:f>
              <c:strCache>
                <c:ptCount val="1"/>
                <c:pt idx="0">
                  <c:v>B/yam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multiLvlStrRef>
              <c:f>'2019_2022'!$A$2:$B$191</c:f>
              <c:multiLvlStrCache>
                <c:ptCount val="190"/>
                <c:lvl>
                  <c:pt idx="0">
                    <c:v>40</c:v>
                  </c:pt>
                  <c:pt idx="1">
                    <c:v>41</c:v>
                  </c:pt>
                  <c:pt idx="2">
                    <c:v>42</c:v>
                  </c:pt>
                  <c:pt idx="3">
                    <c:v>43</c:v>
                  </c:pt>
                  <c:pt idx="4">
                    <c:v>44</c:v>
                  </c:pt>
                  <c:pt idx="5">
                    <c:v>45</c:v>
                  </c:pt>
                  <c:pt idx="6">
                    <c:v>46</c:v>
                  </c:pt>
                  <c:pt idx="7">
                    <c:v>47</c:v>
                  </c:pt>
                  <c:pt idx="8">
                    <c:v>48</c:v>
                  </c:pt>
                  <c:pt idx="9">
                    <c:v>49</c:v>
                  </c:pt>
                  <c:pt idx="10">
                    <c:v>50</c:v>
                  </c:pt>
                  <c:pt idx="11">
                    <c:v>51</c:v>
                  </c:pt>
                  <c:pt idx="12">
                    <c:v>52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  <c:pt idx="25">
                    <c:v>13</c:v>
                  </c:pt>
                  <c:pt idx="26">
                    <c:v>14</c:v>
                  </c:pt>
                  <c:pt idx="27">
                    <c:v>15</c:v>
                  </c:pt>
                  <c:pt idx="28">
                    <c:v>16</c:v>
                  </c:pt>
                  <c:pt idx="29">
                    <c:v>17</c:v>
                  </c:pt>
                  <c:pt idx="30">
                    <c:v>18</c:v>
                  </c:pt>
                  <c:pt idx="31">
                    <c:v>19</c:v>
                  </c:pt>
                  <c:pt idx="32">
                    <c:v>20</c:v>
                  </c:pt>
                  <c:pt idx="33">
                    <c:v>21</c:v>
                  </c:pt>
                  <c:pt idx="34">
                    <c:v>22</c:v>
                  </c:pt>
                  <c:pt idx="35">
                    <c:v>23</c:v>
                  </c:pt>
                  <c:pt idx="36">
                    <c:v>24</c:v>
                  </c:pt>
                  <c:pt idx="37">
                    <c:v>25</c:v>
                  </c:pt>
                  <c:pt idx="38">
                    <c:v>26</c:v>
                  </c:pt>
                  <c:pt idx="39">
                    <c:v>27</c:v>
                  </c:pt>
                  <c:pt idx="40">
                    <c:v>28</c:v>
                  </c:pt>
                  <c:pt idx="41">
                    <c:v>29</c:v>
                  </c:pt>
                  <c:pt idx="42">
                    <c:v>30</c:v>
                  </c:pt>
                  <c:pt idx="43">
                    <c:v>31</c:v>
                  </c:pt>
                  <c:pt idx="44">
                    <c:v>32</c:v>
                  </c:pt>
                  <c:pt idx="45">
                    <c:v>33</c:v>
                  </c:pt>
                  <c:pt idx="46">
                    <c:v>34</c:v>
                  </c:pt>
                  <c:pt idx="47">
                    <c:v>35</c:v>
                  </c:pt>
                  <c:pt idx="48">
                    <c:v>36</c:v>
                  </c:pt>
                  <c:pt idx="49">
                    <c:v>37</c:v>
                  </c:pt>
                  <c:pt idx="50">
                    <c:v>38</c:v>
                  </c:pt>
                  <c:pt idx="51">
                    <c:v>39</c:v>
                  </c:pt>
                  <c:pt idx="52">
                    <c:v>40</c:v>
                  </c:pt>
                  <c:pt idx="53">
                    <c:v>41</c:v>
                  </c:pt>
                  <c:pt idx="54">
                    <c:v>42</c:v>
                  </c:pt>
                  <c:pt idx="55">
                    <c:v>43</c:v>
                  </c:pt>
                  <c:pt idx="56">
                    <c:v>44</c:v>
                  </c:pt>
                  <c:pt idx="57">
                    <c:v>45</c:v>
                  </c:pt>
                  <c:pt idx="58">
                    <c:v>46</c:v>
                  </c:pt>
                  <c:pt idx="59">
                    <c:v>47</c:v>
                  </c:pt>
                  <c:pt idx="60">
                    <c:v>48</c:v>
                  </c:pt>
                  <c:pt idx="61">
                    <c:v>49</c:v>
                  </c:pt>
                  <c:pt idx="62">
                    <c:v>50</c:v>
                  </c:pt>
                  <c:pt idx="63">
                    <c:v>51</c:v>
                  </c:pt>
                  <c:pt idx="64">
                    <c:v>52</c:v>
                  </c:pt>
                  <c:pt idx="65">
                    <c:v>53</c:v>
                  </c:pt>
                  <c:pt idx="66">
                    <c:v>1</c:v>
                  </c:pt>
                  <c:pt idx="67">
                    <c:v>2</c:v>
                  </c:pt>
                  <c:pt idx="68">
                    <c:v>3</c:v>
                  </c:pt>
                  <c:pt idx="69">
                    <c:v>4</c:v>
                  </c:pt>
                  <c:pt idx="70">
                    <c:v>5</c:v>
                  </c:pt>
                  <c:pt idx="71">
                    <c:v>6</c:v>
                  </c:pt>
                  <c:pt idx="72">
                    <c:v>7</c:v>
                  </c:pt>
                  <c:pt idx="73">
                    <c:v>8</c:v>
                  </c:pt>
                  <c:pt idx="74">
                    <c:v>9</c:v>
                  </c:pt>
                  <c:pt idx="75">
                    <c:v>10</c:v>
                  </c:pt>
                  <c:pt idx="76">
                    <c:v>11</c:v>
                  </c:pt>
                  <c:pt idx="77">
                    <c:v>12</c:v>
                  </c:pt>
                  <c:pt idx="78">
                    <c:v>13</c:v>
                  </c:pt>
                  <c:pt idx="79">
                    <c:v>14</c:v>
                  </c:pt>
                  <c:pt idx="80">
                    <c:v>15</c:v>
                  </c:pt>
                  <c:pt idx="81">
                    <c:v>16</c:v>
                  </c:pt>
                  <c:pt idx="82">
                    <c:v>17</c:v>
                  </c:pt>
                  <c:pt idx="83">
                    <c:v>18</c:v>
                  </c:pt>
                  <c:pt idx="84">
                    <c:v>19</c:v>
                  </c:pt>
                  <c:pt idx="85">
                    <c:v>20</c:v>
                  </c:pt>
                  <c:pt idx="86">
                    <c:v>21</c:v>
                  </c:pt>
                  <c:pt idx="87">
                    <c:v>22</c:v>
                  </c:pt>
                  <c:pt idx="88">
                    <c:v>23</c:v>
                  </c:pt>
                  <c:pt idx="89">
                    <c:v>24</c:v>
                  </c:pt>
                  <c:pt idx="90">
                    <c:v>25</c:v>
                  </c:pt>
                  <c:pt idx="91">
                    <c:v>26</c:v>
                  </c:pt>
                  <c:pt idx="92">
                    <c:v>27</c:v>
                  </c:pt>
                  <c:pt idx="93">
                    <c:v>28</c:v>
                  </c:pt>
                  <c:pt idx="94">
                    <c:v>29</c:v>
                  </c:pt>
                  <c:pt idx="95">
                    <c:v>30</c:v>
                  </c:pt>
                  <c:pt idx="96">
                    <c:v>31</c:v>
                  </c:pt>
                  <c:pt idx="97">
                    <c:v>32</c:v>
                  </c:pt>
                  <c:pt idx="98">
                    <c:v>33</c:v>
                  </c:pt>
                  <c:pt idx="99">
                    <c:v>34</c:v>
                  </c:pt>
                  <c:pt idx="100">
                    <c:v>35</c:v>
                  </c:pt>
                  <c:pt idx="101">
                    <c:v>36</c:v>
                  </c:pt>
                  <c:pt idx="102">
                    <c:v>37</c:v>
                  </c:pt>
                  <c:pt idx="103">
                    <c:v>38</c:v>
                  </c:pt>
                  <c:pt idx="104">
                    <c:v>39</c:v>
                  </c:pt>
                  <c:pt idx="105">
                    <c:v>40</c:v>
                  </c:pt>
                  <c:pt idx="106">
                    <c:v>41</c:v>
                  </c:pt>
                  <c:pt idx="107">
                    <c:v>42</c:v>
                  </c:pt>
                  <c:pt idx="108">
                    <c:v>43</c:v>
                  </c:pt>
                  <c:pt idx="109">
                    <c:v>44</c:v>
                  </c:pt>
                  <c:pt idx="110">
                    <c:v>45</c:v>
                  </c:pt>
                  <c:pt idx="111">
                    <c:v>46</c:v>
                  </c:pt>
                  <c:pt idx="112">
                    <c:v>47</c:v>
                  </c:pt>
                  <c:pt idx="113">
                    <c:v>48</c:v>
                  </c:pt>
                  <c:pt idx="114">
                    <c:v>49</c:v>
                  </c:pt>
                  <c:pt idx="115">
                    <c:v>50</c:v>
                  </c:pt>
                  <c:pt idx="116">
                    <c:v>51</c:v>
                  </c:pt>
                  <c:pt idx="117">
                    <c:v>52</c:v>
                  </c:pt>
                  <c:pt idx="118">
                    <c:v>1</c:v>
                  </c:pt>
                  <c:pt idx="119">
                    <c:v>2</c:v>
                  </c:pt>
                  <c:pt idx="120">
                    <c:v>3</c:v>
                  </c:pt>
                  <c:pt idx="121">
                    <c:v>4</c:v>
                  </c:pt>
                  <c:pt idx="122">
                    <c:v>5</c:v>
                  </c:pt>
                  <c:pt idx="123">
                    <c:v>6</c:v>
                  </c:pt>
                  <c:pt idx="124">
                    <c:v>7</c:v>
                  </c:pt>
                  <c:pt idx="125">
                    <c:v>8</c:v>
                  </c:pt>
                  <c:pt idx="126">
                    <c:v>9</c:v>
                  </c:pt>
                  <c:pt idx="127">
                    <c:v>10</c:v>
                  </c:pt>
                  <c:pt idx="128">
                    <c:v>11</c:v>
                  </c:pt>
                  <c:pt idx="129">
                    <c:v>12</c:v>
                  </c:pt>
                  <c:pt idx="130">
                    <c:v>13</c:v>
                  </c:pt>
                  <c:pt idx="131">
                    <c:v>14</c:v>
                  </c:pt>
                  <c:pt idx="132">
                    <c:v>15</c:v>
                  </c:pt>
                  <c:pt idx="133">
                    <c:v>16</c:v>
                  </c:pt>
                  <c:pt idx="134">
                    <c:v>17</c:v>
                  </c:pt>
                  <c:pt idx="135">
                    <c:v>18</c:v>
                  </c:pt>
                  <c:pt idx="136">
                    <c:v>19</c:v>
                  </c:pt>
                  <c:pt idx="137">
                    <c:v>20</c:v>
                  </c:pt>
                  <c:pt idx="138">
                    <c:v>21</c:v>
                  </c:pt>
                  <c:pt idx="139">
                    <c:v>22</c:v>
                  </c:pt>
                  <c:pt idx="140">
                    <c:v>23</c:v>
                  </c:pt>
                  <c:pt idx="141">
                    <c:v>24</c:v>
                  </c:pt>
                  <c:pt idx="142">
                    <c:v>25</c:v>
                  </c:pt>
                  <c:pt idx="143">
                    <c:v>26</c:v>
                  </c:pt>
                  <c:pt idx="144">
                    <c:v>27</c:v>
                  </c:pt>
                  <c:pt idx="145">
                    <c:v>28</c:v>
                  </c:pt>
                  <c:pt idx="146">
                    <c:v>29</c:v>
                  </c:pt>
                  <c:pt idx="147">
                    <c:v>30</c:v>
                  </c:pt>
                  <c:pt idx="148">
                    <c:v>31</c:v>
                  </c:pt>
                  <c:pt idx="149">
                    <c:v>32</c:v>
                  </c:pt>
                  <c:pt idx="150">
                    <c:v>33</c:v>
                  </c:pt>
                  <c:pt idx="151">
                    <c:v>34</c:v>
                  </c:pt>
                  <c:pt idx="152">
                    <c:v>35</c:v>
                  </c:pt>
                  <c:pt idx="153">
                    <c:v>36</c:v>
                  </c:pt>
                  <c:pt idx="154">
                    <c:v>37</c:v>
                  </c:pt>
                  <c:pt idx="155">
                    <c:v>38</c:v>
                  </c:pt>
                  <c:pt idx="156">
                    <c:v>39</c:v>
                  </c:pt>
                  <c:pt idx="157">
                    <c:v>40</c:v>
                  </c:pt>
                  <c:pt idx="158">
                    <c:v>41</c:v>
                  </c:pt>
                  <c:pt idx="159">
                    <c:v>42</c:v>
                  </c:pt>
                  <c:pt idx="160">
                    <c:v>43</c:v>
                  </c:pt>
                  <c:pt idx="161">
                    <c:v>44</c:v>
                  </c:pt>
                  <c:pt idx="162">
                    <c:v>45</c:v>
                  </c:pt>
                  <c:pt idx="163">
                    <c:v>46</c:v>
                  </c:pt>
                  <c:pt idx="164">
                    <c:v>47</c:v>
                  </c:pt>
                  <c:pt idx="165">
                    <c:v>48</c:v>
                  </c:pt>
                  <c:pt idx="166">
                    <c:v>49</c:v>
                  </c:pt>
                  <c:pt idx="167">
                    <c:v>50</c:v>
                  </c:pt>
                  <c:pt idx="168">
                    <c:v>51</c:v>
                  </c:pt>
                  <c:pt idx="169">
                    <c:v>52</c:v>
                  </c:pt>
                  <c:pt idx="170">
                    <c:v>1</c:v>
                  </c:pt>
                  <c:pt idx="171">
                    <c:v>2</c:v>
                  </c:pt>
                  <c:pt idx="172">
                    <c:v>3</c:v>
                  </c:pt>
                  <c:pt idx="173">
                    <c:v>4</c:v>
                  </c:pt>
                  <c:pt idx="174">
                    <c:v>5</c:v>
                  </c:pt>
                  <c:pt idx="175">
                    <c:v>6</c:v>
                  </c:pt>
                  <c:pt idx="176">
                    <c:v>7</c:v>
                  </c:pt>
                  <c:pt idx="177">
                    <c:v>8</c:v>
                  </c:pt>
                  <c:pt idx="178">
                    <c:v>9</c:v>
                  </c:pt>
                  <c:pt idx="179">
                    <c:v>10</c:v>
                  </c:pt>
                  <c:pt idx="180">
                    <c:v>11</c:v>
                  </c:pt>
                  <c:pt idx="181">
                    <c:v>12</c:v>
                  </c:pt>
                  <c:pt idx="182">
                    <c:v>13</c:v>
                  </c:pt>
                  <c:pt idx="183">
                    <c:v>14</c:v>
                  </c:pt>
                  <c:pt idx="184">
                    <c:v>15</c:v>
                  </c:pt>
                  <c:pt idx="185">
                    <c:v>16</c:v>
                  </c:pt>
                  <c:pt idx="186">
                    <c:v>17</c:v>
                  </c:pt>
                  <c:pt idx="187">
                    <c:v>18</c:v>
                  </c:pt>
                  <c:pt idx="188">
                    <c:v>19</c:v>
                  </c:pt>
                  <c:pt idx="189">
                    <c:v>20</c:v>
                  </c:pt>
                </c:lvl>
                <c:lvl>
                  <c:pt idx="0">
                    <c:v>2019</c:v>
                  </c:pt>
                  <c:pt idx="13">
                    <c:v>2020</c:v>
                  </c:pt>
                  <c:pt idx="66">
                    <c:v>2021</c:v>
                  </c:pt>
                  <c:pt idx="118">
                    <c:v>2022</c:v>
                  </c:pt>
                  <c:pt idx="170">
                    <c:v>2023</c:v>
                  </c:pt>
                </c:lvl>
              </c:multiLvlStrCache>
            </c:multiLvlStrRef>
          </c:cat>
          <c:val>
            <c:numRef>
              <c:f>'2019_2022'!$E$2:$E$191</c:f>
              <c:numCache>
                <c:formatCode>General</c:formatCode>
                <c:ptCount val="19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13-4E81-A501-6DD137355C90}"/>
            </c:ext>
          </c:extLst>
        </c:ser>
        <c:ser>
          <c:idx val="3"/>
          <c:order val="3"/>
          <c:tx>
            <c:strRef>
              <c:f>'2019_2022'!$F$1</c:f>
              <c:strCache>
                <c:ptCount val="1"/>
                <c:pt idx="0">
                  <c:v>B/vic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'2019_2022'!$A$2:$B$191</c:f>
              <c:multiLvlStrCache>
                <c:ptCount val="190"/>
                <c:lvl>
                  <c:pt idx="0">
                    <c:v>40</c:v>
                  </c:pt>
                  <c:pt idx="1">
                    <c:v>41</c:v>
                  </c:pt>
                  <c:pt idx="2">
                    <c:v>42</c:v>
                  </c:pt>
                  <c:pt idx="3">
                    <c:v>43</c:v>
                  </c:pt>
                  <c:pt idx="4">
                    <c:v>44</c:v>
                  </c:pt>
                  <c:pt idx="5">
                    <c:v>45</c:v>
                  </c:pt>
                  <c:pt idx="6">
                    <c:v>46</c:v>
                  </c:pt>
                  <c:pt idx="7">
                    <c:v>47</c:v>
                  </c:pt>
                  <c:pt idx="8">
                    <c:v>48</c:v>
                  </c:pt>
                  <c:pt idx="9">
                    <c:v>49</c:v>
                  </c:pt>
                  <c:pt idx="10">
                    <c:v>50</c:v>
                  </c:pt>
                  <c:pt idx="11">
                    <c:v>51</c:v>
                  </c:pt>
                  <c:pt idx="12">
                    <c:v>52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  <c:pt idx="25">
                    <c:v>13</c:v>
                  </c:pt>
                  <c:pt idx="26">
                    <c:v>14</c:v>
                  </c:pt>
                  <c:pt idx="27">
                    <c:v>15</c:v>
                  </c:pt>
                  <c:pt idx="28">
                    <c:v>16</c:v>
                  </c:pt>
                  <c:pt idx="29">
                    <c:v>17</c:v>
                  </c:pt>
                  <c:pt idx="30">
                    <c:v>18</c:v>
                  </c:pt>
                  <c:pt idx="31">
                    <c:v>19</c:v>
                  </c:pt>
                  <c:pt idx="32">
                    <c:v>20</c:v>
                  </c:pt>
                  <c:pt idx="33">
                    <c:v>21</c:v>
                  </c:pt>
                  <c:pt idx="34">
                    <c:v>22</c:v>
                  </c:pt>
                  <c:pt idx="35">
                    <c:v>23</c:v>
                  </c:pt>
                  <c:pt idx="36">
                    <c:v>24</c:v>
                  </c:pt>
                  <c:pt idx="37">
                    <c:v>25</c:v>
                  </c:pt>
                  <c:pt idx="38">
                    <c:v>26</c:v>
                  </c:pt>
                  <c:pt idx="39">
                    <c:v>27</c:v>
                  </c:pt>
                  <c:pt idx="40">
                    <c:v>28</c:v>
                  </c:pt>
                  <c:pt idx="41">
                    <c:v>29</c:v>
                  </c:pt>
                  <c:pt idx="42">
                    <c:v>30</c:v>
                  </c:pt>
                  <c:pt idx="43">
                    <c:v>31</c:v>
                  </c:pt>
                  <c:pt idx="44">
                    <c:v>32</c:v>
                  </c:pt>
                  <c:pt idx="45">
                    <c:v>33</c:v>
                  </c:pt>
                  <c:pt idx="46">
                    <c:v>34</c:v>
                  </c:pt>
                  <c:pt idx="47">
                    <c:v>35</c:v>
                  </c:pt>
                  <c:pt idx="48">
                    <c:v>36</c:v>
                  </c:pt>
                  <c:pt idx="49">
                    <c:v>37</c:v>
                  </c:pt>
                  <c:pt idx="50">
                    <c:v>38</c:v>
                  </c:pt>
                  <c:pt idx="51">
                    <c:v>39</c:v>
                  </c:pt>
                  <c:pt idx="52">
                    <c:v>40</c:v>
                  </c:pt>
                  <c:pt idx="53">
                    <c:v>41</c:v>
                  </c:pt>
                  <c:pt idx="54">
                    <c:v>42</c:v>
                  </c:pt>
                  <c:pt idx="55">
                    <c:v>43</c:v>
                  </c:pt>
                  <c:pt idx="56">
                    <c:v>44</c:v>
                  </c:pt>
                  <c:pt idx="57">
                    <c:v>45</c:v>
                  </c:pt>
                  <c:pt idx="58">
                    <c:v>46</c:v>
                  </c:pt>
                  <c:pt idx="59">
                    <c:v>47</c:v>
                  </c:pt>
                  <c:pt idx="60">
                    <c:v>48</c:v>
                  </c:pt>
                  <c:pt idx="61">
                    <c:v>49</c:v>
                  </c:pt>
                  <c:pt idx="62">
                    <c:v>50</c:v>
                  </c:pt>
                  <c:pt idx="63">
                    <c:v>51</c:v>
                  </c:pt>
                  <c:pt idx="64">
                    <c:v>52</c:v>
                  </c:pt>
                  <c:pt idx="65">
                    <c:v>53</c:v>
                  </c:pt>
                  <c:pt idx="66">
                    <c:v>1</c:v>
                  </c:pt>
                  <c:pt idx="67">
                    <c:v>2</c:v>
                  </c:pt>
                  <c:pt idx="68">
                    <c:v>3</c:v>
                  </c:pt>
                  <c:pt idx="69">
                    <c:v>4</c:v>
                  </c:pt>
                  <c:pt idx="70">
                    <c:v>5</c:v>
                  </c:pt>
                  <c:pt idx="71">
                    <c:v>6</c:v>
                  </c:pt>
                  <c:pt idx="72">
                    <c:v>7</c:v>
                  </c:pt>
                  <c:pt idx="73">
                    <c:v>8</c:v>
                  </c:pt>
                  <c:pt idx="74">
                    <c:v>9</c:v>
                  </c:pt>
                  <c:pt idx="75">
                    <c:v>10</c:v>
                  </c:pt>
                  <c:pt idx="76">
                    <c:v>11</c:v>
                  </c:pt>
                  <c:pt idx="77">
                    <c:v>12</c:v>
                  </c:pt>
                  <c:pt idx="78">
                    <c:v>13</c:v>
                  </c:pt>
                  <c:pt idx="79">
                    <c:v>14</c:v>
                  </c:pt>
                  <c:pt idx="80">
                    <c:v>15</c:v>
                  </c:pt>
                  <c:pt idx="81">
                    <c:v>16</c:v>
                  </c:pt>
                  <c:pt idx="82">
                    <c:v>17</c:v>
                  </c:pt>
                  <c:pt idx="83">
                    <c:v>18</c:v>
                  </c:pt>
                  <c:pt idx="84">
                    <c:v>19</c:v>
                  </c:pt>
                  <c:pt idx="85">
                    <c:v>20</c:v>
                  </c:pt>
                  <c:pt idx="86">
                    <c:v>21</c:v>
                  </c:pt>
                  <c:pt idx="87">
                    <c:v>22</c:v>
                  </c:pt>
                  <c:pt idx="88">
                    <c:v>23</c:v>
                  </c:pt>
                  <c:pt idx="89">
                    <c:v>24</c:v>
                  </c:pt>
                  <c:pt idx="90">
                    <c:v>25</c:v>
                  </c:pt>
                  <c:pt idx="91">
                    <c:v>26</c:v>
                  </c:pt>
                  <c:pt idx="92">
                    <c:v>27</c:v>
                  </c:pt>
                  <c:pt idx="93">
                    <c:v>28</c:v>
                  </c:pt>
                  <c:pt idx="94">
                    <c:v>29</c:v>
                  </c:pt>
                  <c:pt idx="95">
                    <c:v>30</c:v>
                  </c:pt>
                  <c:pt idx="96">
                    <c:v>31</c:v>
                  </c:pt>
                  <c:pt idx="97">
                    <c:v>32</c:v>
                  </c:pt>
                  <c:pt idx="98">
                    <c:v>33</c:v>
                  </c:pt>
                  <c:pt idx="99">
                    <c:v>34</c:v>
                  </c:pt>
                  <c:pt idx="100">
                    <c:v>35</c:v>
                  </c:pt>
                  <c:pt idx="101">
                    <c:v>36</c:v>
                  </c:pt>
                  <c:pt idx="102">
                    <c:v>37</c:v>
                  </c:pt>
                  <c:pt idx="103">
                    <c:v>38</c:v>
                  </c:pt>
                  <c:pt idx="104">
                    <c:v>39</c:v>
                  </c:pt>
                  <c:pt idx="105">
                    <c:v>40</c:v>
                  </c:pt>
                  <c:pt idx="106">
                    <c:v>41</c:v>
                  </c:pt>
                  <c:pt idx="107">
                    <c:v>42</c:v>
                  </c:pt>
                  <c:pt idx="108">
                    <c:v>43</c:v>
                  </c:pt>
                  <c:pt idx="109">
                    <c:v>44</c:v>
                  </c:pt>
                  <c:pt idx="110">
                    <c:v>45</c:v>
                  </c:pt>
                  <c:pt idx="111">
                    <c:v>46</c:v>
                  </c:pt>
                  <c:pt idx="112">
                    <c:v>47</c:v>
                  </c:pt>
                  <c:pt idx="113">
                    <c:v>48</c:v>
                  </c:pt>
                  <c:pt idx="114">
                    <c:v>49</c:v>
                  </c:pt>
                  <c:pt idx="115">
                    <c:v>50</c:v>
                  </c:pt>
                  <c:pt idx="116">
                    <c:v>51</c:v>
                  </c:pt>
                  <c:pt idx="117">
                    <c:v>52</c:v>
                  </c:pt>
                  <c:pt idx="118">
                    <c:v>1</c:v>
                  </c:pt>
                  <c:pt idx="119">
                    <c:v>2</c:v>
                  </c:pt>
                  <c:pt idx="120">
                    <c:v>3</c:v>
                  </c:pt>
                  <c:pt idx="121">
                    <c:v>4</c:v>
                  </c:pt>
                  <c:pt idx="122">
                    <c:v>5</c:v>
                  </c:pt>
                  <c:pt idx="123">
                    <c:v>6</c:v>
                  </c:pt>
                  <c:pt idx="124">
                    <c:v>7</c:v>
                  </c:pt>
                  <c:pt idx="125">
                    <c:v>8</c:v>
                  </c:pt>
                  <c:pt idx="126">
                    <c:v>9</c:v>
                  </c:pt>
                  <c:pt idx="127">
                    <c:v>10</c:v>
                  </c:pt>
                  <c:pt idx="128">
                    <c:v>11</c:v>
                  </c:pt>
                  <c:pt idx="129">
                    <c:v>12</c:v>
                  </c:pt>
                  <c:pt idx="130">
                    <c:v>13</c:v>
                  </c:pt>
                  <c:pt idx="131">
                    <c:v>14</c:v>
                  </c:pt>
                  <c:pt idx="132">
                    <c:v>15</c:v>
                  </c:pt>
                  <c:pt idx="133">
                    <c:v>16</c:v>
                  </c:pt>
                  <c:pt idx="134">
                    <c:v>17</c:v>
                  </c:pt>
                  <c:pt idx="135">
                    <c:v>18</c:v>
                  </c:pt>
                  <c:pt idx="136">
                    <c:v>19</c:v>
                  </c:pt>
                  <c:pt idx="137">
                    <c:v>20</c:v>
                  </c:pt>
                  <c:pt idx="138">
                    <c:v>21</c:v>
                  </c:pt>
                  <c:pt idx="139">
                    <c:v>22</c:v>
                  </c:pt>
                  <c:pt idx="140">
                    <c:v>23</c:v>
                  </c:pt>
                  <c:pt idx="141">
                    <c:v>24</c:v>
                  </c:pt>
                  <c:pt idx="142">
                    <c:v>25</c:v>
                  </c:pt>
                  <c:pt idx="143">
                    <c:v>26</c:v>
                  </c:pt>
                  <c:pt idx="144">
                    <c:v>27</c:v>
                  </c:pt>
                  <c:pt idx="145">
                    <c:v>28</c:v>
                  </c:pt>
                  <c:pt idx="146">
                    <c:v>29</c:v>
                  </c:pt>
                  <c:pt idx="147">
                    <c:v>30</c:v>
                  </c:pt>
                  <c:pt idx="148">
                    <c:v>31</c:v>
                  </c:pt>
                  <c:pt idx="149">
                    <c:v>32</c:v>
                  </c:pt>
                  <c:pt idx="150">
                    <c:v>33</c:v>
                  </c:pt>
                  <c:pt idx="151">
                    <c:v>34</c:v>
                  </c:pt>
                  <c:pt idx="152">
                    <c:v>35</c:v>
                  </c:pt>
                  <c:pt idx="153">
                    <c:v>36</c:v>
                  </c:pt>
                  <c:pt idx="154">
                    <c:v>37</c:v>
                  </c:pt>
                  <c:pt idx="155">
                    <c:v>38</c:v>
                  </c:pt>
                  <c:pt idx="156">
                    <c:v>39</c:v>
                  </c:pt>
                  <c:pt idx="157">
                    <c:v>40</c:v>
                  </c:pt>
                  <c:pt idx="158">
                    <c:v>41</c:v>
                  </c:pt>
                  <c:pt idx="159">
                    <c:v>42</c:v>
                  </c:pt>
                  <c:pt idx="160">
                    <c:v>43</c:v>
                  </c:pt>
                  <c:pt idx="161">
                    <c:v>44</c:v>
                  </c:pt>
                  <c:pt idx="162">
                    <c:v>45</c:v>
                  </c:pt>
                  <c:pt idx="163">
                    <c:v>46</c:v>
                  </c:pt>
                  <c:pt idx="164">
                    <c:v>47</c:v>
                  </c:pt>
                  <c:pt idx="165">
                    <c:v>48</c:v>
                  </c:pt>
                  <c:pt idx="166">
                    <c:v>49</c:v>
                  </c:pt>
                  <c:pt idx="167">
                    <c:v>50</c:v>
                  </c:pt>
                  <c:pt idx="168">
                    <c:v>51</c:v>
                  </c:pt>
                  <c:pt idx="169">
                    <c:v>52</c:v>
                  </c:pt>
                  <c:pt idx="170">
                    <c:v>1</c:v>
                  </c:pt>
                  <c:pt idx="171">
                    <c:v>2</c:v>
                  </c:pt>
                  <c:pt idx="172">
                    <c:v>3</c:v>
                  </c:pt>
                  <c:pt idx="173">
                    <c:v>4</c:v>
                  </c:pt>
                  <c:pt idx="174">
                    <c:v>5</c:v>
                  </c:pt>
                  <c:pt idx="175">
                    <c:v>6</c:v>
                  </c:pt>
                  <c:pt idx="176">
                    <c:v>7</c:v>
                  </c:pt>
                  <c:pt idx="177">
                    <c:v>8</c:v>
                  </c:pt>
                  <c:pt idx="178">
                    <c:v>9</c:v>
                  </c:pt>
                  <c:pt idx="179">
                    <c:v>10</c:v>
                  </c:pt>
                  <c:pt idx="180">
                    <c:v>11</c:v>
                  </c:pt>
                  <c:pt idx="181">
                    <c:v>12</c:v>
                  </c:pt>
                  <c:pt idx="182">
                    <c:v>13</c:v>
                  </c:pt>
                  <c:pt idx="183">
                    <c:v>14</c:v>
                  </c:pt>
                  <c:pt idx="184">
                    <c:v>15</c:v>
                  </c:pt>
                  <c:pt idx="185">
                    <c:v>16</c:v>
                  </c:pt>
                  <c:pt idx="186">
                    <c:v>17</c:v>
                  </c:pt>
                  <c:pt idx="187">
                    <c:v>18</c:v>
                  </c:pt>
                  <c:pt idx="188">
                    <c:v>19</c:v>
                  </c:pt>
                  <c:pt idx="189">
                    <c:v>20</c:v>
                  </c:pt>
                </c:lvl>
                <c:lvl>
                  <c:pt idx="0">
                    <c:v>2019</c:v>
                  </c:pt>
                  <c:pt idx="13">
                    <c:v>2020</c:v>
                  </c:pt>
                  <c:pt idx="66">
                    <c:v>2021</c:v>
                  </c:pt>
                  <c:pt idx="118">
                    <c:v>2022</c:v>
                  </c:pt>
                  <c:pt idx="170">
                    <c:v>2023</c:v>
                  </c:pt>
                </c:lvl>
              </c:multiLvlStrCache>
            </c:multiLvlStrRef>
          </c:cat>
          <c:val>
            <c:numRef>
              <c:f>'2019_2022'!$F$2:$F$191</c:f>
              <c:numCache>
                <c:formatCode>General</c:formatCode>
                <c:ptCount val="19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2.33</c:v>
                </c:pt>
                <c:pt idx="14">
                  <c:v>2.63</c:v>
                </c:pt>
                <c:pt idx="15">
                  <c:v>6.12</c:v>
                </c:pt>
                <c:pt idx="16">
                  <c:v>3.74</c:v>
                </c:pt>
                <c:pt idx="17">
                  <c:v>5.39</c:v>
                </c:pt>
                <c:pt idx="18">
                  <c:v>4.57</c:v>
                </c:pt>
                <c:pt idx="19">
                  <c:v>3.26</c:v>
                </c:pt>
                <c:pt idx="20">
                  <c:v>6.81</c:v>
                </c:pt>
                <c:pt idx="21">
                  <c:v>7.86</c:v>
                </c:pt>
                <c:pt idx="22">
                  <c:v>7.98</c:v>
                </c:pt>
                <c:pt idx="23">
                  <c:v>4.0999999999999996</c:v>
                </c:pt>
                <c:pt idx="24">
                  <c:v>4.83</c:v>
                </c:pt>
                <c:pt idx="25">
                  <c:v>3.01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0.47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0.65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0.85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0.86956521739130432</c:v>
                </c:pt>
                <c:pt idx="160">
                  <c:v>0.8</c:v>
                </c:pt>
                <c:pt idx="161">
                  <c:v>0.63694267515923575</c:v>
                </c:pt>
                <c:pt idx="162">
                  <c:v>0.42735042735042739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0.28169014084507044</c:v>
                </c:pt>
                <c:pt idx="168">
                  <c:v>0</c:v>
                </c:pt>
                <c:pt idx="169">
                  <c:v>1.8518518518518516</c:v>
                </c:pt>
                <c:pt idx="170">
                  <c:v>0.74626865671641784</c:v>
                </c:pt>
                <c:pt idx="171">
                  <c:v>0.60606060606060608</c:v>
                </c:pt>
                <c:pt idx="172">
                  <c:v>4.2168674698795181</c:v>
                </c:pt>
                <c:pt idx="173">
                  <c:v>5.4054054054054053</c:v>
                </c:pt>
                <c:pt idx="174">
                  <c:v>9.0909090909090917</c:v>
                </c:pt>
                <c:pt idx="175">
                  <c:v>10.714285714285714</c:v>
                </c:pt>
                <c:pt idx="176">
                  <c:v>14.97005988023952</c:v>
                </c:pt>
                <c:pt idx="177">
                  <c:v>13.888888888888889</c:v>
                </c:pt>
                <c:pt idx="178">
                  <c:v>14.705882352941178</c:v>
                </c:pt>
                <c:pt idx="179">
                  <c:v>21.518987341772153</c:v>
                </c:pt>
                <c:pt idx="180">
                  <c:v>24.375</c:v>
                </c:pt>
                <c:pt idx="181">
                  <c:v>28.901734104046245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C13-4E81-A501-6DD137355C90}"/>
            </c:ext>
          </c:extLst>
        </c:ser>
        <c:ser>
          <c:idx val="4"/>
          <c:order val="4"/>
          <c:tx>
            <c:strRef>
              <c:f>'2019_2022'!$G$1</c:f>
              <c:strCache>
                <c:ptCount val="1"/>
                <c:pt idx="0">
                  <c:v>A(H1N1)v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multiLvlStrRef>
              <c:f>'2019_2022'!$A$2:$B$191</c:f>
              <c:multiLvlStrCache>
                <c:ptCount val="190"/>
                <c:lvl>
                  <c:pt idx="0">
                    <c:v>40</c:v>
                  </c:pt>
                  <c:pt idx="1">
                    <c:v>41</c:v>
                  </c:pt>
                  <c:pt idx="2">
                    <c:v>42</c:v>
                  </c:pt>
                  <c:pt idx="3">
                    <c:v>43</c:v>
                  </c:pt>
                  <c:pt idx="4">
                    <c:v>44</c:v>
                  </c:pt>
                  <c:pt idx="5">
                    <c:v>45</c:v>
                  </c:pt>
                  <c:pt idx="6">
                    <c:v>46</c:v>
                  </c:pt>
                  <c:pt idx="7">
                    <c:v>47</c:v>
                  </c:pt>
                  <c:pt idx="8">
                    <c:v>48</c:v>
                  </c:pt>
                  <c:pt idx="9">
                    <c:v>49</c:v>
                  </c:pt>
                  <c:pt idx="10">
                    <c:v>50</c:v>
                  </c:pt>
                  <c:pt idx="11">
                    <c:v>51</c:v>
                  </c:pt>
                  <c:pt idx="12">
                    <c:v>52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  <c:pt idx="25">
                    <c:v>13</c:v>
                  </c:pt>
                  <c:pt idx="26">
                    <c:v>14</c:v>
                  </c:pt>
                  <c:pt idx="27">
                    <c:v>15</c:v>
                  </c:pt>
                  <c:pt idx="28">
                    <c:v>16</c:v>
                  </c:pt>
                  <c:pt idx="29">
                    <c:v>17</c:v>
                  </c:pt>
                  <c:pt idx="30">
                    <c:v>18</c:v>
                  </c:pt>
                  <c:pt idx="31">
                    <c:v>19</c:v>
                  </c:pt>
                  <c:pt idx="32">
                    <c:v>20</c:v>
                  </c:pt>
                  <c:pt idx="33">
                    <c:v>21</c:v>
                  </c:pt>
                  <c:pt idx="34">
                    <c:v>22</c:v>
                  </c:pt>
                  <c:pt idx="35">
                    <c:v>23</c:v>
                  </c:pt>
                  <c:pt idx="36">
                    <c:v>24</c:v>
                  </c:pt>
                  <c:pt idx="37">
                    <c:v>25</c:v>
                  </c:pt>
                  <c:pt idx="38">
                    <c:v>26</c:v>
                  </c:pt>
                  <c:pt idx="39">
                    <c:v>27</c:v>
                  </c:pt>
                  <c:pt idx="40">
                    <c:v>28</c:v>
                  </c:pt>
                  <c:pt idx="41">
                    <c:v>29</c:v>
                  </c:pt>
                  <c:pt idx="42">
                    <c:v>30</c:v>
                  </c:pt>
                  <c:pt idx="43">
                    <c:v>31</c:v>
                  </c:pt>
                  <c:pt idx="44">
                    <c:v>32</c:v>
                  </c:pt>
                  <c:pt idx="45">
                    <c:v>33</c:v>
                  </c:pt>
                  <c:pt idx="46">
                    <c:v>34</c:v>
                  </c:pt>
                  <c:pt idx="47">
                    <c:v>35</c:v>
                  </c:pt>
                  <c:pt idx="48">
                    <c:v>36</c:v>
                  </c:pt>
                  <c:pt idx="49">
                    <c:v>37</c:v>
                  </c:pt>
                  <c:pt idx="50">
                    <c:v>38</c:v>
                  </c:pt>
                  <c:pt idx="51">
                    <c:v>39</c:v>
                  </c:pt>
                  <c:pt idx="52">
                    <c:v>40</c:v>
                  </c:pt>
                  <c:pt idx="53">
                    <c:v>41</c:v>
                  </c:pt>
                  <c:pt idx="54">
                    <c:v>42</c:v>
                  </c:pt>
                  <c:pt idx="55">
                    <c:v>43</c:v>
                  </c:pt>
                  <c:pt idx="56">
                    <c:v>44</c:v>
                  </c:pt>
                  <c:pt idx="57">
                    <c:v>45</c:v>
                  </c:pt>
                  <c:pt idx="58">
                    <c:v>46</c:v>
                  </c:pt>
                  <c:pt idx="59">
                    <c:v>47</c:v>
                  </c:pt>
                  <c:pt idx="60">
                    <c:v>48</c:v>
                  </c:pt>
                  <c:pt idx="61">
                    <c:v>49</c:v>
                  </c:pt>
                  <c:pt idx="62">
                    <c:v>50</c:v>
                  </c:pt>
                  <c:pt idx="63">
                    <c:v>51</c:v>
                  </c:pt>
                  <c:pt idx="64">
                    <c:v>52</c:v>
                  </c:pt>
                  <c:pt idx="65">
                    <c:v>53</c:v>
                  </c:pt>
                  <c:pt idx="66">
                    <c:v>1</c:v>
                  </c:pt>
                  <c:pt idx="67">
                    <c:v>2</c:v>
                  </c:pt>
                  <c:pt idx="68">
                    <c:v>3</c:v>
                  </c:pt>
                  <c:pt idx="69">
                    <c:v>4</c:v>
                  </c:pt>
                  <c:pt idx="70">
                    <c:v>5</c:v>
                  </c:pt>
                  <c:pt idx="71">
                    <c:v>6</c:v>
                  </c:pt>
                  <c:pt idx="72">
                    <c:v>7</c:v>
                  </c:pt>
                  <c:pt idx="73">
                    <c:v>8</c:v>
                  </c:pt>
                  <c:pt idx="74">
                    <c:v>9</c:v>
                  </c:pt>
                  <c:pt idx="75">
                    <c:v>10</c:v>
                  </c:pt>
                  <c:pt idx="76">
                    <c:v>11</c:v>
                  </c:pt>
                  <c:pt idx="77">
                    <c:v>12</c:v>
                  </c:pt>
                  <c:pt idx="78">
                    <c:v>13</c:v>
                  </c:pt>
                  <c:pt idx="79">
                    <c:v>14</c:v>
                  </c:pt>
                  <c:pt idx="80">
                    <c:v>15</c:v>
                  </c:pt>
                  <c:pt idx="81">
                    <c:v>16</c:v>
                  </c:pt>
                  <c:pt idx="82">
                    <c:v>17</c:v>
                  </c:pt>
                  <c:pt idx="83">
                    <c:v>18</c:v>
                  </c:pt>
                  <c:pt idx="84">
                    <c:v>19</c:v>
                  </c:pt>
                  <c:pt idx="85">
                    <c:v>20</c:v>
                  </c:pt>
                  <c:pt idx="86">
                    <c:v>21</c:v>
                  </c:pt>
                  <c:pt idx="87">
                    <c:v>22</c:v>
                  </c:pt>
                  <c:pt idx="88">
                    <c:v>23</c:v>
                  </c:pt>
                  <c:pt idx="89">
                    <c:v>24</c:v>
                  </c:pt>
                  <c:pt idx="90">
                    <c:v>25</c:v>
                  </c:pt>
                  <c:pt idx="91">
                    <c:v>26</c:v>
                  </c:pt>
                  <c:pt idx="92">
                    <c:v>27</c:v>
                  </c:pt>
                  <c:pt idx="93">
                    <c:v>28</c:v>
                  </c:pt>
                  <c:pt idx="94">
                    <c:v>29</c:v>
                  </c:pt>
                  <c:pt idx="95">
                    <c:v>30</c:v>
                  </c:pt>
                  <c:pt idx="96">
                    <c:v>31</c:v>
                  </c:pt>
                  <c:pt idx="97">
                    <c:v>32</c:v>
                  </c:pt>
                  <c:pt idx="98">
                    <c:v>33</c:v>
                  </c:pt>
                  <c:pt idx="99">
                    <c:v>34</c:v>
                  </c:pt>
                  <c:pt idx="100">
                    <c:v>35</c:v>
                  </c:pt>
                  <c:pt idx="101">
                    <c:v>36</c:v>
                  </c:pt>
                  <c:pt idx="102">
                    <c:v>37</c:v>
                  </c:pt>
                  <c:pt idx="103">
                    <c:v>38</c:v>
                  </c:pt>
                  <c:pt idx="104">
                    <c:v>39</c:v>
                  </c:pt>
                  <c:pt idx="105">
                    <c:v>40</c:v>
                  </c:pt>
                  <c:pt idx="106">
                    <c:v>41</c:v>
                  </c:pt>
                  <c:pt idx="107">
                    <c:v>42</c:v>
                  </c:pt>
                  <c:pt idx="108">
                    <c:v>43</c:v>
                  </c:pt>
                  <c:pt idx="109">
                    <c:v>44</c:v>
                  </c:pt>
                  <c:pt idx="110">
                    <c:v>45</c:v>
                  </c:pt>
                  <c:pt idx="111">
                    <c:v>46</c:v>
                  </c:pt>
                  <c:pt idx="112">
                    <c:v>47</c:v>
                  </c:pt>
                  <c:pt idx="113">
                    <c:v>48</c:v>
                  </c:pt>
                  <c:pt idx="114">
                    <c:v>49</c:v>
                  </c:pt>
                  <c:pt idx="115">
                    <c:v>50</c:v>
                  </c:pt>
                  <c:pt idx="116">
                    <c:v>51</c:v>
                  </c:pt>
                  <c:pt idx="117">
                    <c:v>52</c:v>
                  </c:pt>
                  <c:pt idx="118">
                    <c:v>1</c:v>
                  </c:pt>
                  <c:pt idx="119">
                    <c:v>2</c:v>
                  </c:pt>
                  <c:pt idx="120">
                    <c:v>3</c:v>
                  </c:pt>
                  <c:pt idx="121">
                    <c:v>4</c:v>
                  </c:pt>
                  <c:pt idx="122">
                    <c:v>5</c:v>
                  </c:pt>
                  <c:pt idx="123">
                    <c:v>6</c:v>
                  </c:pt>
                  <c:pt idx="124">
                    <c:v>7</c:v>
                  </c:pt>
                  <c:pt idx="125">
                    <c:v>8</c:v>
                  </c:pt>
                  <c:pt idx="126">
                    <c:v>9</c:v>
                  </c:pt>
                  <c:pt idx="127">
                    <c:v>10</c:v>
                  </c:pt>
                  <c:pt idx="128">
                    <c:v>11</c:v>
                  </c:pt>
                  <c:pt idx="129">
                    <c:v>12</c:v>
                  </c:pt>
                  <c:pt idx="130">
                    <c:v>13</c:v>
                  </c:pt>
                  <c:pt idx="131">
                    <c:v>14</c:v>
                  </c:pt>
                  <c:pt idx="132">
                    <c:v>15</c:v>
                  </c:pt>
                  <c:pt idx="133">
                    <c:v>16</c:v>
                  </c:pt>
                  <c:pt idx="134">
                    <c:v>17</c:v>
                  </c:pt>
                  <c:pt idx="135">
                    <c:v>18</c:v>
                  </c:pt>
                  <c:pt idx="136">
                    <c:v>19</c:v>
                  </c:pt>
                  <c:pt idx="137">
                    <c:v>20</c:v>
                  </c:pt>
                  <c:pt idx="138">
                    <c:v>21</c:v>
                  </c:pt>
                  <c:pt idx="139">
                    <c:v>22</c:v>
                  </c:pt>
                  <c:pt idx="140">
                    <c:v>23</c:v>
                  </c:pt>
                  <c:pt idx="141">
                    <c:v>24</c:v>
                  </c:pt>
                  <c:pt idx="142">
                    <c:v>25</c:v>
                  </c:pt>
                  <c:pt idx="143">
                    <c:v>26</c:v>
                  </c:pt>
                  <c:pt idx="144">
                    <c:v>27</c:v>
                  </c:pt>
                  <c:pt idx="145">
                    <c:v>28</c:v>
                  </c:pt>
                  <c:pt idx="146">
                    <c:v>29</c:v>
                  </c:pt>
                  <c:pt idx="147">
                    <c:v>30</c:v>
                  </c:pt>
                  <c:pt idx="148">
                    <c:v>31</c:v>
                  </c:pt>
                  <c:pt idx="149">
                    <c:v>32</c:v>
                  </c:pt>
                  <c:pt idx="150">
                    <c:v>33</c:v>
                  </c:pt>
                  <c:pt idx="151">
                    <c:v>34</c:v>
                  </c:pt>
                  <c:pt idx="152">
                    <c:v>35</c:v>
                  </c:pt>
                  <c:pt idx="153">
                    <c:v>36</c:v>
                  </c:pt>
                  <c:pt idx="154">
                    <c:v>37</c:v>
                  </c:pt>
                  <c:pt idx="155">
                    <c:v>38</c:v>
                  </c:pt>
                  <c:pt idx="156">
                    <c:v>39</c:v>
                  </c:pt>
                  <c:pt idx="157">
                    <c:v>40</c:v>
                  </c:pt>
                  <c:pt idx="158">
                    <c:v>41</c:v>
                  </c:pt>
                  <c:pt idx="159">
                    <c:v>42</c:v>
                  </c:pt>
                  <c:pt idx="160">
                    <c:v>43</c:v>
                  </c:pt>
                  <c:pt idx="161">
                    <c:v>44</c:v>
                  </c:pt>
                  <c:pt idx="162">
                    <c:v>45</c:v>
                  </c:pt>
                  <c:pt idx="163">
                    <c:v>46</c:v>
                  </c:pt>
                  <c:pt idx="164">
                    <c:v>47</c:v>
                  </c:pt>
                  <c:pt idx="165">
                    <c:v>48</c:v>
                  </c:pt>
                  <c:pt idx="166">
                    <c:v>49</c:v>
                  </c:pt>
                  <c:pt idx="167">
                    <c:v>50</c:v>
                  </c:pt>
                  <c:pt idx="168">
                    <c:v>51</c:v>
                  </c:pt>
                  <c:pt idx="169">
                    <c:v>52</c:v>
                  </c:pt>
                  <c:pt idx="170">
                    <c:v>1</c:v>
                  </c:pt>
                  <c:pt idx="171">
                    <c:v>2</c:v>
                  </c:pt>
                  <c:pt idx="172">
                    <c:v>3</c:v>
                  </c:pt>
                  <c:pt idx="173">
                    <c:v>4</c:v>
                  </c:pt>
                  <c:pt idx="174">
                    <c:v>5</c:v>
                  </c:pt>
                  <c:pt idx="175">
                    <c:v>6</c:v>
                  </c:pt>
                  <c:pt idx="176">
                    <c:v>7</c:v>
                  </c:pt>
                  <c:pt idx="177">
                    <c:v>8</c:v>
                  </c:pt>
                  <c:pt idx="178">
                    <c:v>9</c:v>
                  </c:pt>
                  <c:pt idx="179">
                    <c:v>10</c:v>
                  </c:pt>
                  <c:pt idx="180">
                    <c:v>11</c:v>
                  </c:pt>
                  <c:pt idx="181">
                    <c:v>12</c:v>
                  </c:pt>
                  <c:pt idx="182">
                    <c:v>13</c:v>
                  </c:pt>
                  <c:pt idx="183">
                    <c:v>14</c:v>
                  </c:pt>
                  <c:pt idx="184">
                    <c:v>15</c:v>
                  </c:pt>
                  <c:pt idx="185">
                    <c:v>16</c:v>
                  </c:pt>
                  <c:pt idx="186">
                    <c:v>17</c:v>
                  </c:pt>
                  <c:pt idx="187">
                    <c:v>18</c:v>
                  </c:pt>
                  <c:pt idx="188">
                    <c:v>19</c:v>
                  </c:pt>
                  <c:pt idx="189">
                    <c:v>20</c:v>
                  </c:pt>
                </c:lvl>
                <c:lvl>
                  <c:pt idx="0">
                    <c:v>2019</c:v>
                  </c:pt>
                  <c:pt idx="13">
                    <c:v>2020</c:v>
                  </c:pt>
                  <c:pt idx="66">
                    <c:v>2021</c:v>
                  </c:pt>
                  <c:pt idx="118">
                    <c:v>2022</c:v>
                  </c:pt>
                  <c:pt idx="170">
                    <c:v>2023</c:v>
                  </c:pt>
                </c:lvl>
              </c:multiLvlStrCache>
            </c:multiLvlStrRef>
          </c:cat>
          <c:val>
            <c:numRef>
              <c:f>'2019_2022'!$G$2:$G$191</c:f>
              <c:numCache>
                <c:formatCode>General</c:formatCode>
                <c:ptCount val="19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2.56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0.56999999999999995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0.85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C13-4E81-A501-6DD137355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5837200"/>
        <c:axId val="515838184"/>
      </c:lineChart>
      <c:catAx>
        <c:axId val="515837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5838184"/>
        <c:crosses val="autoZero"/>
        <c:auto val="1"/>
        <c:lblAlgn val="ctr"/>
        <c:lblOffset val="100"/>
        <c:noMultiLvlLbl val="0"/>
      </c:catAx>
      <c:valAx>
        <c:axId val="515838184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Anteil</a:t>
                </a:r>
                <a:r>
                  <a:rPr lang="de-DE" baseline="0"/>
                  <a:t> an eingesandten Proben in %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1.6647750754213417E-2"/>
              <c:y val="0.185023694954797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583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Sonstige Atemwegsviren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'2019_2022'!$K$1</c:f>
              <c:strCache>
                <c:ptCount val="1"/>
                <c:pt idx="0">
                  <c:v>HRV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'2019_2022'!$I$2:$J$191</c:f>
              <c:multiLvlStrCache>
                <c:ptCount val="190"/>
                <c:lvl>
                  <c:pt idx="0">
                    <c:v>40</c:v>
                  </c:pt>
                  <c:pt idx="1">
                    <c:v>41</c:v>
                  </c:pt>
                  <c:pt idx="2">
                    <c:v>42</c:v>
                  </c:pt>
                  <c:pt idx="3">
                    <c:v>43</c:v>
                  </c:pt>
                  <c:pt idx="4">
                    <c:v>44</c:v>
                  </c:pt>
                  <c:pt idx="5">
                    <c:v>45</c:v>
                  </c:pt>
                  <c:pt idx="6">
                    <c:v>46</c:v>
                  </c:pt>
                  <c:pt idx="7">
                    <c:v>47</c:v>
                  </c:pt>
                  <c:pt idx="8">
                    <c:v>48</c:v>
                  </c:pt>
                  <c:pt idx="9">
                    <c:v>49</c:v>
                  </c:pt>
                  <c:pt idx="10">
                    <c:v>50</c:v>
                  </c:pt>
                  <c:pt idx="11">
                    <c:v>51</c:v>
                  </c:pt>
                  <c:pt idx="12">
                    <c:v>52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  <c:pt idx="25">
                    <c:v>13</c:v>
                  </c:pt>
                  <c:pt idx="26">
                    <c:v>14</c:v>
                  </c:pt>
                  <c:pt idx="27">
                    <c:v>15</c:v>
                  </c:pt>
                  <c:pt idx="28">
                    <c:v>16</c:v>
                  </c:pt>
                  <c:pt idx="29">
                    <c:v>17</c:v>
                  </c:pt>
                  <c:pt idx="30">
                    <c:v>18</c:v>
                  </c:pt>
                  <c:pt idx="31">
                    <c:v>19</c:v>
                  </c:pt>
                  <c:pt idx="32">
                    <c:v>20</c:v>
                  </c:pt>
                  <c:pt idx="33">
                    <c:v>21</c:v>
                  </c:pt>
                  <c:pt idx="34">
                    <c:v>22</c:v>
                  </c:pt>
                  <c:pt idx="35">
                    <c:v>23</c:v>
                  </c:pt>
                  <c:pt idx="36">
                    <c:v>24</c:v>
                  </c:pt>
                  <c:pt idx="37">
                    <c:v>25</c:v>
                  </c:pt>
                  <c:pt idx="38">
                    <c:v>26</c:v>
                  </c:pt>
                  <c:pt idx="39">
                    <c:v>27</c:v>
                  </c:pt>
                  <c:pt idx="40">
                    <c:v>28</c:v>
                  </c:pt>
                  <c:pt idx="41">
                    <c:v>29</c:v>
                  </c:pt>
                  <c:pt idx="42">
                    <c:v>30</c:v>
                  </c:pt>
                  <c:pt idx="43">
                    <c:v>31</c:v>
                  </c:pt>
                  <c:pt idx="44">
                    <c:v>32</c:v>
                  </c:pt>
                  <c:pt idx="45">
                    <c:v>33</c:v>
                  </c:pt>
                  <c:pt idx="46">
                    <c:v>34</c:v>
                  </c:pt>
                  <c:pt idx="47">
                    <c:v>35</c:v>
                  </c:pt>
                  <c:pt idx="48">
                    <c:v>36</c:v>
                  </c:pt>
                  <c:pt idx="49">
                    <c:v>37</c:v>
                  </c:pt>
                  <c:pt idx="50">
                    <c:v>38</c:v>
                  </c:pt>
                  <c:pt idx="51">
                    <c:v>39</c:v>
                  </c:pt>
                  <c:pt idx="52">
                    <c:v>40</c:v>
                  </c:pt>
                  <c:pt idx="53">
                    <c:v>41</c:v>
                  </c:pt>
                  <c:pt idx="54">
                    <c:v>42</c:v>
                  </c:pt>
                  <c:pt idx="55">
                    <c:v>43</c:v>
                  </c:pt>
                  <c:pt idx="56">
                    <c:v>44</c:v>
                  </c:pt>
                  <c:pt idx="57">
                    <c:v>45</c:v>
                  </c:pt>
                  <c:pt idx="58">
                    <c:v>46</c:v>
                  </c:pt>
                  <c:pt idx="59">
                    <c:v>47</c:v>
                  </c:pt>
                  <c:pt idx="60">
                    <c:v>48</c:v>
                  </c:pt>
                  <c:pt idx="61">
                    <c:v>49</c:v>
                  </c:pt>
                  <c:pt idx="62">
                    <c:v>50</c:v>
                  </c:pt>
                  <c:pt idx="63">
                    <c:v>51</c:v>
                  </c:pt>
                  <c:pt idx="64">
                    <c:v>52</c:v>
                  </c:pt>
                  <c:pt idx="65">
                    <c:v>53</c:v>
                  </c:pt>
                  <c:pt idx="66">
                    <c:v>1</c:v>
                  </c:pt>
                  <c:pt idx="67">
                    <c:v>2</c:v>
                  </c:pt>
                  <c:pt idx="68">
                    <c:v>3</c:v>
                  </c:pt>
                  <c:pt idx="69">
                    <c:v>4</c:v>
                  </c:pt>
                  <c:pt idx="70">
                    <c:v>5</c:v>
                  </c:pt>
                  <c:pt idx="71">
                    <c:v>6</c:v>
                  </c:pt>
                  <c:pt idx="72">
                    <c:v>7</c:v>
                  </c:pt>
                  <c:pt idx="73">
                    <c:v>8</c:v>
                  </c:pt>
                  <c:pt idx="74">
                    <c:v>9</c:v>
                  </c:pt>
                  <c:pt idx="75">
                    <c:v>10</c:v>
                  </c:pt>
                  <c:pt idx="76">
                    <c:v>11</c:v>
                  </c:pt>
                  <c:pt idx="77">
                    <c:v>12</c:v>
                  </c:pt>
                  <c:pt idx="78">
                    <c:v>13</c:v>
                  </c:pt>
                  <c:pt idx="79">
                    <c:v>14</c:v>
                  </c:pt>
                  <c:pt idx="80">
                    <c:v>15</c:v>
                  </c:pt>
                  <c:pt idx="81">
                    <c:v>16</c:v>
                  </c:pt>
                  <c:pt idx="82">
                    <c:v>17</c:v>
                  </c:pt>
                  <c:pt idx="83">
                    <c:v>18</c:v>
                  </c:pt>
                  <c:pt idx="84">
                    <c:v>19</c:v>
                  </c:pt>
                  <c:pt idx="85">
                    <c:v>20</c:v>
                  </c:pt>
                  <c:pt idx="86">
                    <c:v>21</c:v>
                  </c:pt>
                  <c:pt idx="87">
                    <c:v>22</c:v>
                  </c:pt>
                  <c:pt idx="88">
                    <c:v>23</c:v>
                  </c:pt>
                  <c:pt idx="89">
                    <c:v>24</c:v>
                  </c:pt>
                  <c:pt idx="90">
                    <c:v>25</c:v>
                  </c:pt>
                  <c:pt idx="91">
                    <c:v>26</c:v>
                  </c:pt>
                  <c:pt idx="92">
                    <c:v>27</c:v>
                  </c:pt>
                  <c:pt idx="93">
                    <c:v>28</c:v>
                  </c:pt>
                  <c:pt idx="94">
                    <c:v>29</c:v>
                  </c:pt>
                  <c:pt idx="95">
                    <c:v>30</c:v>
                  </c:pt>
                  <c:pt idx="96">
                    <c:v>31</c:v>
                  </c:pt>
                  <c:pt idx="97">
                    <c:v>32</c:v>
                  </c:pt>
                  <c:pt idx="98">
                    <c:v>33</c:v>
                  </c:pt>
                  <c:pt idx="99">
                    <c:v>34</c:v>
                  </c:pt>
                  <c:pt idx="100">
                    <c:v>35</c:v>
                  </c:pt>
                  <c:pt idx="101">
                    <c:v>36</c:v>
                  </c:pt>
                  <c:pt idx="102">
                    <c:v>37</c:v>
                  </c:pt>
                  <c:pt idx="103">
                    <c:v>38</c:v>
                  </c:pt>
                  <c:pt idx="104">
                    <c:v>39</c:v>
                  </c:pt>
                  <c:pt idx="105">
                    <c:v>40</c:v>
                  </c:pt>
                  <c:pt idx="106">
                    <c:v>41</c:v>
                  </c:pt>
                  <c:pt idx="107">
                    <c:v>42</c:v>
                  </c:pt>
                  <c:pt idx="108">
                    <c:v>43</c:v>
                  </c:pt>
                  <c:pt idx="109">
                    <c:v>44</c:v>
                  </c:pt>
                  <c:pt idx="110">
                    <c:v>45</c:v>
                  </c:pt>
                  <c:pt idx="111">
                    <c:v>46</c:v>
                  </c:pt>
                  <c:pt idx="112">
                    <c:v>47</c:v>
                  </c:pt>
                  <c:pt idx="113">
                    <c:v>48</c:v>
                  </c:pt>
                  <c:pt idx="114">
                    <c:v>49</c:v>
                  </c:pt>
                  <c:pt idx="115">
                    <c:v>50</c:v>
                  </c:pt>
                  <c:pt idx="116">
                    <c:v>51</c:v>
                  </c:pt>
                  <c:pt idx="117">
                    <c:v>52</c:v>
                  </c:pt>
                  <c:pt idx="118">
                    <c:v>1</c:v>
                  </c:pt>
                  <c:pt idx="119">
                    <c:v>2</c:v>
                  </c:pt>
                  <c:pt idx="120">
                    <c:v>3</c:v>
                  </c:pt>
                  <c:pt idx="121">
                    <c:v>4</c:v>
                  </c:pt>
                  <c:pt idx="122">
                    <c:v>5</c:v>
                  </c:pt>
                  <c:pt idx="123">
                    <c:v>6</c:v>
                  </c:pt>
                  <c:pt idx="124">
                    <c:v>7</c:v>
                  </c:pt>
                  <c:pt idx="125">
                    <c:v>8</c:v>
                  </c:pt>
                  <c:pt idx="126">
                    <c:v>9</c:v>
                  </c:pt>
                  <c:pt idx="127">
                    <c:v>10</c:v>
                  </c:pt>
                  <c:pt idx="128">
                    <c:v>11</c:v>
                  </c:pt>
                  <c:pt idx="129">
                    <c:v>12</c:v>
                  </c:pt>
                  <c:pt idx="130">
                    <c:v>13</c:v>
                  </c:pt>
                  <c:pt idx="131">
                    <c:v>14</c:v>
                  </c:pt>
                  <c:pt idx="132">
                    <c:v>15</c:v>
                  </c:pt>
                  <c:pt idx="133">
                    <c:v>16</c:v>
                  </c:pt>
                  <c:pt idx="134">
                    <c:v>17</c:v>
                  </c:pt>
                  <c:pt idx="135">
                    <c:v>18</c:v>
                  </c:pt>
                  <c:pt idx="136">
                    <c:v>19</c:v>
                  </c:pt>
                  <c:pt idx="137">
                    <c:v>20</c:v>
                  </c:pt>
                  <c:pt idx="138">
                    <c:v>21</c:v>
                  </c:pt>
                  <c:pt idx="139">
                    <c:v>22</c:v>
                  </c:pt>
                  <c:pt idx="140">
                    <c:v>23</c:v>
                  </c:pt>
                  <c:pt idx="141">
                    <c:v>24</c:v>
                  </c:pt>
                  <c:pt idx="142">
                    <c:v>25</c:v>
                  </c:pt>
                  <c:pt idx="143">
                    <c:v>26</c:v>
                  </c:pt>
                  <c:pt idx="144">
                    <c:v>27</c:v>
                  </c:pt>
                  <c:pt idx="145">
                    <c:v>28</c:v>
                  </c:pt>
                  <c:pt idx="146">
                    <c:v>29</c:v>
                  </c:pt>
                  <c:pt idx="147">
                    <c:v>30</c:v>
                  </c:pt>
                  <c:pt idx="148">
                    <c:v>31</c:v>
                  </c:pt>
                  <c:pt idx="149">
                    <c:v>32</c:v>
                  </c:pt>
                  <c:pt idx="150">
                    <c:v>33</c:v>
                  </c:pt>
                  <c:pt idx="151">
                    <c:v>34</c:v>
                  </c:pt>
                  <c:pt idx="152">
                    <c:v>35</c:v>
                  </c:pt>
                  <c:pt idx="153">
                    <c:v>36</c:v>
                  </c:pt>
                  <c:pt idx="154">
                    <c:v>37</c:v>
                  </c:pt>
                  <c:pt idx="155">
                    <c:v>38</c:v>
                  </c:pt>
                  <c:pt idx="156">
                    <c:v>39</c:v>
                  </c:pt>
                  <c:pt idx="157">
                    <c:v>40</c:v>
                  </c:pt>
                  <c:pt idx="158">
                    <c:v>41</c:v>
                  </c:pt>
                  <c:pt idx="159">
                    <c:v>42</c:v>
                  </c:pt>
                  <c:pt idx="160">
                    <c:v>43</c:v>
                  </c:pt>
                  <c:pt idx="161">
                    <c:v>44</c:v>
                  </c:pt>
                  <c:pt idx="162">
                    <c:v>45</c:v>
                  </c:pt>
                  <c:pt idx="163">
                    <c:v>46</c:v>
                  </c:pt>
                  <c:pt idx="164">
                    <c:v>47</c:v>
                  </c:pt>
                  <c:pt idx="165">
                    <c:v>48</c:v>
                  </c:pt>
                  <c:pt idx="166">
                    <c:v>49</c:v>
                  </c:pt>
                  <c:pt idx="167">
                    <c:v>50</c:v>
                  </c:pt>
                  <c:pt idx="168">
                    <c:v>51</c:v>
                  </c:pt>
                  <c:pt idx="169">
                    <c:v>52</c:v>
                  </c:pt>
                  <c:pt idx="170">
                    <c:v>1</c:v>
                  </c:pt>
                  <c:pt idx="171">
                    <c:v>2</c:v>
                  </c:pt>
                  <c:pt idx="172">
                    <c:v>3</c:v>
                  </c:pt>
                  <c:pt idx="173">
                    <c:v>4</c:v>
                  </c:pt>
                  <c:pt idx="174">
                    <c:v>5</c:v>
                  </c:pt>
                  <c:pt idx="175">
                    <c:v>6</c:v>
                  </c:pt>
                  <c:pt idx="176">
                    <c:v>7</c:v>
                  </c:pt>
                  <c:pt idx="177">
                    <c:v>8</c:v>
                  </c:pt>
                  <c:pt idx="178">
                    <c:v>9</c:v>
                  </c:pt>
                  <c:pt idx="179">
                    <c:v>10</c:v>
                  </c:pt>
                  <c:pt idx="180">
                    <c:v>11</c:v>
                  </c:pt>
                  <c:pt idx="181">
                    <c:v>12</c:v>
                  </c:pt>
                  <c:pt idx="182">
                    <c:v>13</c:v>
                  </c:pt>
                  <c:pt idx="183">
                    <c:v>14</c:v>
                  </c:pt>
                  <c:pt idx="184">
                    <c:v>15</c:v>
                  </c:pt>
                  <c:pt idx="185">
                    <c:v>16</c:v>
                  </c:pt>
                  <c:pt idx="186">
                    <c:v>17</c:v>
                  </c:pt>
                  <c:pt idx="187">
                    <c:v>18</c:v>
                  </c:pt>
                  <c:pt idx="188">
                    <c:v>19</c:v>
                  </c:pt>
                  <c:pt idx="189">
                    <c:v>20</c:v>
                  </c:pt>
                </c:lvl>
                <c:lvl>
                  <c:pt idx="0">
                    <c:v>2019</c:v>
                  </c:pt>
                  <c:pt idx="13">
                    <c:v>2020</c:v>
                  </c:pt>
                  <c:pt idx="66">
                    <c:v>2021</c:v>
                  </c:pt>
                  <c:pt idx="118">
                    <c:v>2022</c:v>
                  </c:pt>
                  <c:pt idx="170">
                    <c:v>2023</c:v>
                  </c:pt>
                </c:lvl>
              </c:multiLvlStrCache>
            </c:multiLvlStrRef>
          </c:cat>
          <c:val>
            <c:numRef>
              <c:f>'2019_2022'!$K$2:$K$191</c:f>
              <c:numCache>
                <c:formatCode>General</c:formatCode>
                <c:ptCount val="190"/>
                <c:pt idx="0">
                  <c:v>43</c:v>
                </c:pt>
                <c:pt idx="1">
                  <c:v>38</c:v>
                </c:pt>
                <c:pt idx="2">
                  <c:v>34.4</c:v>
                </c:pt>
                <c:pt idx="3">
                  <c:v>33.299999999999997</c:v>
                </c:pt>
                <c:pt idx="4">
                  <c:v>39.700000000000003</c:v>
                </c:pt>
                <c:pt idx="5">
                  <c:v>37.6</c:v>
                </c:pt>
                <c:pt idx="6">
                  <c:v>23.3</c:v>
                </c:pt>
                <c:pt idx="7">
                  <c:v>27.4</c:v>
                </c:pt>
                <c:pt idx="8">
                  <c:v>24.51</c:v>
                </c:pt>
                <c:pt idx="9">
                  <c:v>19.05</c:v>
                </c:pt>
                <c:pt idx="10">
                  <c:v>21.43</c:v>
                </c:pt>
                <c:pt idx="11">
                  <c:v>17.579999999999998</c:v>
                </c:pt>
                <c:pt idx="12">
                  <c:v>17</c:v>
                </c:pt>
                <c:pt idx="13">
                  <c:v>11.63</c:v>
                </c:pt>
                <c:pt idx="14">
                  <c:v>7.89</c:v>
                </c:pt>
                <c:pt idx="15">
                  <c:v>10.199999999999999</c:v>
                </c:pt>
                <c:pt idx="16">
                  <c:v>9.09</c:v>
                </c:pt>
                <c:pt idx="17">
                  <c:v>5.39</c:v>
                </c:pt>
                <c:pt idx="18">
                  <c:v>4.57</c:v>
                </c:pt>
                <c:pt idx="19">
                  <c:v>6.51</c:v>
                </c:pt>
                <c:pt idx="20">
                  <c:v>3.66</c:v>
                </c:pt>
                <c:pt idx="21">
                  <c:v>6.11</c:v>
                </c:pt>
                <c:pt idx="22">
                  <c:v>7.98</c:v>
                </c:pt>
                <c:pt idx="23">
                  <c:v>7.38</c:v>
                </c:pt>
                <c:pt idx="24">
                  <c:v>6.28</c:v>
                </c:pt>
                <c:pt idx="25">
                  <c:v>9.77</c:v>
                </c:pt>
                <c:pt idx="26">
                  <c:v>7.92</c:v>
                </c:pt>
                <c:pt idx="27">
                  <c:v>4.88</c:v>
                </c:pt>
                <c:pt idx="28">
                  <c:v>0</c:v>
                </c:pt>
                <c:pt idx="29">
                  <c:v>6.06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7.69</c:v>
                </c:pt>
                <c:pt idx="34">
                  <c:v>0</c:v>
                </c:pt>
                <c:pt idx="35">
                  <c:v>9.09</c:v>
                </c:pt>
                <c:pt idx="36">
                  <c:v>22.22</c:v>
                </c:pt>
                <c:pt idx="37">
                  <c:v>28.57</c:v>
                </c:pt>
                <c:pt idx="38">
                  <c:v>34.090000000000003</c:v>
                </c:pt>
                <c:pt idx="39">
                  <c:v>46.3</c:v>
                </c:pt>
                <c:pt idx="40">
                  <c:v>71.430000000000007</c:v>
                </c:pt>
                <c:pt idx="41">
                  <c:v>67.5</c:v>
                </c:pt>
                <c:pt idx="42">
                  <c:v>76.59</c:v>
                </c:pt>
                <c:pt idx="43">
                  <c:v>48.39</c:v>
                </c:pt>
                <c:pt idx="44">
                  <c:v>46.67</c:v>
                </c:pt>
                <c:pt idx="45">
                  <c:v>47.62</c:v>
                </c:pt>
                <c:pt idx="46">
                  <c:v>55.26</c:v>
                </c:pt>
                <c:pt idx="47">
                  <c:v>61.11</c:v>
                </c:pt>
                <c:pt idx="48">
                  <c:v>58.82</c:v>
                </c:pt>
                <c:pt idx="49">
                  <c:v>76.19</c:v>
                </c:pt>
                <c:pt idx="50">
                  <c:v>61.36</c:v>
                </c:pt>
                <c:pt idx="51">
                  <c:v>43.63</c:v>
                </c:pt>
                <c:pt idx="52">
                  <c:v>69.64</c:v>
                </c:pt>
                <c:pt idx="53">
                  <c:v>49.09</c:v>
                </c:pt>
                <c:pt idx="54">
                  <c:v>60.61</c:v>
                </c:pt>
                <c:pt idx="55">
                  <c:v>44.44</c:v>
                </c:pt>
                <c:pt idx="56">
                  <c:v>45.28</c:v>
                </c:pt>
                <c:pt idx="57">
                  <c:v>44.23</c:v>
                </c:pt>
                <c:pt idx="58">
                  <c:v>24.42</c:v>
                </c:pt>
                <c:pt idx="59">
                  <c:v>15.5</c:v>
                </c:pt>
                <c:pt idx="60">
                  <c:v>16.7</c:v>
                </c:pt>
                <c:pt idx="61">
                  <c:v>19.68</c:v>
                </c:pt>
                <c:pt idx="62">
                  <c:v>25.99</c:v>
                </c:pt>
                <c:pt idx="63">
                  <c:v>30.1</c:v>
                </c:pt>
                <c:pt idx="64">
                  <c:v>9.44</c:v>
                </c:pt>
                <c:pt idx="65">
                  <c:v>7.32</c:v>
                </c:pt>
                <c:pt idx="66">
                  <c:v>9.86</c:v>
                </c:pt>
                <c:pt idx="67">
                  <c:v>8.4499999999999993</c:v>
                </c:pt>
                <c:pt idx="68">
                  <c:v>6.06</c:v>
                </c:pt>
                <c:pt idx="69">
                  <c:v>10.3</c:v>
                </c:pt>
                <c:pt idx="70">
                  <c:v>8.75</c:v>
                </c:pt>
                <c:pt idx="71">
                  <c:v>9.93</c:v>
                </c:pt>
                <c:pt idx="72">
                  <c:v>8.3800000000000008</c:v>
                </c:pt>
                <c:pt idx="73">
                  <c:v>9.8800000000000008</c:v>
                </c:pt>
                <c:pt idx="74">
                  <c:v>19.059999999999999</c:v>
                </c:pt>
                <c:pt idx="75">
                  <c:v>25.31</c:v>
                </c:pt>
                <c:pt idx="76">
                  <c:v>30.38</c:v>
                </c:pt>
                <c:pt idx="77">
                  <c:v>35.380000000000003</c:v>
                </c:pt>
                <c:pt idx="78">
                  <c:v>37.5</c:v>
                </c:pt>
                <c:pt idx="79">
                  <c:v>11.61</c:v>
                </c:pt>
                <c:pt idx="80">
                  <c:v>16.100000000000001</c:v>
                </c:pt>
                <c:pt idx="81">
                  <c:v>23.42</c:v>
                </c:pt>
                <c:pt idx="82">
                  <c:v>16.54</c:v>
                </c:pt>
                <c:pt idx="83">
                  <c:v>16.940000000000001</c:v>
                </c:pt>
                <c:pt idx="84">
                  <c:v>12.35</c:v>
                </c:pt>
                <c:pt idx="85">
                  <c:v>14.15</c:v>
                </c:pt>
                <c:pt idx="86">
                  <c:v>27.36</c:v>
                </c:pt>
                <c:pt idx="87">
                  <c:v>26.55</c:v>
                </c:pt>
                <c:pt idx="88">
                  <c:v>33.659999999999997</c:v>
                </c:pt>
                <c:pt idx="89">
                  <c:v>28.69</c:v>
                </c:pt>
                <c:pt idx="90">
                  <c:v>36.630000000000003</c:v>
                </c:pt>
                <c:pt idx="91">
                  <c:v>51.71</c:v>
                </c:pt>
                <c:pt idx="92">
                  <c:v>45.47</c:v>
                </c:pt>
                <c:pt idx="93">
                  <c:v>46.03</c:v>
                </c:pt>
                <c:pt idx="94">
                  <c:v>42.27</c:v>
                </c:pt>
                <c:pt idx="95">
                  <c:v>41.07</c:v>
                </c:pt>
                <c:pt idx="96">
                  <c:v>25.61</c:v>
                </c:pt>
                <c:pt idx="97">
                  <c:v>32.979999999999997</c:v>
                </c:pt>
                <c:pt idx="98">
                  <c:v>33.630000000000003</c:v>
                </c:pt>
                <c:pt idx="99">
                  <c:v>23.21</c:v>
                </c:pt>
                <c:pt idx="100">
                  <c:v>35.549999999999997</c:v>
                </c:pt>
                <c:pt idx="101">
                  <c:v>38.28</c:v>
                </c:pt>
                <c:pt idx="102">
                  <c:v>33.869999999999997</c:v>
                </c:pt>
                <c:pt idx="103">
                  <c:v>37.130000000000003</c:v>
                </c:pt>
                <c:pt idx="104">
                  <c:v>38.29</c:v>
                </c:pt>
                <c:pt idx="105">
                  <c:v>32.85</c:v>
                </c:pt>
                <c:pt idx="106">
                  <c:v>27.75</c:v>
                </c:pt>
                <c:pt idx="107">
                  <c:v>26.07</c:v>
                </c:pt>
                <c:pt idx="108">
                  <c:v>16.989999999999998</c:v>
                </c:pt>
                <c:pt idx="109">
                  <c:v>15.88</c:v>
                </c:pt>
                <c:pt idx="110">
                  <c:v>19.920000000000002</c:v>
                </c:pt>
                <c:pt idx="111">
                  <c:v>15.59</c:v>
                </c:pt>
                <c:pt idx="112">
                  <c:v>18.72</c:v>
                </c:pt>
                <c:pt idx="113">
                  <c:v>13.74</c:v>
                </c:pt>
                <c:pt idx="114">
                  <c:v>11.17</c:v>
                </c:pt>
                <c:pt idx="115">
                  <c:v>15.79</c:v>
                </c:pt>
                <c:pt idx="116">
                  <c:v>13.75</c:v>
                </c:pt>
                <c:pt idx="117">
                  <c:v>10.9</c:v>
                </c:pt>
                <c:pt idx="118">
                  <c:v>6.84</c:v>
                </c:pt>
                <c:pt idx="119">
                  <c:v>15.49</c:v>
                </c:pt>
                <c:pt idx="120">
                  <c:v>10.52</c:v>
                </c:pt>
                <c:pt idx="121">
                  <c:v>14.34</c:v>
                </c:pt>
                <c:pt idx="122">
                  <c:v>14.65</c:v>
                </c:pt>
                <c:pt idx="123">
                  <c:v>13.9</c:v>
                </c:pt>
                <c:pt idx="124">
                  <c:v>16.34</c:v>
                </c:pt>
                <c:pt idx="125">
                  <c:v>17.16</c:v>
                </c:pt>
                <c:pt idx="126">
                  <c:v>26.15</c:v>
                </c:pt>
                <c:pt idx="127">
                  <c:v>16.78</c:v>
                </c:pt>
                <c:pt idx="128">
                  <c:v>14.06</c:v>
                </c:pt>
                <c:pt idx="129">
                  <c:v>8.5500000000000007</c:v>
                </c:pt>
                <c:pt idx="130">
                  <c:v>11.97</c:v>
                </c:pt>
                <c:pt idx="131">
                  <c:v>10.16</c:v>
                </c:pt>
                <c:pt idx="132">
                  <c:v>14.5</c:v>
                </c:pt>
                <c:pt idx="133">
                  <c:v>11.5</c:v>
                </c:pt>
                <c:pt idx="134">
                  <c:v>11.43</c:v>
                </c:pt>
                <c:pt idx="135">
                  <c:v>11.76</c:v>
                </c:pt>
                <c:pt idx="136">
                  <c:v>16.09</c:v>
                </c:pt>
                <c:pt idx="137">
                  <c:v>22.03</c:v>
                </c:pt>
                <c:pt idx="138">
                  <c:v>13.043478260869565</c:v>
                </c:pt>
                <c:pt idx="139">
                  <c:v>16.842105263157894</c:v>
                </c:pt>
                <c:pt idx="140">
                  <c:v>21.25</c:v>
                </c:pt>
                <c:pt idx="141">
                  <c:v>15.053763440860216</c:v>
                </c:pt>
                <c:pt idx="142">
                  <c:v>13.978494623655912</c:v>
                </c:pt>
                <c:pt idx="143">
                  <c:v>9.9009900990099009</c:v>
                </c:pt>
                <c:pt idx="144">
                  <c:v>14.563106796116504</c:v>
                </c:pt>
                <c:pt idx="145">
                  <c:v>20.987654320987652</c:v>
                </c:pt>
                <c:pt idx="146">
                  <c:v>20</c:v>
                </c:pt>
                <c:pt idx="147">
                  <c:v>11</c:v>
                </c:pt>
                <c:pt idx="148">
                  <c:v>7.4626865671641784</c:v>
                </c:pt>
                <c:pt idx="149">
                  <c:v>10.344827586206897</c:v>
                </c:pt>
                <c:pt idx="150">
                  <c:v>15.517241379310345</c:v>
                </c:pt>
                <c:pt idx="151">
                  <c:v>15</c:v>
                </c:pt>
                <c:pt idx="152">
                  <c:v>23.4375</c:v>
                </c:pt>
                <c:pt idx="153">
                  <c:v>34.065934065934066</c:v>
                </c:pt>
                <c:pt idx="154">
                  <c:v>23.404255319148938</c:v>
                </c:pt>
                <c:pt idx="155">
                  <c:v>29.599999999999998</c:v>
                </c:pt>
                <c:pt idx="156">
                  <c:v>29.787234042553191</c:v>
                </c:pt>
                <c:pt idx="157">
                  <c:v>27.27272727272727</c:v>
                </c:pt>
                <c:pt idx="158">
                  <c:v>18.796992481203006</c:v>
                </c:pt>
                <c:pt idx="159">
                  <c:v>12.173913043478262</c:v>
                </c:pt>
                <c:pt idx="160">
                  <c:v>12</c:v>
                </c:pt>
                <c:pt idx="161">
                  <c:v>14.012738853503185</c:v>
                </c:pt>
                <c:pt idx="162">
                  <c:v>10.683760683760683</c:v>
                </c:pt>
                <c:pt idx="163">
                  <c:v>11.153846153846155</c:v>
                </c:pt>
                <c:pt idx="164">
                  <c:v>10.526315789473683</c:v>
                </c:pt>
                <c:pt idx="165">
                  <c:v>8.5399449035812669</c:v>
                </c:pt>
                <c:pt idx="166">
                  <c:v>6</c:v>
                </c:pt>
                <c:pt idx="167">
                  <c:v>5.6338028169014089</c:v>
                </c:pt>
                <c:pt idx="168">
                  <c:v>4.455445544554455</c:v>
                </c:pt>
                <c:pt idx="169">
                  <c:v>1.8518518518518516</c:v>
                </c:pt>
                <c:pt idx="170">
                  <c:v>5.9701492537313428</c:v>
                </c:pt>
                <c:pt idx="171">
                  <c:v>7.2727272727272725</c:v>
                </c:pt>
                <c:pt idx="172">
                  <c:v>15.060240963855422</c:v>
                </c:pt>
                <c:pt idx="173">
                  <c:v>15.54054054054054</c:v>
                </c:pt>
                <c:pt idx="174">
                  <c:v>18.787878787878785</c:v>
                </c:pt>
                <c:pt idx="175">
                  <c:v>20.238095238095237</c:v>
                </c:pt>
                <c:pt idx="176">
                  <c:v>13.17365269461078</c:v>
                </c:pt>
                <c:pt idx="177">
                  <c:v>13.888888888888889</c:v>
                </c:pt>
                <c:pt idx="178">
                  <c:v>14.117647058823529</c:v>
                </c:pt>
                <c:pt idx="179">
                  <c:v>8.8607594936708853</c:v>
                </c:pt>
                <c:pt idx="180">
                  <c:v>16.875</c:v>
                </c:pt>
                <c:pt idx="181">
                  <c:v>8.6206896551724146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92-4A3A-8C84-97DFE2207897}"/>
            </c:ext>
          </c:extLst>
        </c:ser>
        <c:ser>
          <c:idx val="1"/>
          <c:order val="1"/>
          <c:tx>
            <c:strRef>
              <c:f>'2019_2022'!$L$1</c:f>
              <c:strCache>
                <c:ptCount val="1"/>
                <c:pt idx="0">
                  <c:v>PIV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'2019_2022'!$I$2:$J$191</c:f>
              <c:multiLvlStrCache>
                <c:ptCount val="190"/>
                <c:lvl>
                  <c:pt idx="0">
                    <c:v>40</c:v>
                  </c:pt>
                  <c:pt idx="1">
                    <c:v>41</c:v>
                  </c:pt>
                  <c:pt idx="2">
                    <c:v>42</c:v>
                  </c:pt>
                  <c:pt idx="3">
                    <c:v>43</c:v>
                  </c:pt>
                  <c:pt idx="4">
                    <c:v>44</c:v>
                  </c:pt>
                  <c:pt idx="5">
                    <c:v>45</c:v>
                  </c:pt>
                  <c:pt idx="6">
                    <c:v>46</c:v>
                  </c:pt>
                  <c:pt idx="7">
                    <c:v>47</c:v>
                  </c:pt>
                  <c:pt idx="8">
                    <c:v>48</c:v>
                  </c:pt>
                  <c:pt idx="9">
                    <c:v>49</c:v>
                  </c:pt>
                  <c:pt idx="10">
                    <c:v>50</c:v>
                  </c:pt>
                  <c:pt idx="11">
                    <c:v>51</c:v>
                  </c:pt>
                  <c:pt idx="12">
                    <c:v>52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  <c:pt idx="25">
                    <c:v>13</c:v>
                  </c:pt>
                  <c:pt idx="26">
                    <c:v>14</c:v>
                  </c:pt>
                  <c:pt idx="27">
                    <c:v>15</c:v>
                  </c:pt>
                  <c:pt idx="28">
                    <c:v>16</c:v>
                  </c:pt>
                  <c:pt idx="29">
                    <c:v>17</c:v>
                  </c:pt>
                  <c:pt idx="30">
                    <c:v>18</c:v>
                  </c:pt>
                  <c:pt idx="31">
                    <c:v>19</c:v>
                  </c:pt>
                  <c:pt idx="32">
                    <c:v>20</c:v>
                  </c:pt>
                  <c:pt idx="33">
                    <c:v>21</c:v>
                  </c:pt>
                  <c:pt idx="34">
                    <c:v>22</c:v>
                  </c:pt>
                  <c:pt idx="35">
                    <c:v>23</c:v>
                  </c:pt>
                  <c:pt idx="36">
                    <c:v>24</c:v>
                  </c:pt>
                  <c:pt idx="37">
                    <c:v>25</c:v>
                  </c:pt>
                  <c:pt idx="38">
                    <c:v>26</c:v>
                  </c:pt>
                  <c:pt idx="39">
                    <c:v>27</c:v>
                  </c:pt>
                  <c:pt idx="40">
                    <c:v>28</c:v>
                  </c:pt>
                  <c:pt idx="41">
                    <c:v>29</c:v>
                  </c:pt>
                  <c:pt idx="42">
                    <c:v>30</c:v>
                  </c:pt>
                  <c:pt idx="43">
                    <c:v>31</c:v>
                  </c:pt>
                  <c:pt idx="44">
                    <c:v>32</c:v>
                  </c:pt>
                  <c:pt idx="45">
                    <c:v>33</c:v>
                  </c:pt>
                  <c:pt idx="46">
                    <c:v>34</c:v>
                  </c:pt>
                  <c:pt idx="47">
                    <c:v>35</c:v>
                  </c:pt>
                  <c:pt idx="48">
                    <c:v>36</c:v>
                  </c:pt>
                  <c:pt idx="49">
                    <c:v>37</c:v>
                  </c:pt>
                  <c:pt idx="50">
                    <c:v>38</c:v>
                  </c:pt>
                  <c:pt idx="51">
                    <c:v>39</c:v>
                  </c:pt>
                  <c:pt idx="52">
                    <c:v>40</c:v>
                  </c:pt>
                  <c:pt idx="53">
                    <c:v>41</c:v>
                  </c:pt>
                  <c:pt idx="54">
                    <c:v>42</c:v>
                  </c:pt>
                  <c:pt idx="55">
                    <c:v>43</c:v>
                  </c:pt>
                  <c:pt idx="56">
                    <c:v>44</c:v>
                  </c:pt>
                  <c:pt idx="57">
                    <c:v>45</c:v>
                  </c:pt>
                  <c:pt idx="58">
                    <c:v>46</c:v>
                  </c:pt>
                  <c:pt idx="59">
                    <c:v>47</c:v>
                  </c:pt>
                  <c:pt idx="60">
                    <c:v>48</c:v>
                  </c:pt>
                  <c:pt idx="61">
                    <c:v>49</c:v>
                  </c:pt>
                  <c:pt idx="62">
                    <c:v>50</c:v>
                  </c:pt>
                  <c:pt idx="63">
                    <c:v>51</c:v>
                  </c:pt>
                  <c:pt idx="64">
                    <c:v>52</c:v>
                  </c:pt>
                  <c:pt idx="65">
                    <c:v>53</c:v>
                  </c:pt>
                  <c:pt idx="66">
                    <c:v>1</c:v>
                  </c:pt>
                  <c:pt idx="67">
                    <c:v>2</c:v>
                  </c:pt>
                  <c:pt idx="68">
                    <c:v>3</c:v>
                  </c:pt>
                  <c:pt idx="69">
                    <c:v>4</c:v>
                  </c:pt>
                  <c:pt idx="70">
                    <c:v>5</c:v>
                  </c:pt>
                  <c:pt idx="71">
                    <c:v>6</c:v>
                  </c:pt>
                  <c:pt idx="72">
                    <c:v>7</c:v>
                  </c:pt>
                  <c:pt idx="73">
                    <c:v>8</c:v>
                  </c:pt>
                  <c:pt idx="74">
                    <c:v>9</c:v>
                  </c:pt>
                  <c:pt idx="75">
                    <c:v>10</c:v>
                  </c:pt>
                  <c:pt idx="76">
                    <c:v>11</c:v>
                  </c:pt>
                  <c:pt idx="77">
                    <c:v>12</c:v>
                  </c:pt>
                  <c:pt idx="78">
                    <c:v>13</c:v>
                  </c:pt>
                  <c:pt idx="79">
                    <c:v>14</c:v>
                  </c:pt>
                  <c:pt idx="80">
                    <c:v>15</c:v>
                  </c:pt>
                  <c:pt idx="81">
                    <c:v>16</c:v>
                  </c:pt>
                  <c:pt idx="82">
                    <c:v>17</c:v>
                  </c:pt>
                  <c:pt idx="83">
                    <c:v>18</c:v>
                  </c:pt>
                  <c:pt idx="84">
                    <c:v>19</c:v>
                  </c:pt>
                  <c:pt idx="85">
                    <c:v>20</c:v>
                  </c:pt>
                  <c:pt idx="86">
                    <c:v>21</c:v>
                  </c:pt>
                  <c:pt idx="87">
                    <c:v>22</c:v>
                  </c:pt>
                  <c:pt idx="88">
                    <c:v>23</c:v>
                  </c:pt>
                  <c:pt idx="89">
                    <c:v>24</c:v>
                  </c:pt>
                  <c:pt idx="90">
                    <c:v>25</c:v>
                  </c:pt>
                  <c:pt idx="91">
                    <c:v>26</c:v>
                  </c:pt>
                  <c:pt idx="92">
                    <c:v>27</c:v>
                  </c:pt>
                  <c:pt idx="93">
                    <c:v>28</c:v>
                  </c:pt>
                  <c:pt idx="94">
                    <c:v>29</c:v>
                  </c:pt>
                  <c:pt idx="95">
                    <c:v>30</c:v>
                  </c:pt>
                  <c:pt idx="96">
                    <c:v>31</c:v>
                  </c:pt>
                  <c:pt idx="97">
                    <c:v>32</c:v>
                  </c:pt>
                  <c:pt idx="98">
                    <c:v>33</c:v>
                  </c:pt>
                  <c:pt idx="99">
                    <c:v>34</c:v>
                  </c:pt>
                  <c:pt idx="100">
                    <c:v>35</c:v>
                  </c:pt>
                  <c:pt idx="101">
                    <c:v>36</c:v>
                  </c:pt>
                  <c:pt idx="102">
                    <c:v>37</c:v>
                  </c:pt>
                  <c:pt idx="103">
                    <c:v>38</c:v>
                  </c:pt>
                  <c:pt idx="104">
                    <c:v>39</c:v>
                  </c:pt>
                  <c:pt idx="105">
                    <c:v>40</c:v>
                  </c:pt>
                  <c:pt idx="106">
                    <c:v>41</c:v>
                  </c:pt>
                  <c:pt idx="107">
                    <c:v>42</c:v>
                  </c:pt>
                  <c:pt idx="108">
                    <c:v>43</c:v>
                  </c:pt>
                  <c:pt idx="109">
                    <c:v>44</c:v>
                  </c:pt>
                  <c:pt idx="110">
                    <c:v>45</c:v>
                  </c:pt>
                  <c:pt idx="111">
                    <c:v>46</c:v>
                  </c:pt>
                  <c:pt idx="112">
                    <c:v>47</c:v>
                  </c:pt>
                  <c:pt idx="113">
                    <c:v>48</c:v>
                  </c:pt>
                  <c:pt idx="114">
                    <c:v>49</c:v>
                  </c:pt>
                  <c:pt idx="115">
                    <c:v>50</c:v>
                  </c:pt>
                  <c:pt idx="116">
                    <c:v>51</c:v>
                  </c:pt>
                  <c:pt idx="117">
                    <c:v>52</c:v>
                  </c:pt>
                  <c:pt idx="118">
                    <c:v>1</c:v>
                  </c:pt>
                  <c:pt idx="119">
                    <c:v>2</c:v>
                  </c:pt>
                  <c:pt idx="120">
                    <c:v>3</c:v>
                  </c:pt>
                  <c:pt idx="121">
                    <c:v>4</c:v>
                  </c:pt>
                  <c:pt idx="122">
                    <c:v>5</c:v>
                  </c:pt>
                  <c:pt idx="123">
                    <c:v>6</c:v>
                  </c:pt>
                  <c:pt idx="124">
                    <c:v>7</c:v>
                  </c:pt>
                  <c:pt idx="125">
                    <c:v>8</c:v>
                  </c:pt>
                  <c:pt idx="126">
                    <c:v>9</c:v>
                  </c:pt>
                  <c:pt idx="127">
                    <c:v>10</c:v>
                  </c:pt>
                  <c:pt idx="128">
                    <c:v>11</c:v>
                  </c:pt>
                  <c:pt idx="129">
                    <c:v>12</c:v>
                  </c:pt>
                  <c:pt idx="130">
                    <c:v>13</c:v>
                  </c:pt>
                  <c:pt idx="131">
                    <c:v>14</c:v>
                  </c:pt>
                  <c:pt idx="132">
                    <c:v>15</c:v>
                  </c:pt>
                  <c:pt idx="133">
                    <c:v>16</c:v>
                  </c:pt>
                  <c:pt idx="134">
                    <c:v>17</c:v>
                  </c:pt>
                  <c:pt idx="135">
                    <c:v>18</c:v>
                  </c:pt>
                  <c:pt idx="136">
                    <c:v>19</c:v>
                  </c:pt>
                  <c:pt idx="137">
                    <c:v>20</c:v>
                  </c:pt>
                  <c:pt idx="138">
                    <c:v>21</c:v>
                  </c:pt>
                  <c:pt idx="139">
                    <c:v>22</c:v>
                  </c:pt>
                  <c:pt idx="140">
                    <c:v>23</c:v>
                  </c:pt>
                  <c:pt idx="141">
                    <c:v>24</c:v>
                  </c:pt>
                  <c:pt idx="142">
                    <c:v>25</c:v>
                  </c:pt>
                  <c:pt idx="143">
                    <c:v>26</c:v>
                  </c:pt>
                  <c:pt idx="144">
                    <c:v>27</c:v>
                  </c:pt>
                  <c:pt idx="145">
                    <c:v>28</c:v>
                  </c:pt>
                  <c:pt idx="146">
                    <c:v>29</c:v>
                  </c:pt>
                  <c:pt idx="147">
                    <c:v>30</c:v>
                  </c:pt>
                  <c:pt idx="148">
                    <c:v>31</c:v>
                  </c:pt>
                  <c:pt idx="149">
                    <c:v>32</c:v>
                  </c:pt>
                  <c:pt idx="150">
                    <c:v>33</c:v>
                  </c:pt>
                  <c:pt idx="151">
                    <c:v>34</c:v>
                  </c:pt>
                  <c:pt idx="152">
                    <c:v>35</c:v>
                  </c:pt>
                  <c:pt idx="153">
                    <c:v>36</c:v>
                  </c:pt>
                  <c:pt idx="154">
                    <c:v>37</c:v>
                  </c:pt>
                  <c:pt idx="155">
                    <c:v>38</c:v>
                  </c:pt>
                  <c:pt idx="156">
                    <c:v>39</c:v>
                  </c:pt>
                  <c:pt idx="157">
                    <c:v>40</c:v>
                  </c:pt>
                  <c:pt idx="158">
                    <c:v>41</c:v>
                  </c:pt>
                  <c:pt idx="159">
                    <c:v>42</c:v>
                  </c:pt>
                  <c:pt idx="160">
                    <c:v>43</c:v>
                  </c:pt>
                  <c:pt idx="161">
                    <c:v>44</c:v>
                  </c:pt>
                  <c:pt idx="162">
                    <c:v>45</c:v>
                  </c:pt>
                  <c:pt idx="163">
                    <c:v>46</c:v>
                  </c:pt>
                  <c:pt idx="164">
                    <c:v>47</c:v>
                  </c:pt>
                  <c:pt idx="165">
                    <c:v>48</c:v>
                  </c:pt>
                  <c:pt idx="166">
                    <c:v>49</c:v>
                  </c:pt>
                  <c:pt idx="167">
                    <c:v>50</c:v>
                  </c:pt>
                  <c:pt idx="168">
                    <c:v>51</c:v>
                  </c:pt>
                  <c:pt idx="169">
                    <c:v>52</c:v>
                  </c:pt>
                  <c:pt idx="170">
                    <c:v>1</c:v>
                  </c:pt>
                  <c:pt idx="171">
                    <c:v>2</c:v>
                  </c:pt>
                  <c:pt idx="172">
                    <c:v>3</c:v>
                  </c:pt>
                  <c:pt idx="173">
                    <c:v>4</c:v>
                  </c:pt>
                  <c:pt idx="174">
                    <c:v>5</c:v>
                  </c:pt>
                  <c:pt idx="175">
                    <c:v>6</c:v>
                  </c:pt>
                  <c:pt idx="176">
                    <c:v>7</c:v>
                  </c:pt>
                  <c:pt idx="177">
                    <c:v>8</c:v>
                  </c:pt>
                  <c:pt idx="178">
                    <c:v>9</c:v>
                  </c:pt>
                  <c:pt idx="179">
                    <c:v>10</c:v>
                  </c:pt>
                  <c:pt idx="180">
                    <c:v>11</c:v>
                  </c:pt>
                  <c:pt idx="181">
                    <c:v>12</c:v>
                  </c:pt>
                  <c:pt idx="182">
                    <c:v>13</c:v>
                  </c:pt>
                  <c:pt idx="183">
                    <c:v>14</c:v>
                  </c:pt>
                  <c:pt idx="184">
                    <c:v>15</c:v>
                  </c:pt>
                  <c:pt idx="185">
                    <c:v>16</c:v>
                  </c:pt>
                  <c:pt idx="186">
                    <c:v>17</c:v>
                  </c:pt>
                  <c:pt idx="187">
                    <c:v>18</c:v>
                  </c:pt>
                  <c:pt idx="188">
                    <c:v>19</c:v>
                  </c:pt>
                  <c:pt idx="189">
                    <c:v>20</c:v>
                  </c:pt>
                </c:lvl>
                <c:lvl>
                  <c:pt idx="0">
                    <c:v>2019</c:v>
                  </c:pt>
                  <c:pt idx="13">
                    <c:v>2020</c:v>
                  </c:pt>
                  <c:pt idx="66">
                    <c:v>2021</c:v>
                  </c:pt>
                  <c:pt idx="118">
                    <c:v>2022</c:v>
                  </c:pt>
                  <c:pt idx="170">
                    <c:v>2023</c:v>
                  </c:pt>
                </c:lvl>
              </c:multiLvlStrCache>
            </c:multiLvlStrRef>
          </c:cat>
          <c:val>
            <c:numRef>
              <c:f>'2019_2022'!$L$2:$L$191</c:f>
              <c:numCache>
                <c:formatCode>General</c:formatCode>
                <c:ptCount val="190"/>
                <c:pt idx="0">
                  <c:v>22</c:v>
                </c:pt>
                <c:pt idx="1">
                  <c:v>10.5</c:v>
                </c:pt>
                <c:pt idx="2">
                  <c:v>6.9</c:v>
                </c:pt>
                <c:pt idx="3">
                  <c:v>15.2</c:v>
                </c:pt>
                <c:pt idx="4">
                  <c:v>14.3</c:v>
                </c:pt>
                <c:pt idx="5">
                  <c:v>28.7</c:v>
                </c:pt>
                <c:pt idx="6">
                  <c:v>17.78</c:v>
                </c:pt>
                <c:pt idx="7">
                  <c:v>16.850000000000001</c:v>
                </c:pt>
                <c:pt idx="8">
                  <c:v>11.76</c:v>
                </c:pt>
                <c:pt idx="9">
                  <c:v>12.38</c:v>
                </c:pt>
                <c:pt idx="10">
                  <c:v>6.12</c:v>
                </c:pt>
                <c:pt idx="11">
                  <c:v>8.7899999999999991</c:v>
                </c:pt>
                <c:pt idx="12">
                  <c:v>4.3499999999999996</c:v>
                </c:pt>
                <c:pt idx="13">
                  <c:v>9.3000000000000007</c:v>
                </c:pt>
                <c:pt idx="14">
                  <c:v>4.3899999999999997</c:v>
                </c:pt>
                <c:pt idx="15">
                  <c:v>2.72</c:v>
                </c:pt>
                <c:pt idx="16">
                  <c:v>4.28</c:v>
                </c:pt>
                <c:pt idx="17">
                  <c:v>2.0699999999999998</c:v>
                </c:pt>
                <c:pt idx="18">
                  <c:v>2.74</c:v>
                </c:pt>
                <c:pt idx="19">
                  <c:v>0</c:v>
                </c:pt>
                <c:pt idx="20">
                  <c:v>2.09</c:v>
                </c:pt>
                <c:pt idx="21">
                  <c:v>0.87</c:v>
                </c:pt>
                <c:pt idx="22">
                  <c:v>0.38</c:v>
                </c:pt>
                <c:pt idx="23">
                  <c:v>0.82</c:v>
                </c:pt>
                <c:pt idx="24">
                  <c:v>1.45</c:v>
                </c:pt>
                <c:pt idx="25">
                  <c:v>0.75</c:v>
                </c:pt>
                <c:pt idx="26">
                  <c:v>2.97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2.38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0.72</c:v>
                </c:pt>
                <c:pt idx="68">
                  <c:v>0</c:v>
                </c:pt>
                <c:pt idx="69">
                  <c:v>0.67</c:v>
                </c:pt>
                <c:pt idx="70">
                  <c:v>0</c:v>
                </c:pt>
                <c:pt idx="71">
                  <c:v>0</c:v>
                </c:pt>
                <c:pt idx="72">
                  <c:v>1.8</c:v>
                </c:pt>
                <c:pt idx="73">
                  <c:v>0</c:v>
                </c:pt>
                <c:pt idx="74">
                  <c:v>0.93</c:v>
                </c:pt>
                <c:pt idx="75">
                  <c:v>0.41</c:v>
                </c:pt>
                <c:pt idx="76">
                  <c:v>0</c:v>
                </c:pt>
                <c:pt idx="77">
                  <c:v>1.1499999999999999</c:v>
                </c:pt>
                <c:pt idx="78">
                  <c:v>2.08</c:v>
                </c:pt>
                <c:pt idx="79">
                  <c:v>1.29</c:v>
                </c:pt>
                <c:pt idx="80">
                  <c:v>2.0099999999999998</c:v>
                </c:pt>
                <c:pt idx="81">
                  <c:v>1.71</c:v>
                </c:pt>
                <c:pt idx="82">
                  <c:v>5.04</c:v>
                </c:pt>
                <c:pt idx="83">
                  <c:v>4.03</c:v>
                </c:pt>
                <c:pt idx="84">
                  <c:v>1.23</c:v>
                </c:pt>
                <c:pt idx="85">
                  <c:v>7.08</c:v>
                </c:pt>
                <c:pt idx="86">
                  <c:v>9.4700000000000006</c:v>
                </c:pt>
                <c:pt idx="87">
                  <c:v>9.52</c:v>
                </c:pt>
                <c:pt idx="88">
                  <c:v>13.86</c:v>
                </c:pt>
                <c:pt idx="89">
                  <c:v>22.6</c:v>
                </c:pt>
                <c:pt idx="90">
                  <c:v>14.85</c:v>
                </c:pt>
                <c:pt idx="91">
                  <c:v>23.27</c:v>
                </c:pt>
                <c:pt idx="92">
                  <c:v>27.89</c:v>
                </c:pt>
                <c:pt idx="93">
                  <c:v>40.479999999999997</c:v>
                </c:pt>
                <c:pt idx="94">
                  <c:v>48.45</c:v>
                </c:pt>
                <c:pt idx="95">
                  <c:v>29.46</c:v>
                </c:pt>
                <c:pt idx="96">
                  <c:v>41.46</c:v>
                </c:pt>
                <c:pt idx="97">
                  <c:v>30.93</c:v>
                </c:pt>
                <c:pt idx="98">
                  <c:v>23</c:v>
                </c:pt>
                <c:pt idx="99">
                  <c:v>25</c:v>
                </c:pt>
                <c:pt idx="100">
                  <c:v>14.81</c:v>
                </c:pt>
                <c:pt idx="101">
                  <c:v>15.79</c:v>
                </c:pt>
                <c:pt idx="102">
                  <c:v>15.59</c:v>
                </c:pt>
                <c:pt idx="103">
                  <c:v>10.4</c:v>
                </c:pt>
                <c:pt idx="104">
                  <c:v>8.51</c:v>
                </c:pt>
                <c:pt idx="105">
                  <c:v>8.09</c:v>
                </c:pt>
                <c:pt idx="106">
                  <c:v>8.3800000000000008</c:v>
                </c:pt>
                <c:pt idx="107">
                  <c:v>8.5500000000000007</c:v>
                </c:pt>
                <c:pt idx="108">
                  <c:v>0.65</c:v>
                </c:pt>
                <c:pt idx="109">
                  <c:v>4.71</c:v>
                </c:pt>
                <c:pt idx="110">
                  <c:v>4.13</c:v>
                </c:pt>
                <c:pt idx="111">
                  <c:v>4.84</c:v>
                </c:pt>
                <c:pt idx="112">
                  <c:v>4.25</c:v>
                </c:pt>
                <c:pt idx="113">
                  <c:v>5.69</c:v>
                </c:pt>
                <c:pt idx="114">
                  <c:v>6.09</c:v>
                </c:pt>
                <c:pt idx="115">
                  <c:v>3.68</c:v>
                </c:pt>
                <c:pt idx="116">
                  <c:v>6.25</c:v>
                </c:pt>
                <c:pt idx="117">
                  <c:v>4.68</c:v>
                </c:pt>
                <c:pt idx="118">
                  <c:v>1.71</c:v>
                </c:pt>
                <c:pt idx="119">
                  <c:v>1.41</c:v>
                </c:pt>
                <c:pt idx="120">
                  <c:v>2.2599999999999998</c:v>
                </c:pt>
                <c:pt idx="121">
                  <c:v>3.68</c:v>
                </c:pt>
                <c:pt idx="122">
                  <c:v>0.64</c:v>
                </c:pt>
                <c:pt idx="123">
                  <c:v>1.32</c:v>
                </c:pt>
                <c:pt idx="124">
                  <c:v>2.64</c:v>
                </c:pt>
                <c:pt idx="125">
                  <c:v>1.49</c:v>
                </c:pt>
                <c:pt idx="126">
                  <c:v>1.54</c:v>
                </c:pt>
                <c:pt idx="127">
                  <c:v>4.1900000000000004</c:v>
                </c:pt>
                <c:pt idx="128">
                  <c:v>7.03</c:v>
                </c:pt>
                <c:pt idx="129">
                  <c:v>5.13</c:v>
                </c:pt>
                <c:pt idx="130">
                  <c:v>4.2300000000000004</c:v>
                </c:pt>
                <c:pt idx="131">
                  <c:v>3.9</c:v>
                </c:pt>
                <c:pt idx="132">
                  <c:v>0</c:v>
                </c:pt>
                <c:pt idx="133">
                  <c:v>1.1499999999999999</c:v>
                </c:pt>
                <c:pt idx="134">
                  <c:v>5.71</c:v>
                </c:pt>
                <c:pt idx="135">
                  <c:v>3.36</c:v>
                </c:pt>
                <c:pt idx="136">
                  <c:v>7.75</c:v>
                </c:pt>
                <c:pt idx="137">
                  <c:v>4.24</c:v>
                </c:pt>
                <c:pt idx="138">
                  <c:v>11.956521739130435</c:v>
                </c:pt>
                <c:pt idx="139">
                  <c:v>12.631578947368421</c:v>
                </c:pt>
                <c:pt idx="140">
                  <c:v>13.75</c:v>
                </c:pt>
                <c:pt idx="141">
                  <c:v>12.903225806451612</c:v>
                </c:pt>
                <c:pt idx="142">
                  <c:v>15.053763440860216</c:v>
                </c:pt>
                <c:pt idx="143">
                  <c:v>20.792079207920793</c:v>
                </c:pt>
                <c:pt idx="144">
                  <c:v>21.359223300970875</c:v>
                </c:pt>
                <c:pt idx="145">
                  <c:v>17.283950617283949</c:v>
                </c:pt>
                <c:pt idx="146">
                  <c:v>20</c:v>
                </c:pt>
                <c:pt idx="147">
                  <c:v>19</c:v>
                </c:pt>
                <c:pt idx="148">
                  <c:v>11.940298507462686</c:v>
                </c:pt>
                <c:pt idx="149">
                  <c:v>10.344827586206899</c:v>
                </c:pt>
                <c:pt idx="150">
                  <c:v>13.793103448275861</c:v>
                </c:pt>
                <c:pt idx="151">
                  <c:v>15</c:v>
                </c:pt>
                <c:pt idx="152">
                  <c:v>12.5</c:v>
                </c:pt>
                <c:pt idx="153">
                  <c:v>17.58241758241758</c:v>
                </c:pt>
                <c:pt idx="154">
                  <c:v>13.829787234042554</c:v>
                </c:pt>
                <c:pt idx="155">
                  <c:v>9.6</c:v>
                </c:pt>
                <c:pt idx="156">
                  <c:v>11.347517730496453</c:v>
                </c:pt>
                <c:pt idx="157">
                  <c:v>9.0909090909090917</c:v>
                </c:pt>
                <c:pt idx="158">
                  <c:v>7.518796992481203</c:v>
                </c:pt>
                <c:pt idx="159">
                  <c:v>14.782608695652174</c:v>
                </c:pt>
                <c:pt idx="160">
                  <c:v>9.6</c:v>
                </c:pt>
                <c:pt idx="161">
                  <c:v>10.828025477707007</c:v>
                </c:pt>
                <c:pt idx="162">
                  <c:v>5.982905982905983</c:v>
                </c:pt>
                <c:pt idx="163">
                  <c:v>2.6923076923076925</c:v>
                </c:pt>
                <c:pt idx="164">
                  <c:v>1.2383900928792571</c:v>
                </c:pt>
                <c:pt idx="165">
                  <c:v>1.9283746556473829</c:v>
                </c:pt>
                <c:pt idx="166">
                  <c:v>1.7142857142857144</c:v>
                </c:pt>
                <c:pt idx="167">
                  <c:v>1.1267605633802817</c:v>
                </c:pt>
                <c:pt idx="168">
                  <c:v>0.99009900990099009</c:v>
                </c:pt>
                <c:pt idx="169">
                  <c:v>0</c:v>
                </c:pt>
                <c:pt idx="170">
                  <c:v>2.2388059701492535</c:v>
                </c:pt>
                <c:pt idx="171">
                  <c:v>1.8181818181818181</c:v>
                </c:pt>
                <c:pt idx="172">
                  <c:v>1.8072289156626504</c:v>
                </c:pt>
                <c:pt idx="173">
                  <c:v>2.7027027027027026</c:v>
                </c:pt>
                <c:pt idx="174">
                  <c:v>1.2121212121212122</c:v>
                </c:pt>
                <c:pt idx="175">
                  <c:v>0.59523809523809523</c:v>
                </c:pt>
                <c:pt idx="176">
                  <c:v>1.7964071856287425</c:v>
                </c:pt>
                <c:pt idx="177">
                  <c:v>0</c:v>
                </c:pt>
                <c:pt idx="178">
                  <c:v>4.117647058823529</c:v>
                </c:pt>
                <c:pt idx="179">
                  <c:v>3.79746835443038</c:v>
                </c:pt>
                <c:pt idx="180">
                  <c:v>1.25</c:v>
                </c:pt>
                <c:pt idx="181">
                  <c:v>4.5977011494252871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92-4A3A-8C84-97DFE2207897}"/>
            </c:ext>
          </c:extLst>
        </c:ser>
        <c:ser>
          <c:idx val="2"/>
          <c:order val="2"/>
          <c:tx>
            <c:strRef>
              <c:f>'2019_2022'!$M$1</c:f>
              <c:strCache>
                <c:ptCount val="1"/>
                <c:pt idx="0">
                  <c:v>HMPV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multiLvlStrRef>
              <c:f>'2019_2022'!$I$2:$J$191</c:f>
              <c:multiLvlStrCache>
                <c:ptCount val="190"/>
                <c:lvl>
                  <c:pt idx="0">
                    <c:v>40</c:v>
                  </c:pt>
                  <c:pt idx="1">
                    <c:v>41</c:v>
                  </c:pt>
                  <c:pt idx="2">
                    <c:v>42</c:v>
                  </c:pt>
                  <c:pt idx="3">
                    <c:v>43</c:v>
                  </c:pt>
                  <c:pt idx="4">
                    <c:v>44</c:v>
                  </c:pt>
                  <c:pt idx="5">
                    <c:v>45</c:v>
                  </c:pt>
                  <c:pt idx="6">
                    <c:v>46</c:v>
                  </c:pt>
                  <c:pt idx="7">
                    <c:v>47</c:v>
                  </c:pt>
                  <c:pt idx="8">
                    <c:v>48</c:v>
                  </c:pt>
                  <c:pt idx="9">
                    <c:v>49</c:v>
                  </c:pt>
                  <c:pt idx="10">
                    <c:v>50</c:v>
                  </c:pt>
                  <c:pt idx="11">
                    <c:v>51</c:v>
                  </c:pt>
                  <c:pt idx="12">
                    <c:v>52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  <c:pt idx="25">
                    <c:v>13</c:v>
                  </c:pt>
                  <c:pt idx="26">
                    <c:v>14</c:v>
                  </c:pt>
                  <c:pt idx="27">
                    <c:v>15</c:v>
                  </c:pt>
                  <c:pt idx="28">
                    <c:v>16</c:v>
                  </c:pt>
                  <c:pt idx="29">
                    <c:v>17</c:v>
                  </c:pt>
                  <c:pt idx="30">
                    <c:v>18</c:v>
                  </c:pt>
                  <c:pt idx="31">
                    <c:v>19</c:v>
                  </c:pt>
                  <c:pt idx="32">
                    <c:v>20</c:v>
                  </c:pt>
                  <c:pt idx="33">
                    <c:v>21</c:v>
                  </c:pt>
                  <c:pt idx="34">
                    <c:v>22</c:v>
                  </c:pt>
                  <c:pt idx="35">
                    <c:v>23</c:v>
                  </c:pt>
                  <c:pt idx="36">
                    <c:v>24</c:v>
                  </c:pt>
                  <c:pt idx="37">
                    <c:v>25</c:v>
                  </c:pt>
                  <c:pt idx="38">
                    <c:v>26</c:v>
                  </c:pt>
                  <c:pt idx="39">
                    <c:v>27</c:v>
                  </c:pt>
                  <c:pt idx="40">
                    <c:v>28</c:v>
                  </c:pt>
                  <c:pt idx="41">
                    <c:v>29</c:v>
                  </c:pt>
                  <c:pt idx="42">
                    <c:v>30</c:v>
                  </c:pt>
                  <c:pt idx="43">
                    <c:v>31</c:v>
                  </c:pt>
                  <c:pt idx="44">
                    <c:v>32</c:v>
                  </c:pt>
                  <c:pt idx="45">
                    <c:v>33</c:v>
                  </c:pt>
                  <c:pt idx="46">
                    <c:v>34</c:v>
                  </c:pt>
                  <c:pt idx="47">
                    <c:v>35</c:v>
                  </c:pt>
                  <c:pt idx="48">
                    <c:v>36</c:v>
                  </c:pt>
                  <c:pt idx="49">
                    <c:v>37</c:v>
                  </c:pt>
                  <c:pt idx="50">
                    <c:v>38</c:v>
                  </c:pt>
                  <c:pt idx="51">
                    <c:v>39</c:v>
                  </c:pt>
                  <c:pt idx="52">
                    <c:v>40</c:v>
                  </c:pt>
                  <c:pt idx="53">
                    <c:v>41</c:v>
                  </c:pt>
                  <c:pt idx="54">
                    <c:v>42</c:v>
                  </c:pt>
                  <c:pt idx="55">
                    <c:v>43</c:v>
                  </c:pt>
                  <c:pt idx="56">
                    <c:v>44</c:v>
                  </c:pt>
                  <c:pt idx="57">
                    <c:v>45</c:v>
                  </c:pt>
                  <c:pt idx="58">
                    <c:v>46</c:v>
                  </c:pt>
                  <c:pt idx="59">
                    <c:v>47</c:v>
                  </c:pt>
                  <c:pt idx="60">
                    <c:v>48</c:v>
                  </c:pt>
                  <c:pt idx="61">
                    <c:v>49</c:v>
                  </c:pt>
                  <c:pt idx="62">
                    <c:v>50</c:v>
                  </c:pt>
                  <c:pt idx="63">
                    <c:v>51</c:v>
                  </c:pt>
                  <c:pt idx="64">
                    <c:v>52</c:v>
                  </c:pt>
                  <c:pt idx="65">
                    <c:v>53</c:v>
                  </c:pt>
                  <c:pt idx="66">
                    <c:v>1</c:v>
                  </c:pt>
                  <c:pt idx="67">
                    <c:v>2</c:v>
                  </c:pt>
                  <c:pt idx="68">
                    <c:v>3</c:v>
                  </c:pt>
                  <c:pt idx="69">
                    <c:v>4</c:v>
                  </c:pt>
                  <c:pt idx="70">
                    <c:v>5</c:v>
                  </c:pt>
                  <c:pt idx="71">
                    <c:v>6</c:v>
                  </c:pt>
                  <c:pt idx="72">
                    <c:v>7</c:v>
                  </c:pt>
                  <c:pt idx="73">
                    <c:v>8</c:v>
                  </c:pt>
                  <c:pt idx="74">
                    <c:v>9</c:v>
                  </c:pt>
                  <c:pt idx="75">
                    <c:v>10</c:v>
                  </c:pt>
                  <c:pt idx="76">
                    <c:v>11</c:v>
                  </c:pt>
                  <c:pt idx="77">
                    <c:v>12</c:v>
                  </c:pt>
                  <c:pt idx="78">
                    <c:v>13</c:v>
                  </c:pt>
                  <c:pt idx="79">
                    <c:v>14</c:v>
                  </c:pt>
                  <c:pt idx="80">
                    <c:v>15</c:v>
                  </c:pt>
                  <c:pt idx="81">
                    <c:v>16</c:v>
                  </c:pt>
                  <c:pt idx="82">
                    <c:v>17</c:v>
                  </c:pt>
                  <c:pt idx="83">
                    <c:v>18</c:v>
                  </c:pt>
                  <c:pt idx="84">
                    <c:v>19</c:v>
                  </c:pt>
                  <c:pt idx="85">
                    <c:v>20</c:v>
                  </c:pt>
                  <c:pt idx="86">
                    <c:v>21</c:v>
                  </c:pt>
                  <c:pt idx="87">
                    <c:v>22</c:v>
                  </c:pt>
                  <c:pt idx="88">
                    <c:v>23</c:v>
                  </c:pt>
                  <c:pt idx="89">
                    <c:v>24</c:v>
                  </c:pt>
                  <c:pt idx="90">
                    <c:v>25</c:v>
                  </c:pt>
                  <c:pt idx="91">
                    <c:v>26</c:v>
                  </c:pt>
                  <c:pt idx="92">
                    <c:v>27</c:v>
                  </c:pt>
                  <c:pt idx="93">
                    <c:v>28</c:v>
                  </c:pt>
                  <c:pt idx="94">
                    <c:v>29</c:v>
                  </c:pt>
                  <c:pt idx="95">
                    <c:v>30</c:v>
                  </c:pt>
                  <c:pt idx="96">
                    <c:v>31</c:v>
                  </c:pt>
                  <c:pt idx="97">
                    <c:v>32</c:v>
                  </c:pt>
                  <c:pt idx="98">
                    <c:v>33</c:v>
                  </c:pt>
                  <c:pt idx="99">
                    <c:v>34</c:v>
                  </c:pt>
                  <c:pt idx="100">
                    <c:v>35</c:v>
                  </c:pt>
                  <c:pt idx="101">
                    <c:v>36</c:v>
                  </c:pt>
                  <c:pt idx="102">
                    <c:v>37</c:v>
                  </c:pt>
                  <c:pt idx="103">
                    <c:v>38</c:v>
                  </c:pt>
                  <c:pt idx="104">
                    <c:v>39</c:v>
                  </c:pt>
                  <c:pt idx="105">
                    <c:v>40</c:v>
                  </c:pt>
                  <c:pt idx="106">
                    <c:v>41</c:v>
                  </c:pt>
                  <c:pt idx="107">
                    <c:v>42</c:v>
                  </c:pt>
                  <c:pt idx="108">
                    <c:v>43</c:v>
                  </c:pt>
                  <c:pt idx="109">
                    <c:v>44</c:v>
                  </c:pt>
                  <c:pt idx="110">
                    <c:v>45</c:v>
                  </c:pt>
                  <c:pt idx="111">
                    <c:v>46</c:v>
                  </c:pt>
                  <c:pt idx="112">
                    <c:v>47</c:v>
                  </c:pt>
                  <c:pt idx="113">
                    <c:v>48</c:v>
                  </c:pt>
                  <c:pt idx="114">
                    <c:v>49</c:v>
                  </c:pt>
                  <c:pt idx="115">
                    <c:v>50</c:v>
                  </c:pt>
                  <c:pt idx="116">
                    <c:v>51</c:v>
                  </c:pt>
                  <c:pt idx="117">
                    <c:v>52</c:v>
                  </c:pt>
                  <c:pt idx="118">
                    <c:v>1</c:v>
                  </c:pt>
                  <c:pt idx="119">
                    <c:v>2</c:v>
                  </c:pt>
                  <c:pt idx="120">
                    <c:v>3</c:v>
                  </c:pt>
                  <c:pt idx="121">
                    <c:v>4</c:v>
                  </c:pt>
                  <c:pt idx="122">
                    <c:v>5</c:v>
                  </c:pt>
                  <c:pt idx="123">
                    <c:v>6</c:v>
                  </c:pt>
                  <c:pt idx="124">
                    <c:v>7</c:v>
                  </c:pt>
                  <c:pt idx="125">
                    <c:v>8</c:v>
                  </c:pt>
                  <c:pt idx="126">
                    <c:v>9</c:v>
                  </c:pt>
                  <c:pt idx="127">
                    <c:v>10</c:v>
                  </c:pt>
                  <c:pt idx="128">
                    <c:v>11</c:v>
                  </c:pt>
                  <c:pt idx="129">
                    <c:v>12</c:v>
                  </c:pt>
                  <c:pt idx="130">
                    <c:v>13</c:v>
                  </c:pt>
                  <c:pt idx="131">
                    <c:v>14</c:v>
                  </c:pt>
                  <c:pt idx="132">
                    <c:v>15</c:v>
                  </c:pt>
                  <c:pt idx="133">
                    <c:v>16</c:v>
                  </c:pt>
                  <c:pt idx="134">
                    <c:v>17</c:v>
                  </c:pt>
                  <c:pt idx="135">
                    <c:v>18</c:v>
                  </c:pt>
                  <c:pt idx="136">
                    <c:v>19</c:v>
                  </c:pt>
                  <c:pt idx="137">
                    <c:v>20</c:v>
                  </c:pt>
                  <c:pt idx="138">
                    <c:v>21</c:v>
                  </c:pt>
                  <c:pt idx="139">
                    <c:v>22</c:v>
                  </c:pt>
                  <c:pt idx="140">
                    <c:v>23</c:v>
                  </c:pt>
                  <c:pt idx="141">
                    <c:v>24</c:v>
                  </c:pt>
                  <c:pt idx="142">
                    <c:v>25</c:v>
                  </c:pt>
                  <c:pt idx="143">
                    <c:v>26</c:v>
                  </c:pt>
                  <c:pt idx="144">
                    <c:v>27</c:v>
                  </c:pt>
                  <c:pt idx="145">
                    <c:v>28</c:v>
                  </c:pt>
                  <c:pt idx="146">
                    <c:v>29</c:v>
                  </c:pt>
                  <c:pt idx="147">
                    <c:v>30</c:v>
                  </c:pt>
                  <c:pt idx="148">
                    <c:v>31</c:v>
                  </c:pt>
                  <c:pt idx="149">
                    <c:v>32</c:v>
                  </c:pt>
                  <c:pt idx="150">
                    <c:v>33</c:v>
                  </c:pt>
                  <c:pt idx="151">
                    <c:v>34</c:v>
                  </c:pt>
                  <c:pt idx="152">
                    <c:v>35</c:v>
                  </c:pt>
                  <c:pt idx="153">
                    <c:v>36</c:v>
                  </c:pt>
                  <c:pt idx="154">
                    <c:v>37</c:v>
                  </c:pt>
                  <c:pt idx="155">
                    <c:v>38</c:v>
                  </c:pt>
                  <c:pt idx="156">
                    <c:v>39</c:v>
                  </c:pt>
                  <c:pt idx="157">
                    <c:v>40</c:v>
                  </c:pt>
                  <c:pt idx="158">
                    <c:v>41</c:v>
                  </c:pt>
                  <c:pt idx="159">
                    <c:v>42</c:v>
                  </c:pt>
                  <c:pt idx="160">
                    <c:v>43</c:v>
                  </c:pt>
                  <c:pt idx="161">
                    <c:v>44</c:v>
                  </c:pt>
                  <c:pt idx="162">
                    <c:v>45</c:v>
                  </c:pt>
                  <c:pt idx="163">
                    <c:v>46</c:v>
                  </c:pt>
                  <c:pt idx="164">
                    <c:v>47</c:v>
                  </c:pt>
                  <c:pt idx="165">
                    <c:v>48</c:v>
                  </c:pt>
                  <c:pt idx="166">
                    <c:v>49</c:v>
                  </c:pt>
                  <c:pt idx="167">
                    <c:v>50</c:v>
                  </c:pt>
                  <c:pt idx="168">
                    <c:v>51</c:v>
                  </c:pt>
                  <c:pt idx="169">
                    <c:v>52</c:v>
                  </c:pt>
                  <c:pt idx="170">
                    <c:v>1</c:v>
                  </c:pt>
                  <c:pt idx="171">
                    <c:v>2</c:v>
                  </c:pt>
                  <c:pt idx="172">
                    <c:v>3</c:v>
                  </c:pt>
                  <c:pt idx="173">
                    <c:v>4</c:v>
                  </c:pt>
                  <c:pt idx="174">
                    <c:v>5</c:v>
                  </c:pt>
                  <c:pt idx="175">
                    <c:v>6</c:v>
                  </c:pt>
                  <c:pt idx="176">
                    <c:v>7</c:v>
                  </c:pt>
                  <c:pt idx="177">
                    <c:v>8</c:v>
                  </c:pt>
                  <c:pt idx="178">
                    <c:v>9</c:v>
                  </c:pt>
                  <c:pt idx="179">
                    <c:v>10</c:v>
                  </c:pt>
                  <c:pt idx="180">
                    <c:v>11</c:v>
                  </c:pt>
                  <c:pt idx="181">
                    <c:v>12</c:v>
                  </c:pt>
                  <c:pt idx="182">
                    <c:v>13</c:v>
                  </c:pt>
                  <c:pt idx="183">
                    <c:v>14</c:v>
                  </c:pt>
                  <c:pt idx="184">
                    <c:v>15</c:v>
                  </c:pt>
                  <c:pt idx="185">
                    <c:v>16</c:v>
                  </c:pt>
                  <c:pt idx="186">
                    <c:v>17</c:v>
                  </c:pt>
                  <c:pt idx="187">
                    <c:v>18</c:v>
                  </c:pt>
                  <c:pt idx="188">
                    <c:v>19</c:v>
                  </c:pt>
                  <c:pt idx="189">
                    <c:v>20</c:v>
                  </c:pt>
                </c:lvl>
                <c:lvl>
                  <c:pt idx="0">
                    <c:v>2019</c:v>
                  </c:pt>
                  <c:pt idx="13">
                    <c:v>2020</c:v>
                  </c:pt>
                  <c:pt idx="66">
                    <c:v>2021</c:v>
                  </c:pt>
                  <c:pt idx="118">
                    <c:v>2022</c:v>
                  </c:pt>
                  <c:pt idx="170">
                    <c:v>2023</c:v>
                  </c:pt>
                </c:lvl>
              </c:multiLvlStrCache>
            </c:multiLvlStrRef>
          </c:cat>
          <c:val>
            <c:numRef>
              <c:f>'2019_2022'!$M$2:$M$191</c:f>
              <c:numCache>
                <c:formatCode>General</c:formatCode>
                <c:ptCount val="190"/>
                <c:pt idx="0">
                  <c:v>0</c:v>
                </c:pt>
                <c:pt idx="1">
                  <c:v>6.6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3.33</c:v>
                </c:pt>
                <c:pt idx="7">
                  <c:v>1.05</c:v>
                </c:pt>
                <c:pt idx="8">
                  <c:v>8.82</c:v>
                </c:pt>
                <c:pt idx="9">
                  <c:v>1.9</c:v>
                </c:pt>
                <c:pt idx="10">
                  <c:v>5.0999999999999996</c:v>
                </c:pt>
                <c:pt idx="11">
                  <c:v>8.7899999999999991</c:v>
                </c:pt>
                <c:pt idx="12">
                  <c:v>4.3499999999999996</c:v>
                </c:pt>
                <c:pt idx="13">
                  <c:v>4.6500000000000004</c:v>
                </c:pt>
                <c:pt idx="14">
                  <c:v>6.26</c:v>
                </c:pt>
                <c:pt idx="15">
                  <c:v>6.12</c:v>
                </c:pt>
                <c:pt idx="16">
                  <c:v>9.09</c:v>
                </c:pt>
                <c:pt idx="17">
                  <c:v>11.2</c:v>
                </c:pt>
                <c:pt idx="18">
                  <c:v>10.96</c:v>
                </c:pt>
                <c:pt idx="19">
                  <c:v>7.91</c:v>
                </c:pt>
                <c:pt idx="20">
                  <c:v>10.47</c:v>
                </c:pt>
                <c:pt idx="21">
                  <c:v>7.86</c:v>
                </c:pt>
                <c:pt idx="22">
                  <c:v>6.46</c:v>
                </c:pt>
                <c:pt idx="23">
                  <c:v>5.74</c:v>
                </c:pt>
                <c:pt idx="24">
                  <c:v>3.86</c:v>
                </c:pt>
                <c:pt idx="25">
                  <c:v>7.52</c:v>
                </c:pt>
                <c:pt idx="26">
                  <c:v>7.92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0.64</c:v>
                </c:pt>
                <c:pt idx="80">
                  <c:v>0.67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0.63</c:v>
                </c:pt>
                <c:pt idx="92">
                  <c:v>1.36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1.77</c:v>
                </c:pt>
                <c:pt idx="99">
                  <c:v>0.89</c:v>
                </c:pt>
                <c:pt idx="100">
                  <c:v>0.74</c:v>
                </c:pt>
                <c:pt idx="101">
                  <c:v>0</c:v>
                </c:pt>
                <c:pt idx="102">
                  <c:v>0</c:v>
                </c:pt>
                <c:pt idx="103">
                  <c:v>0.99</c:v>
                </c:pt>
                <c:pt idx="104">
                  <c:v>1.42</c:v>
                </c:pt>
                <c:pt idx="105">
                  <c:v>0.95</c:v>
                </c:pt>
                <c:pt idx="106">
                  <c:v>2.09</c:v>
                </c:pt>
                <c:pt idx="107">
                  <c:v>0.85</c:v>
                </c:pt>
                <c:pt idx="108">
                  <c:v>0.65</c:v>
                </c:pt>
                <c:pt idx="109">
                  <c:v>1.18</c:v>
                </c:pt>
                <c:pt idx="110">
                  <c:v>0.79</c:v>
                </c:pt>
                <c:pt idx="111">
                  <c:v>1.61</c:v>
                </c:pt>
                <c:pt idx="112">
                  <c:v>2.13</c:v>
                </c:pt>
                <c:pt idx="113">
                  <c:v>1.9</c:v>
                </c:pt>
                <c:pt idx="114">
                  <c:v>3.04</c:v>
                </c:pt>
                <c:pt idx="115">
                  <c:v>2.63</c:v>
                </c:pt>
                <c:pt idx="116">
                  <c:v>2.5</c:v>
                </c:pt>
                <c:pt idx="117">
                  <c:v>6.25</c:v>
                </c:pt>
                <c:pt idx="118">
                  <c:v>6.84</c:v>
                </c:pt>
                <c:pt idx="119">
                  <c:v>9.09</c:v>
                </c:pt>
                <c:pt idx="120">
                  <c:v>9.02</c:v>
                </c:pt>
                <c:pt idx="121">
                  <c:v>14.72</c:v>
                </c:pt>
                <c:pt idx="122">
                  <c:v>13.37</c:v>
                </c:pt>
                <c:pt idx="123">
                  <c:v>14.9</c:v>
                </c:pt>
                <c:pt idx="124">
                  <c:v>9.15</c:v>
                </c:pt>
                <c:pt idx="125">
                  <c:v>9.6999999999999993</c:v>
                </c:pt>
                <c:pt idx="126">
                  <c:v>10.77</c:v>
                </c:pt>
                <c:pt idx="127">
                  <c:v>15.98</c:v>
                </c:pt>
                <c:pt idx="128">
                  <c:v>18.75</c:v>
                </c:pt>
                <c:pt idx="129">
                  <c:v>13.67</c:v>
                </c:pt>
                <c:pt idx="130">
                  <c:v>18.309999999999999</c:v>
                </c:pt>
                <c:pt idx="131">
                  <c:v>23.01</c:v>
                </c:pt>
                <c:pt idx="132">
                  <c:v>28.9</c:v>
                </c:pt>
                <c:pt idx="133">
                  <c:v>16.100000000000001</c:v>
                </c:pt>
                <c:pt idx="134">
                  <c:v>8.57</c:v>
                </c:pt>
                <c:pt idx="135">
                  <c:v>7.56</c:v>
                </c:pt>
                <c:pt idx="136">
                  <c:v>8.4499999999999993</c:v>
                </c:pt>
                <c:pt idx="137">
                  <c:v>6.78</c:v>
                </c:pt>
                <c:pt idx="138">
                  <c:v>5.4347826086956523</c:v>
                </c:pt>
                <c:pt idx="139">
                  <c:v>5.2631578947368416</c:v>
                </c:pt>
                <c:pt idx="140">
                  <c:v>5</c:v>
                </c:pt>
                <c:pt idx="141">
                  <c:v>1.0752688172043012</c:v>
                </c:pt>
                <c:pt idx="142">
                  <c:v>4.3010752688172049</c:v>
                </c:pt>
                <c:pt idx="143">
                  <c:v>3.9603960396039604</c:v>
                </c:pt>
                <c:pt idx="144">
                  <c:v>1.9417475728155338</c:v>
                </c:pt>
                <c:pt idx="145">
                  <c:v>1.2345679012345678</c:v>
                </c:pt>
                <c:pt idx="146">
                  <c:v>1.4285714285714286</c:v>
                </c:pt>
                <c:pt idx="147">
                  <c:v>2</c:v>
                </c:pt>
                <c:pt idx="148">
                  <c:v>0</c:v>
                </c:pt>
                <c:pt idx="149">
                  <c:v>1.7241379310344827</c:v>
                </c:pt>
                <c:pt idx="150">
                  <c:v>0</c:v>
                </c:pt>
                <c:pt idx="151">
                  <c:v>0</c:v>
                </c:pt>
                <c:pt idx="152">
                  <c:v>1.5625</c:v>
                </c:pt>
                <c:pt idx="153">
                  <c:v>1.098901098901099</c:v>
                </c:pt>
                <c:pt idx="154">
                  <c:v>0</c:v>
                </c:pt>
                <c:pt idx="155">
                  <c:v>0.8</c:v>
                </c:pt>
                <c:pt idx="156">
                  <c:v>0</c:v>
                </c:pt>
                <c:pt idx="157">
                  <c:v>1.0101010101010102</c:v>
                </c:pt>
                <c:pt idx="158">
                  <c:v>0</c:v>
                </c:pt>
                <c:pt idx="159">
                  <c:v>0</c:v>
                </c:pt>
                <c:pt idx="160">
                  <c:v>1.6</c:v>
                </c:pt>
                <c:pt idx="161">
                  <c:v>0.63694267515923575</c:v>
                </c:pt>
                <c:pt idx="162">
                  <c:v>1.2820512820512819</c:v>
                </c:pt>
                <c:pt idx="163">
                  <c:v>3.0769230769230771</c:v>
                </c:pt>
                <c:pt idx="164">
                  <c:v>2.7863777089783279</c:v>
                </c:pt>
                <c:pt idx="165">
                  <c:v>1.3774104683195594</c:v>
                </c:pt>
                <c:pt idx="166">
                  <c:v>2</c:v>
                </c:pt>
                <c:pt idx="167">
                  <c:v>1.6901408450704223</c:v>
                </c:pt>
                <c:pt idx="168">
                  <c:v>0.99009900990099009</c:v>
                </c:pt>
                <c:pt idx="169">
                  <c:v>1.8518518518518516</c:v>
                </c:pt>
                <c:pt idx="170">
                  <c:v>3.7313432835820892</c:v>
                </c:pt>
                <c:pt idx="171">
                  <c:v>6.666666666666667</c:v>
                </c:pt>
                <c:pt idx="172">
                  <c:v>7.2289156626506017</c:v>
                </c:pt>
                <c:pt idx="173">
                  <c:v>7.4324324324324325</c:v>
                </c:pt>
                <c:pt idx="174">
                  <c:v>10.909090909090908</c:v>
                </c:pt>
                <c:pt idx="175">
                  <c:v>17.857142857142858</c:v>
                </c:pt>
                <c:pt idx="176">
                  <c:v>18.562874251497004</c:v>
                </c:pt>
                <c:pt idx="177">
                  <c:v>16.666666666666664</c:v>
                </c:pt>
                <c:pt idx="178">
                  <c:v>11.76470588235294</c:v>
                </c:pt>
                <c:pt idx="179">
                  <c:v>16.455696202531644</c:v>
                </c:pt>
                <c:pt idx="180">
                  <c:v>15.625</c:v>
                </c:pt>
                <c:pt idx="181">
                  <c:v>10.919540229885058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992-4A3A-8C84-97DFE2207897}"/>
            </c:ext>
          </c:extLst>
        </c:ser>
        <c:ser>
          <c:idx val="3"/>
          <c:order val="3"/>
          <c:tx>
            <c:strRef>
              <c:f>'2019_2022'!$N$1</c:f>
              <c:strCache>
                <c:ptCount val="1"/>
                <c:pt idx="0">
                  <c:v>RSV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multiLvlStrRef>
              <c:f>'2019_2022'!$I$2:$J$191</c:f>
              <c:multiLvlStrCache>
                <c:ptCount val="190"/>
                <c:lvl>
                  <c:pt idx="0">
                    <c:v>40</c:v>
                  </c:pt>
                  <c:pt idx="1">
                    <c:v>41</c:v>
                  </c:pt>
                  <c:pt idx="2">
                    <c:v>42</c:v>
                  </c:pt>
                  <c:pt idx="3">
                    <c:v>43</c:v>
                  </c:pt>
                  <c:pt idx="4">
                    <c:v>44</c:v>
                  </c:pt>
                  <c:pt idx="5">
                    <c:v>45</c:v>
                  </c:pt>
                  <c:pt idx="6">
                    <c:v>46</c:v>
                  </c:pt>
                  <c:pt idx="7">
                    <c:v>47</c:v>
                  </c:pt>
                  <c:pt idx="8">
                    <c:v>48</c:v>
                  </c:pt>
                  <c:pt idx="9">
                    <c:v>49</c:v>
                  </c:pt>
                  <c:pt idx="10">
                    <c:v>50</c:v>
                  </c:pt>
                  <c:pt idx="11">
                    <c:v>51</c:v>
                  </c:pt>
                  <c:pt idx="12">
                    <c:v>52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  <c:pt idx="25">
                    <c:v>13</c:v>
                  </c:pt>
                  <c:pt idx="26">
                    <c:v>14</c:v>
                  </c:pt>
                  <c:pt idx="27">
                    <c:v>15</c:v>
                  </c:pt>
                  <c:pt idx="28">
                    <c:v>16</c:v>
                  </c:pt>
                  <c:pt idx="29">
                    <c:v>17</c:v>
                  </c:pt>
                  <c:pt idx="30">
                    <c:v>18</c:v>
                  </c:pt>
                  <c:pt idx="31">
                    <c:v>19</c:v>
                  </c:pt>
                  <c:pt idx="32">
                    <c:v>20</c:v>
                  </c:pt>
                  <c:pt idx="33">
                    <c:v>21</c:v>
                  </c:pt>
                  <c:pt idx="34">
                    <c:v>22</c:v>
                  </c:pt>
                  <c:pt idx="35">
                    <c:v>23</c:v>
                  </c:pt>
                  <c:pt idx="36">
                    <c:v>24</c:v>
                  </c:pt>
                  <c:pt idx="37">
                    <c:v>25</c:v>
                  </c:pt>
                  <c:pt idx="38">
                    <c:v>26</c:v>
                  </c:pt>
                  <c:pt idx="39">
                    <c:v>27</c:v>
                  </c:pt>
                  <c:pt idx="40">
                    <c:v>28</c:v>
                  </c:pt>
                  <c:pt idx="41">
                    <c:v>29</c:v>
                  </c:pt>
                  <c:pt idx="42">
                    <c:v>30</c:v>
                  </c:pt>
                  <c:pt idx="43">
                    <c:v>31</c:v>
                  </c:pt>
                  <c:pt idx="44">
                    <c:v>32</c:v>
                  </c:pt>
                  <c:pt idx="45">
                    <c:v>33</c:v>
                  </c:pt>
                  <c:pt idx="46">
                    <c:v>34</c:v>
                  </c:pt>
                  <c:pt idx="47">
                    <c:v>35</c:v>
                  </c:pt>
                  <c:pt idx="48">
                    <c:v>36</c:v>
                  </c:pt>
                  <c:pt idx="49">
                    <c:v>37</c:v>
                  </c:pt>
                  <c:pt idx="50">
                    <c:v>38</c:v>
                  </c:pt>
                  <c:pt idx="51">
                    <c:v>39</c:v>
                  </c:pt>
                  <c:pt idx="52">
                    <c:v>40</c:v>
                  </c:pt>
                  <c:pt idx="53">
                    <c:v>41</c:v>
                  </c:pt>
                  <c:pt idx="54">
                    <c:v>42</c:v>
                  </c:pt>
                  <c:pt idx="55">
                    <c:v>43</c:v>
                  </c:pt>
                  <c:pt idx="56">
                    <c:v>44</c:v>
                  </c:pt>
                  <c:pt idx="57">
                    <c:v>45</c:v>
                  </c:pt>
                  <c:pt idx="58">
                    <c:v>46</c:v>
                  </c:pt>
                  <c:pt idx="59">
                    <c:v>47</c:v>
                  </c:pt>
                  <c:pt idx="60">
                    <c:v>48</c:v>
                  </c:pt>
                  <c:pt idx="61">
                    <c:v>49</c:v>
                  </c:pt>
                  <c:pt idx="62">
                    <c:v>50</c:v>
                  </c:pt>
                  <c:pt idx="63">
                    <c:v>51</c:v>
                  </c:pt>
                  <c:pt idx="64">
                    <c:v>52</c:v>
                  </c:pt>
                  <c:pt idx="65">
                    <c:v>53</c:v>
                  </c:pt>
                  <c:pt idx="66">
                    <c:v>1</c:v>
                  </c:pt>
                  <c:pt idx="67">
                    <c:v>2</c:v>
                  </c:pt>
                  <c:pt idx="68">
                    <c:v>3</c:v>
                  </c:pt>
                  <c:pt idx="69">
                    <c:v>4</c:v>
                  </c:pt>
                  <c:pt idx="70">
                    <c:v>5</c:v>
                  </c:pt>
                  <c:pt idx="71">
                    <c:v>6</c:v>
                  </c:pt>
                  <c:pt idx="72">
                    <c:v>7</c:v>
                  </c:pt>
                  <c:pt idx="73">
                    <c:v>8</c:v>
                  </c:pt>
                  <c:pt idx="74">
                    <c:v>9</c:v>
                  </c:pt>
                  <c:pt idx="75">
                    <c:v>10</c:v>
                  </c:pt>
                  <c:pt idx="76">
                    <c:v>11</c:v>
                  </c:pt>
                  <c:pt idx="77">
                    <c:v>12</c:v>
                  </c:pt>
                  <c:pt idx="78">
                    <c:v>13</c:v>
                  </c:pt>
                  <c:pt idx="79">
                    <c:v>14</c:v>
                  </c:pt>
                  <c:pt idx="80">
                    <c:v>15</c:v>
                  </c:pt>
                  <c:pt idx="81">
                    <c:v>16</c:v>
                  </c:pt>
                  <c:pt idx="82">
                    <c:v>17</c:v>
                  </c:pt>
                  <c:pt idx="83">
                    <c:v>18</c:v>
                  </c:pt>
                  <c:pt idx="84">
                    <c:v>19</c:v>
                  </c:pt>
                  <c:pt idx="85">
                    <c:v>20</c:v>
                  </c:pt>
                  <c:pt idx="86">
                    <c:v>21</c:v>
                  </c:pt>
                  <c:pt idx="87">
                    <c:v>22</c:v>
                  </c:pt>
                  <c:pt idx="88">
                    <c:v>23</c:v>
                  </c:pt>
                  <c:pt idx="89">
                    <c:v>24</c:v>
                  </c:pt>
                  <c:pt idx="90">
                    <c:v>25</c:v>
                  </c:pt>
                  <c:pt idx="91">
                    <c:v>26</c:v>
                  </c:pt>
                  <c:pt idx="92">
                    <c:v>27</c:v>
                  </c:pt>
                  <c:pt idx="93">
                    <c:v>28</c:v>
                  </c:pt>
                  <c:pt idx="94">
                    <c:v>29</c:v>
                  </c:pt>
                  <c:pt idx="95">
                    <c:v>30</c:v>
                  </c:pt>
                  <c:pt idx="96">
                    <c:v>31</c:v>
                  </c:pt>
                  <c:pt idx="97">
                    <c:v>32</c:v>
                  </c:pt>
                  <c:pt idx="98">
                    <c:v>33</c:v>
                  </c:pt>
                  <c:pt idx="99">
                    <c:v>34</c:v>
                  </c:pt>
                  <c:pt idx="100">
                    <c:v>35</c:v>
                  </c:pt>
                  <c:pt idx="101">
                    <c:v>36</c:v>
                  </c:pt>
                  <c:pt idx="102">
                    <c:v>37</c:v>
                  </c:pt>
                  <c:pt idx="103">
                    <c:v>38</c:v>
                  </c:pt>
                  <c:pt idx="104">
                    <c:v>39</c:v>
                  </c:pt>
                  <c:pt idx="105">
                    <c:v>40</c:v>
                  </c:pt>
                  <c:pt idx="106">
                    <c:v>41</c:v>
                  </c:pt>
                  <c:pt idx="107">
                    <c:v>42</c:v>
                  </c:pt>
                  <c:pt idx="108">
                    <c:v>43</c:v>
                  </c:pt>
                  <c:pt idx="109">
                    <c:v>44</c:v>
                  </c:pt>
                  <c:pt idx="110">
                    <c:v>45</c:v>
                  </c:pt>
                  <c:pt idx="111">
                    <c:v>46</c:v>
                  </c:pt>
                  <c:pt idx="112">
                    <c:v>47</c:v>
                  </c:pt>
                  <c:pt idx="113">
                    <c:v>48</c:v>
                  </c:pt>
                  <c:pt idx="114">
                    <c:v>49</c:v>
                  </c:pt>
                  <c:pt idx="115">
                    <c:v>50</c:v>
                  </c:pt>
                  <c:pt idx="116">
                    <c:v>51</c:v>
                  </c:pt>
                  <c:pt idx="117">
                    <c:v>52</c:v>
                  </c:pt>
                  <c:pt idx="118">
                    <c:v>1</c:v>
                  </c:pt>
                  <c:pt idx="119">
                    <c:v>2</c:v>
                  </c:pt>
                  <c:pt idx="120">
                    <c:v>3</c:v>
                  </c:pt>
                  <c:pt idx="121">
                    <c:v>4</c:v>
                  </c:pt>
                  <c:pt idx="122">
                    <c:v>5</c:v>
                  </c:pt>
                  <c:pt idx="123">
                    <c:v>6</c:v>
                  </c:pt>
                  <c:pt idx="124">
                    <c:v>7</c:v>
                  </c:pt>
                  <c:pt idx="125">
                    <c:v>8</c:v>
                  </c:pt>
                  <c:pt idx="126">
                    <c:v>9</c:v>
                  </c:pt>
                  <c:pt idx="127">
                    <c:v>10</c:v>
                  </c:pt>
                  <c:pt idx="128">
                    <c:v>11</c:v>
                  </c:pt>
                  <c:pt idx="129">
                    <c:v>12</c:v>
                  </c:pt>
                  <c:pt idx="130">
                    <c:v>13</c:v>
                  </c:pt>
                  <c:pt idx="131">
                    <c:v>14</c:v>
                  </c:pt>
                  <c:pt idx="132">
                    <c:v>15</c:v>
                  </c:pt>
                  <c:pt idx="133">
                    <c:v>16</c:v>
                  </c:pt>
                  <c:pt idx="134">
                    <c:v>17</c:v>
                  </c:pt>
                  <c:pt idx="135">
                    <c:v>18</c:v>
                  </c:pt>
                  <c:pt idx="136">
                    <c:v>19</c:v>
                  </c:pt>
                  <c:pt idx="137">
                    <c:v>20</c:v>
                  </c:pt>
                  <c:pt idx="138">
                    <c:v>21</c:v>
                  </c:pt>
                  <c:pt idx="139">
                    <c:v>22</c:v>
                  </c:pt>
                  <c:pt idx="140">
                    <c:v>23</c:v>
                  </c:pt>
                  <c:pt idx="141">
                    <c:v>24</c:v>
                  </c:pt>
                  <c:pt idx="142">
                    <c:v>25</c:v>
                  </c:pt>
                  <c:pt idx="143">
                    <c:v>26</c:v>
                  </c:pt>
                  <c:pt idx="144">
                    <c:v>27</c:v>
                  </c:pt>
                  <c:pt idx="145">
                    <c:v>28</c:v>
                  </c:pt>
                  <c:pt idx="146">
                    <c:v>29</c:v>
                  </c:pt>
                  <c:pt idx="147">
                    <c:v>30</c:v>
                  </c:pt>
                  <c:pt idx="148">
                    <c:v>31</c:v>
                  </c:pt>
                  <c:pt idx="149">
                    <c:v>32</c:v>
                  </c:pt>
                  <c:pt idx="150">
                    <c:v>33</c:v>
                  </c:pt>
                  <c:pt idx="151">
                    <c:v>34</c:v>
                  </c:pt>
                  <c:pt idx="152">
                    <c:v>35</c:v>
                  </c:pt>
                  <c:pt idx="153">
                    <c:v>36</c:v>
                  </c:pt>
                  <c:pt idx="154">
                    <c:v>37</c:v>
                  </c:pt>
                  <c:pt idx="155">
                    <c:v>38</c:v>
                  </c:pt>
                  <c:pt idx="156">
                    <c:v>39</c:v>
                  </c:pt>
                  <c:pt idx="157">
                    <c:v>40</c:v>
                  </c:pt>
                  <c:pt idx="158">
                    <c:v>41</c:v>
                  </c:pt>
                  <c:pt idx="159">
                    <c:v>42</c:v>
                  </c:pt>
                  <c:pt idx="160">
                    <c:v>43</c:v>
                  </c:pt>
                  <c:pt idx="161">
                    <c:v>44</c:v>
                  </c:pt>
                  <c:pt idx="162">
                    <c:v>45</c:v>
                  </c:pt>
                  <c:pt idx="163">
                    <c:v>46</c:v>
                  </c:pt>
                  <c:pt idx="164">
                    <c:v>47</c:v>
                  </c:pt>
                  <c:pt idx="165">
                    <c:v>48</c:v>
                  </c:pt>
                  <c:pt idx="166">
                    <c:v>49</c:v>
                  </c:pt>
                  <c:pt idx="167">
                    <c:v>50</c:v>
                  </c:pt>
                  <c:pt idx="168">
                    <c:v>51</c:v>
                  </c:pt>
                  <c:pt idx="169">
                    <c:v>52</c:v>
                  </c:pt>
                  <c:pt idx="170">
                    <c:v>1</c:v>
                  </c:pt>
                  <c:pt idx="171">
                    <c:v>2</c:v>
                  </c:pt>
                  <c:pt idx="172">
                    <c:v>3</c:v>
                  </c:pt>
                  <c:pt idx="173">
                    <c:v>4</c:v>
                  </c:pt>
                  <c:pt idx="174">
                    <c:v>5</c:v>
                  </c:pt>
                  <c:pt idx="175">
                    <c:v>6</c:v>
                  </c:pt>
                  <c:pt idx="176">
                    <c:v>7</c:v>
                  </c:pt>
                  <c:pt idx="177">
                    <c:v>8</c:v>
                  </c:pt>
                  <c:pt idx="178">
                    <c:v>9</c:v>
                  </c:pt>
                  <c:pt idx="179">
                    <c:v>10</c:v>
                  </c:pt>
                  <c:pt idx="180">
                    <c:v>11</c:v>
                  </c:pt>
                  <c:pt idx="181">
                    <c:v>12</c:v>
                  </c:pt>
                  <c:pt idx="182">
                    <c:v>13</c:v>
                  </c:pt>
                  <c:pt idx="183">
                    <c:v>14</c:v>
                  </c:pt>
                  <c:pt idx="184">
                    <c:v>15</c:v>
                  </c:pt>
                  <c:pt idx="185">
                    <c:v>16</c:v>
                  </c:pt>
                  <c:pt idx="186">
                    <c:v>17</c:v>
                  </c:pt>
                  <c:pt idx="187">
                    <c:v>18</c:v>
                  </c:pt>
                  <c:pt idx="188">
                    <c:v>19</c:v>
                  </c:pt>
                  <c:pt idx="189">
                    <c:v>20</c:v>
                  </c:pt>
                </c:lvl>
                <c:lvl>
                  <c:pt idx="0">
                    <c:v>2019</c:v>
                  </c:pt>
                  <c:pt idx="13">
                    <c:v>2020</c:v>
                  </c:pt>
                  <c:pt idx="66">
                    <c:v>2021</c:v>
                  </c:pt>
                  <c:pt idx="118">
                    <c:v>2022</c:v>
                  </c:pt>
                  <c:pt idx="170">
                    <c:v>2023</c:v>
                  </c:pt>
                </c:lvl>
              </c:multiLvlStrCache>
            </c:multiLvlStrRef>
          </c:cat>
          <c:val>
            <c:numRef>
              <c:f>'2019_2022'!$N$2:$N$191</c:f>
              <c:numCache>
                <c:formatCode>General</c:formatCode>
                <c:ptCount val="19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3.16</c:v>
                </c:pt>
                <c:pt idx="8">
                  <c:v>2.94</c:v>
                </c:pt>
                <c:pt idx="9">
                  <c:v>3.81</c:v>
                </c:pt>
                <c:pt idx="10">
                  <c:v>3.01</c:v>
                </c:pt>
                <c:pt idx="11">
                  <c:v>7.69</c:v>
                </c:pt>
                <c:pt idx="12">
                  <c:v>13.04</c:v>
                </c:pt>
                <c:pt idx="13">
                  <c:v>11.63</c:v>
                </c:pt>
                <c:pt idx="14">
                  <c:v>1.75</c:v>
                </c:pt>
                <c:pt idx="15">
                  <c:v>2.04</c:v>
                </c:pt>
                <c:pt idx="16">
                  <c:v>7.49</c:v>
                </c:pt>
                <c:pt idx="17">
                  <c:v>5.39</c:v>
                </c:pt>
                <c:pt idx="18">
                  <c:v>8.2200000000000006</c:v>
                </c:pt>
                <c:pt idx="19">
                  <c:v>6.98</c:v>
                </c:pt>
                <c:pt idx="20">
                  <c:v>12.56</c:v>
                </c:pt>
                <c:pt idx="21">
                  <c:v>9.17</c:v>
                </c:pt>
                <c:pt idx="22">
                  <c:v>6.46</c:v>
                </c:pt>
                <c:pt idx="23">
                  <c:v>3.28</c:v>
                </c:pt>
                <c:pt idx="24">
                  <c:v>7.93</c:v>
                </c:pt>
                <c:pt idx="25">
                  <c:v>6.01</c:v>
                </c:pt>
                <c:pt idx="26">
                  <c:v>0.99</c:v>
                </c:pt>
                <c:pt idx="27">
                  <c:v>0</c:v>
                </c:pt>
                <c:pt idx="28">
                  <c:v>2.44</c:v>
                </c:pt>
                <c:pt idx="29">
                  <c:v>3.03</c:v>
                </c:pt>
                <c:pt idx="30">
                  <c:v>0</c:v>
                </c:pt>
                <c:pt idx="31">
                  <c:v>1.64</c:v>
                </c:pt>
                <c:pt idx="32">
                  <c:v>3.51</c:v>
                </c:pt>
                <c:pt idx="33">
                  <c:v>2.56</c:v>
                </c:pt>
                <c:pt idx="34">
                  <c:v>0</c:v>
                </c:pt>
                <c:pt idx="35">
                  <c:v>0</c:v>
                </c:pt>
                <c:pt idx="36">
                  <c:v>2.78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0.41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2.11</c:v>
                </c:pt>
                <c:pt idx="87">
                  <c:v>0</c:v>
                </c:pt>
                <c:pt idx="88">
                  <c:v>1.98</c:v>
                </c:pt>
                <c:pt idx="89">
                  <c:v>0.87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0.79</c:v>
                </c:pt>
                <c:pt idx="94">
                  <c:v>0</c:v>
                </c:pt>
                <c:pt idx="95">
                  <c:v>3.57</c:v>
                </c:pt>
                <c:pt idx="96">
                  <c:v>4.88</c:v>
                </c:pt>
                <c:pt idx="97">
                  <c:v>4.12</c:v>
                </c:pt>
                <c:pt idx="98">
                  <c:v>6.19</c:v>
                </c:pt>
                <c:pt idx="99">
                  <c:v>4.46</c:v>
                </c:pt>
                <c:pt idx="100">
                  <c:v>5.92</c:v>
                </c:pt>
                <c:pt idx="101">
                  <c:v>11.96</c:v>
                </c:pt>
                <c:pt idx="102">
                  <c:v>11.29</c:v>
                </c:pt>
                <c:pt idx="103">
                  <c:v>21.78</c:v>
                </c:pt>
                <c:pt idx="104">
                  <c:v>28.37</c:v>
                </c:pt>
                <c:pt idx="105">
                  <c:v>33.81</c:v>
                </c:pt>
                <c:pt idx="106">
                  <c:v>33.51</c:v>
                </c:pt>
                <c:pt idx="107">
                  <c:v>27.78</c:v>
                </c:pt>
                <c:pt idx="108">
                  <c:v>32.03</c:v>
                </c:pt>
                <c:pt idx="109">
                  <c:v>34.119999999999997</c:v>
                </c:pt>
                <c:pt idx="110">
                  <c:v>27.81</c:v>
                </c:pt>
                <c:pt idx="111">
                  <c:v>23.65</c:v>
                </c:pt>
                <c:pt idx="112">
                  <c:v>20.85</c:v>
                </c:pt>
                <c:pt idx="113">
                  <c:v>19.899999999999999</c:v>
                </c:pt>
                <c:pt idx="114">
                  <c:v>11.17</c:v>
                </c:pt>
                <c:pt idx="115">
                  <c:v>12.63</c:v>
                </c:pt>
                <c:pt idx="116">
                  <c:v>3.75</c:v>
                </c:pt>
                <c:pt idx="117">
                  <c:v>9.3800000000000008</c:v>
                </c:pt>
                <c:pt idx="118">
                  <c:v>3.41</c:v>
                </c:pt>
                <c:pt idx="119">
                  <c:v>1.41</c:v>
                </c:pt>
                <c:pt idx="120">
                  <c:v>2.2599999999999998</c:v>
                </c:pt>
                <c:pt idx="121">
                  <c:v>2.4500000000000002</c:v>
                </c:pt>
                <c:pt idx="122">
                  <c:v>3.82</c:v>
                </c:pt>
                <c:pt idx="123">
                  <c:v>0.66</c:v>
                </c:pt>
                <c:pt idx="124">
                  <c:v>0.65</c:v>
                </c:pt>
                <c:pt idx="125">
                  <c:v>2.99</c:v>
                </c:pt>
                <c:pt idx="126">
                  <c:v>0</c:v>
                </c:pt>
                <c:pt idx="127">
                  <c:v>1.4</c:v>
                </c:pt>
                <c:pt idx="128">
                  <c:v>0.78</c:v>
                </c:pt>
                <c:pt idx="129">
                  <c:v>1.71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1.68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2.4691358024691357</c:v>
                </c:pt>
                <c:pt idx="146">
                  <c:v>0</c:v>
                </c:pt>
                <c:pt idx="147">
                  <c:v>3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5</c:v>
                </c:pt>
                <c:pt idx="152">
                  <c:v>0</c:v>
                </c:pt>
                <c:pt idx="153">
                  <c:v>1.098901098901099</c:v>
                </c:pt>
                <c:pt idx="154">
                  <c:v>0</c:v>
                </c:pt>
                <c:pt idx="155">
                  <c:v>2.4</c:v>
                </c:pt>
                <c:pt idx="156">
                  <c:v>2.1276595744680851</c:v>
                </c:pt>
                <c:pt idx="157">
                  <c:v>2.0202020202020203</c:v>
                </c:pt>
                <c:pt idx="158">
                  <c:v>4.5112781954887211</c:v>
                </c:pt>
                <c:pt idx="159">
                  <c:v>8.695652173913043</c:v>
                </c:pt>
                <c:pt idx="160">
                  <c:v>6.4</c:v>
                </c:pt>
                <c:pt idx="161">
                  <c:v>14.64968152866242</c:v>
                </c:pt>
                <c:pt idx="162">
                  <c:v>19.230769230769234</c:v>
                </c:pt>
                <c:pt idx="163">
                  <c:v>24.23076923076923</c:v>
                </c:pt>
                <c:pt idx="164">
                  <c:v>20.123839009287924</c:v>
                </c:pt>
                <c:pt idx="165">
                  <c:v>15.702479338842975</c:v>
                </c:pt>
                <c:pt idx="166">
                  <c:v>16.857142857142858</c:v>
                </c:pt>
                <c:pt idx="167">
                  <c:v>14.084507042253522</c:v>
                </c:pt>
                <c:pt idx="168">
                  <c:v>15.841584158415841</c:v>
                </c:pt>
                <c:pt idx="169">
                  <c:v>20.37037037037037</c:v>
                </c:pt>
                <c:pt idx="170">
                  <c:v>17.910447761194028</c:v>
                </c:pt>
                <c:pt idx="171">
                  <c:v>14.545454545454545</c:v>
                </c:pt>
                <c:pt idx="172">
                  <c:v>11.445783132530121</c:v>
                </c:pt>
                <c:pt idx="173">
                  <c:v>7.4324324324324325</c:v>
                </c:pt>
                <c:pt idx="174">
                  <c:v>5.4545454545454541</c:v>
                </c:pt>
                <c:pt idx="175">
                  <c:v>7.1428571428571423</c:v>
                </c:pt>
                <c:pt idx="176">
                  <c:v>3.5928143712574849</c:v>
                </c:pt>
                <c:pt idx="177">
                  <c:v>0.69444444444444442</c:v>
                </c:pt>
                <c:pt idx="178">
                  <c:v>0</c:v>
                </c:pt>
                <c:pt idx="179">
                  <c:v>0.63291139240506333</c:v>
                </c:pt>
                <c:pt idx="180">
                  <c:v>0</c:v>
                </c:pt>
                <c:pt idx="18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992-4A3A-8C84-97DFE22078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8545320"/>
        <c:axId val="458544664"/>
      </c:lineChart>
      <c:catAx>
        <c:axId val="458545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8544664"/>
        <c:crosses val="autoZero"/>
        <c:auto val="1"/>
        <c:lblAlgn val="ctr"/>
        <c:lblOffset val="100"/>
        <c:noMultiLvlLbl val="0"/>
      </c:catAx>
      <c:valAx>
        <c:axId val="458544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Anteil</a:t>
                </a:r>
                <a:r>
                  <a:rPr lang="de-DE" baseline="0"/>
                  <a:t> an eingesandten Proben in %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1.6704631738800303E-2"/>
              <c:y val="0.185023694954797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8545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29.03.2023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29.03.2023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Nur noch wenige RSV bei 0-1, COVID-19 bei 35+; </a:t>
            </a:r>
          </a:p>
          <a:p>
            <a:r>
              <a:rPr lang="de-DE" dirty="0"/>
              <a:t>Influenza überwiegend bei den 5-14 Jährigen und jetzt auch in der AG 15-34</a:t>
            </a:r>
          </a:p>
          <a:p>
            <a:endParaRPr lang="de-DE" dirty="0"/>
          </a:p>
          <a:p>
            <a:pPr marL="0" indent="0">
              <a:buFontTx/>
              <a:buNone/>
            </a:pPr>
            <a:r>
              <a:rPr lang="de-DE" b="0" dirty="0"/>
              <a:t>Die Grafik liegt hier: </a:t>
            </a:r>
            <a:r>
              <a:rPr lang="de-DE" b="0" i="1" u="sng" dirty="0"/>
              <a:t>S:\Projekte\FG36_INV_ICOSARI\Arbeitsordner\Wochenbericht\Krisenstab-AG_separat_alleVWD\Diagnosen_Anteil</a:t>
            </a:r>
            <a:r>
              <a:rPr lang="de-DE" b="0" i="0" u="none" dirty="0"/>
              <a:t> als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Anteil_Diagnose_AG_NRZ80.png</a:t>
            </a:r>
            <a:endParaRPr lang="de-DE" b="0" i="1" u="none" dirty="0"/>
          </a:p>
          <a:p>
            <a:pPr marL="0" indent="0">
              <a:buFontTx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Zahlen finden sich im selben Ordner in der </a:t>
            </a: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 Anteile_AG.xls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889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Hohe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Fallzaheln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bei 5-14-Jährigen und erhöht bei 80+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Influenza bei 0-4-Jährigen und den 35-59-Jährigen deutlich gestiegen; Fallzahlen insgesamt eher stabil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nur in den AG 15-34 und 80+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0" indent="0">
              <a:buFontTx/>
              <a:buNone/>
            </a:pP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COVID-19/Influenza/RSV je AG: </a:t>
            </a:r>
            <a:r>
              <a:rPr lang="de-DE" b="0" i="1" u="sng" dirty="0"/>
              <a:t>S:\Projekte\FG36_INV_ICOSARI\Arbeitsordner\Wochenbericht\Krisenstab-AG_separat_alleVWD\Diagnosen_Anteil\</a:t>
            </a: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 Anteile_AG.xls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S:\Projekte\FG36_INV_ICOSARI\Arbeitsordner\Wochenbericht\Krisenstab-AG_separat_alleVWD\SARI_Intensiv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„S5_Vorsaisons_AGI…“)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</a:t>
            </a:r>
            <a:r>
              <a:rPr lang="de-DE" b="0" dirty="0"/>
              <a:t>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dirty="0">
                <a:sym typeface="Wingdings" panose="05000000000000000000" pitchFamily="2" charset="2"/>
              </a:rPr>
              <a:t>Leichter Rückgang in KW </a:t>
            </a: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12/2023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, :</a:t>
            </a:r>
            <a:r>
              <a:rPr lang="de-DE" sz="1200" b="0" dirty="0">
                <a:sym typeface="Wingdings" panose="05000000000000000000" pitchFamily="2" charset="2"/>
              </a:rPr>
              <a:t> 3,6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je 100T	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(Werte ohne Nachmeldungen: KW 11: 3,4, KW 10: 3,6, KW 9: 3,0, KW 8: 3,3, KW 7: 2,8, KW 6: 2,7 KW 5: 2,0, KW 4: 1,6, KW 3: 1,7, KW 2: 2,0, KW 1: 4,0)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2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12/2022: 25 je 100T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(Werte ohne Nachmeldungen: KW 11: 24, KW 10: 27, KW 9: 22, KW 8: 20, KW 7: 21, KW 6: 16, KW 5: 17, KW 4: 14, KW 3: 12, KW 2: 15, KW 1: 31)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Combine_scale_short_total.png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</a:t>
            </a:r>
            <a:r>
              <a:rPr lang="en-US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Combine_short_60plus.png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en-US" sz="1200" b="0" i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Daten</a:t>
            </a:r>
            <a:r>
              <a:rPr lang="en-US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liegen</a:t>
            </a:r>
            <a:r>
              <a:rPr lang="en-US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_Daten_Inzidenz.xls </a:t>
            </a:r>
            <a:r>
              <a:rPr lang="en-US" sz="1200" b="0" i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bzw</a:t>
            </a:r>
            <a:r>
              <a:rPr lang="en-US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_Inzidenz.pdf</a:t>
            </a:r>
            <a:endParaRPr lang="de-DE" sz="1200" b="0" i="1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347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Krisenstab_COVID-SARI_FB_all_Vgl2022.png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Krisenstab_Intensiv_COVID_inkl_letzte_FB_VGL2022.png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Kvielleicht_Tod_COVID_inkl_letzte_FB_VGL2022.png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gesamt: 4. -11.KW eher stabil zwischen 7,5 und 8,6 %) </a:t>
            </a: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nun sinkende Tendenz in KW12</a:t>
            </a:r>
            <a:endParaRPr lang="de-DE" sz="1200" b="0" i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i="0" dirty="0"/>
              <a:t>Höhepunkt 50. KW 2022 mit 11,1 %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 auf Grippewellen-Niveau</a:t>
            </a:r>
            <a:endParaRPr lang="de-DE" sz="1200" i="1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ARE-gesamt seit Jahreswechsel im oberen Wertebereich der vorpandemischen Jahre</a:t>
            </a:r>
          </a:p>
          <a:p>
            <a:pPr marL="171450" indent="-171450">
              <a:buFontTx/>
              <a:buChar char="-"/>
            </a:pPr>
            <a:endParaRPr lang="de-DE" sz="1200" i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de-DE" sz="1200" b="1" i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 gesamt: gesunken</a:t>
            </a:r>
            <a:r>
              <a:rPr lang="de-DE" sz="1200" b="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1,6 % (Vorwoche: 2,1 % )</a:t>
            </a:r>
            <a:endParaRPr lang="de-DE" sz="1200" i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de-DE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KonsInz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KW12/2023 im Vergleich zur Vorwoche gesunken (1527; Vorwoche:1899); 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 im Wertebereich der Vorjahre vor Pandemie zur 12. KW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allen AG gesunken</a:t>
            </a:r>
          </a:p>
          <a:p>
            <a:pPr marL="171450" lvl="0" indent="-171450">
              <a:buFontTx/>
              <a:buChar char="-"/>
            </a:pPr>
            <a:endParaRPr lang="de-DE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 (insgesamt) und nach AGI-Regionen: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\\rki.local\daten\Projekte\FG36_AGI\Wochenberichte\Berichterstellung\Saison_2022_23\Woche_12_2023\KI_2015_2023-03-28.xlsx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Pivot Chart KI“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 nach AGI-Regionen filterbar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nachdem es ab KW 4/2023 zu einem Anstieg der Anzahl der Arztkonsultationen wegen COVID-ARE kam, wird seit KW 10/2023 wieder ein Rückgang der Werte beobachtet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KI_AREFC_U071FC_all_Lagebericht.png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nachdem es ab KW 4/2023 zu einem Anstieg der Anzahl der Arztkonsultationen wegen COVID-ARE kam, wird seit KW 10/2023 wieder ein Rückgang der Werte beobachtet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zuletzt verzeichnete Anstieg und Rückgang der Werte betrifft insbesondere die Erwachsenen, Anzahl der Arztkonsultationen wegen COVID-ARE bei den Kindern seit vielen Wochen auf niedrigem Niveau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 Vergleich zur Vorwoche sind die Werte in allen Altersgruppen gesunken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KI_AREFC_U071FC_XXX_Lagebericht.png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seit der 3.KW 2023 weitestgehend stabil. Die Anzahl der SARI mit Intensivbehandlung ist seit KW 9 ebenfalls stabil.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Werte liegen aktuell im Bereich der Saison 2021/22 und damit etwas unter den Werten der vorpandemischen Jahre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Grafiken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Krisenstab_SARI_Inz_S5.png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Krisenstab_SARI_ICU_Inz_S5.png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Daten zu den Inzidenzen liegen hier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einer Excel File  </a:t>
            </a:r>
            <a:r>
              <a:rPr lang="de-DE" sz="120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_Daten_Inzidenz.xls</a:t>
            </a:r>
            <a:endParaRPr lang="de-DE" i="1" u="non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seit der 3.KW 2023 weitestgehend stabil. Die Anzahl der SARI mit Intensivbehandlung ist seit KW 9 ebenfalls stabil.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Werte liegen aktuell im Bereich der Saison 2021/22 und damit etwas unter den Werten der vorpandemischen Jahre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Grafiken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Krisenstab_SARI_Inz_S5.png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Krisenstab_SARI_ICU_Inz_S5.png</a:t>
            </a:r>
            <a:r>
              <a:rPr lang="de-DE" sz="120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sowie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Krisenstab_SARI_Tod_Inz_S5.png</a:t>
            </a:r>
            <a:r>
              <a:rPr lang="de-DE" sz="120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de-DE" sz="1200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Daten zu den Inzidenzen liegen hier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einer Excel File  </a:t>
            </a:r>
            <a:r>
              <a:rPr lang="de-DE" sz="120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_Daten_Inzidenz.xls</a:t>
            </a:r>
            <a:endParaRPr lang="de-DE" i="1" u="non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140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krankheitsspezifischer Diagnosen </a:t>
            </a:r>
            <a:r>
              <a:rPr lang="de-DE" b="0" dirty="0"/>
              <a:t>an SARI und an SARI mit Intensivbehandlung </a:t>
            </a:r>
            <a:r>
              <a:rPr lang="de-DE" b="1" dirty="0"/>
              <a:t>weitestgehend stabil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0" dirty="0"/>
              <a:t>Die Grafiken liegen hier: </a:t>
            </a:r>
            <a:r>
              <a:rPr lang="de-DE" b="0" i="1" u="sng" dirty="0"/>
              <a:t>S:\Projekte\FG36_INV_ICOSARI\Arbeitsordner\Wochenbericht\Krisenstab-AG_separat_alleVWD\Diagnosen_Anteil</a:t>
            </a:r>
            <a:r>
              <a:rPr lang="de-DE" b="0" i="0" u="none" dirty="0"/>
              <a:t> als </a:t>
            </a:r>
            <a:r>
              <a:rPr lang="de-DE" b="0" i="1" u="none" dirty="0"/>
              <a:t>Anteil_Diagnose_Verlauf_gesamt_ab_40KW2022.png und Anteil_Diagnose_Verlauf_gesamt_INTENSIV_ab_40KW2022.png</a:t>
            </a:r>
          </a:p>
          <a:p>
            <a:pPr marL="0" indent="0">
              <a:buFontTx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Zahlen finden sich im selben Ordner in der </a:t>
            </a: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 Anteile_AG.xls</a:t>
            </a: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52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krankheitsspezifischer Diagnosen </a:t>
            </a:r>
            <a:r>
              <a:rPr lang="de-DE" b="0" dirty="0"/>
              <a:t>an SARI und an SARI mit Intensivbehandlung </a:t>
            </a:r>
            <a:r>
              <a:rPr lang="de-DE" b="1" dirty="0"/>
              <a:t>stabil</a:t>
            </a: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b="0" dirty="0"/>
              <a:t>Die Grafiken liegen hier: </a:t>
            </a:r>
            <a:r>
              <a:rPr lang="de-DE" b="0" i="1" u="sng" dirty="0"/>
              <a:t>S:\Projekte\FG36_INV_ICOSARI\Arbeitsordner\Wochenbericht\Krisenstab-AG_separat_alleVWD\Diagnosen_Anteil</a:t>
            </a:r>
            <a:r>
              <a:rPr lang="de-DE" b="0" i="0" u="none" dirty="0"/>
              <a:t> als </a:t>
            </a:r>
            <a:r>
              <a:rPr lang="de-DE" b="0" i="1" u="none" dirty="0"/>
              <a:t>Anteil_Diagnose_Verlauf_gesamt.png und Anteil_Diagnose_Verlauf_gesamt_INTENSIV.png</a:t>
            </a:r>
          </a:p>
          <a:p>
            <a:pPr marL="0" indent="0">
              <a:buFontTx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Zahlen finden sich im selben Ordner in der </a:t>
            </a: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 Anteile_AG.xls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94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luenza.rki.de/Diagrams.aspx?agiRegion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28.3.2023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D3EA5A0-D55A-409E-8D7F-683BABDEA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28.3.2023</a:t>
            </a:r>
          </a:p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0549FC-A809-45E4-BC4C-C3FA40966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C4B840-B51C-4CEB-9B02-CFCC7A72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76239B8B-8C60-4A3A-A635-1745DF2BE3D9}"/>
              </a:ext>
            </a:extLst>
          </p:cNvPr>
          <p:cNvSpPr txBox="1">
            <a:spLocks/>
          </p:cNvSpPr>
          <p:nvPr/>
        </p:nvSpPr>
        <p:spPr>
          <a:xfrm>
            <a:off x="0" y="353489"/>
            <a:ext cx="8942831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 – Diagnosecodes bei SARI-Fällen in verschiedenen Altersgruppen</a:t>
            </a:r>
          </a:p>
          <a:p>
            <a:pPr algn="ctr"/>
            <a:r>
              <a:rPr lang="de-DE" dirty="0"/>
              <a:t>12. KW 2023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DB8B454-BC40-4EA6-9DD7-1DE3F9DF3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1872"/>
            <a:ext cx="9144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45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fik 40">
            <a:extLst>
              <a:ext uri="{FF2B5EF4-FFF2-40B4-BE49-F238E27FC236}">
                <a16:creationId xmlns:a16="http://schemas.microsoft.com/office/drawing/2014/main" id="{96603463-5DAE-479E-A2B4-38EE0F481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122" y="726485"/>
            <a:ext cx="3600000" cy="2160000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1E0E1B6D-7151-4A1A-8DB4-5D2AA0216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870" y="2635331"/>
            <a:ext cx="360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12. KW 2023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19554"/>
            <a:ext cx="1860421" cy="195750"/>
          </a:xfrm>
        </p:spPr>
        <p:txBody>
          <a:bodyPr/>
          <a:lstStyle/>
          <a:p>
            <a:r>
              <a:rPr lang="de-DE" dirty="0"/>
              <a:t>Stand: 28.3.2023</a:t>
            </a: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AA2D7A60-AE91-4AB7-BFD5-5AB2A17D3D54}"/>
              </a:ext>
            </a:extLst>
          </p:cNvPr>
          <p:cNvCxnSpPr>
            <a:cxnSpLocks/>
          </p:cNvCxnSpPr>
          <p:nvPr/>
        </p:nvCxnSpPr>
        <p:spPr>
          <a:xfrm flipH="1">
            <a:off x="2699791" y="1529551"/>
            <a:ext cx="466473" cy="448867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091E27E1-3558-4021-852D-F80AFDA4C08B}"/>
              </a:ext>
            </a:extLst>
          </p:cNvPr>
          <p:cNvSpPr txBox="1"/>
          <p:nvPr/>
        </p:nvSpPr>
        <p:spPr>
          <a:xfrm rot="16200000">
            <a:off x="-2027862" y="3867039"/>
            <a:ext cx="5121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CAVE: sehr geringe Fallzahlen bei 5- bis 34-Jährigen!!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7EF3B02-B03F-4452-B6C8-4F0E649C8C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514" y="744652"/>
            <a:ext cx="3600000" cy="21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38720DA-A692-450D-AE7B-973EA65F23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887" y="2527594"/>
            <a:ext cx="3560591" cy="2136354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9B97F84-6546-497B-ACBD-0FA4494B7F2D}"/>
              </a:ext>
            </a:extLst>
          </p:cNvPr>
          <p:cNvGrpSpPr/>
          <p:nvPr/>
        </p:nvGrpSpPr>
        <p:grpSpPr>
          <a:xfrm>
            <a:off x="2551945" y="2925886"/>
            <a:ext cx="2472771" cy="587164"/>
            <a:chOff x="2551945" y="2925886"/>
            <a:chExt cx="2472771" cy="587164"/>
          </a:xfrm>
        </p:grpSpPr>
        <p:cxnSp>
          <p:nvCxnSpPr>
            <p:cNvPr id="31" name="Gerade Verbindung mit Pfeil 30">
              <a:extLst>
                <a:ext uri="{FF2B5EF4-FFF2-40B4-BE49-F238E27FC236}">
                  <a16:creationId xmlns:a16="http://schemas.microsoft.com/office/drawing/2014/main" id="{1305FE3D-EBE3-4AA8-83F5-D306E155C7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33027" y="3193327"/>
              <a:ext cx="266147" cy="319723"/>
            </a:xfrm>
            <a:prstGeom prst="straightConnector1">
              <a:avLst/>
            </a:prstGeom>
            <a:ln>
              <a:solidFill>
                <a:srgbClr val="E22B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75E19EA1-A77C-4F09-AAFB-87273313F7E4}"/>
                </a:ext>
              </a:extLst>
            </p:cNvPr>
            <p:cNvSpPr txBox="1"/>
            <p:nvPr/>
          </p:nvSpPr>
          <p:spPr>
            <a:xfrm>
              <a:off x="2551945" y="2925886"/>
              <a:ext cx="2472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rgbClr val="E22B00"/>
                  </a:solidFill>
                </a:rPr>
                <a:t>39 % Influenza</a:t>
              </a:r>
              <a:endParaRPr lang="de-DE" sz="1400" dirty="0">
                <a:solidFill>
                  <a:srgbClr val="E22B00"/>
                </a:solidFill>
              </a:endParaRP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3478FD7-27EB-463B-9B61-E68F50CEF362}"/>
              </a:ext>
            </a:extLst>
          </p:cNvPr>
          <p:cNvGrpSpPr/>
          <p:nvPr/>
        </p:nvGrpSpPr>
        <p:grpSpPr>
          <a:xfrm>
            <a:off x="2698885" y="1035631"/>
            <a:ext cx="2037743" cy="841898"/>
            <a:chOff x="2698885" y="1035631"/>
            <a:chExt cx="2037743" cy="841898"/>
          </a:xfrm>
        </p:grpSpPr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9451105E-4F19-48CF-A6CD-9F03C1FCC781}"/>
                </a:ext>
              </a:extLst>
            </p:cNvPr>
            <p:cNvSpPr txBox="1"/>
            <p:nvPr/>
          </p:nvSpPr>
          <p:spPr>
            <a:xfrm>
              <a:off x="2698885" y="1035631"/>
              <a:ext cx="2037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u="sng" dirty="0">
                  <a:solidFill>
                    <a:srgbClr val="E22B00"/>
                  </a:solidFill>
                </a:rPr>
                <a:t>16 % Influenza</a:t>
              </a:r>
              <a:r>
                <a:rPr lang="de-DE" sz="1400" dirty="0">
                  <a:solidFill>
                    <a:srgbClr val="E22B00"/>
                  </a:solidFill>
                </a:rPr>
                <a:t>, 6 % RSV, </a:t>
              </a:r>
            </a:p>
            <a:p>
              <a:r>
                <a:rPr lang="de-DE" sz="1400" dirty="0">
                  <a:solidFill>
                    <a:srgbClr val="E22B00"/>
                  </a:solidFill>
                </a:rPr>
                <a:t>	       6 % COVID-19 	</a:t>
              </a:r>
            </a:p>
          </p:txBody>
        </p:sp>
        <p:cxnSp>
          <p:nvCxnSpPr>
            <p:cNvPr id="37" name="Gerade Verbindung mit Pfeil 36">
              <a:extLst>
                <a:ext uri="{FF2B5EF4-FFF2-40B4-BE49-F238E27FC236}">
                  <a16:creationId xmlns:a16="http://schemas.microsoft.com/office/drawing/2014/main" id="{ECD015BB-F2BF-4840-B992-1F84DA4B2E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73987" y="1333830"/>
              <a:ext cx="373931" cy="543699"/>
            </a:xfrm>
            <a:prstGeom prst="straightConnector1">
              <a:avLst/>
            </a:prstGeom>
            <a:ln>
              <a:solidFill>
                <a:srgbClr val="E22B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Grafik 37">
            <a:extLst>
              <a:ext uri="{FF2B5EF4-FFF2-40B4-BE49-F238E27FC236}">
                <a16:creationId xmlns:a16="http://schemas.microsoft.com/office/drawing/2014/main" id="{734DF6EE-3EAA-4BE9-93E8-B2F5E46043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852" y="4429039"/>
            <a:ext cx="3600000" cy="2160000"/>
          </a:xfrm>
          <a:prstGeom prst="rect">
            <a:avLst/>
          </a:prstGeom>
        </p:spPr>
      </p:pic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AA78A301-EA87-49F2-B70A-4D83A698C2CF}"/>
              </a:ext>
            </a:extLst>
          </p:cNvPr>
          <p:cNvGrpSpPr/>
          <p:nvPr/>
        </p:nvGrpSpPr>
        <p:grpSpPr>
          <a:xfrm>
            <a:off x="2551946" y="4685183"/>
            <a:ext cx="2549168" cy="838987"/>
            <a:chOff x="2551946" y="4685183"/>
            <a:chExt cx="2549168" cy="838987"/>
          </a:xfrm>
        </p:grpSpPr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B4FA79E7-1964-4336-B5D2-3E966168AB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73987" y="5053540"/>
              <a:ext cx="290115" cy="470630"/>
            </a:xfrm>
            <a:prstGeom prst="straightConnector1">
              <a:avLst/>
            </a:prstGeom>
            <a:ln>
              <a:solidFill>
                <a:srgbClr val="E22B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497AD142-6658-4782-B806-88E8356DE031}"/>
                </a:ext>
              </a:extLst>
            </p:cNvPr>
            <p:cNvSpPr txBox="1"/>
            <p:nvPr/>
          </p:nvSpPr>
          <p:spPr>
            <a:xfrm>
              <a:off x="2551946" y="4685183"/>
              <a:ext cx="2549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rgbClr val="E22B00"/>
                  </a:solidFill>
                </a:rPr>
                <a:t>35 % Influenza</a:t>
              </a:r>
              <a:r>
                <a:rPr lang="de-DE" sz="1400" dirty="0">
                  <a:solidFill>
                    <a:srgbClr val="E22B00"/>
                  </a:solidFill>
                </a:rPr>
                <a:t>, 6 % COVID-19</a:t>
              </a:r>
              <a:r>
                <a:rPr lang="de-DE" sz="1400" i="1" dirty="0">
                  <a:solidFill>
                    <a:srgbClr val="E22B00"/>
                  </a:solidFill>
                </a:rPr>
                <a:t>	</a:t>
              </a:r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D7F7CE6E-D916-4CA2-BD36-46A145171067}"/>
              </a:ext>
            </a:extLst>
          </p:cNvPr>
          <p:cNvGrpSpPr/>
          <p:nvPr/>
        </p:nvGrpSpPr>
        <p:grpSpPr>
          <a:xfrm>
            <a:off x="6520330" y="968387"/>
            <a:ext cx="2914606" cy="999414"/>
            <a:chOff x="6520330" y="968387"/>
            <a:chExt cx="2914606" cy="999414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DACED08D-7A14-49AB-AA95-E619D6D2DC51}"/>
                </a:ext>
              </a:extLst>
            </p:cNvPr>
            <p:cNvSpPr txBox="1"/>
            <p:nvPr/>
          </p:nvSpPr>
          <p:spPr>
            <a:xfrm>
              <a:off x="6520330" y="968387"/>
              <a:ext cx="2914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u="sng" dirty="0">
                  <a:solidFill>
                    <a:srgbClr val="E22B00"/>
                  </a:solidFill>
                </a:rPr>
                <a:t>17 % COVID-19</a:t>
              </a:r>
              <a:r>
                <a:rPr lang="de-DE" sz="1400" dirty="0">
                  <a:solidFill>
                    <a:srgbClr val="E22B00"/>
                  </a:solidFill>
                </a:rPr>
                <a:t>, 4 % Influenza</a:t>
              </a:r>
            </a:p>
          </p:txBody>
        </p:sp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D82D4917-DB03-45F2-A858-0A81007DA6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5499" y="1275705"/>
              <a:ext cx="137624" cy="692096"/>
            </a:xfrm>
            <a:prstGeom prst="straightConnector1">
              <a:avLst/>
            </a:prstGeom>
            <a:ln>
              <a:solidFill>
                <a:srgbClr val="E22B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058B7281-403E-4C4B-9F17-862559D5BD6E}"/>
              </a:ext>
            </a:extLst>
          </p:cNvPr>
          <p:cNvGrpSpPr/>
          <p:nvPr/>
        </p:nvGrpSpPr>
        <p:grpSpPr>
          <a:xfrm>
            <a:off x="6865485" y="2883284"/>
            <a:ext cx="3116682" cy="859982"/>
            <a:chOff x="6865485" y="2883284"/>
            <a:chExt cx="3116682" cy="859982"/>
          </a:xfrm>
        </p:grpSpPr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91D7FBB8-08F9-457F-9F55-9AB784863649}"/>
                </a:ext>
              </a:extLst>
            </p:cNvPr>
            <p:cNvSpPr txBox="1"/>
            <p:nvPr/>
          </p:nvSpPr>
          <p:spPr>
            <a:xfrm>
              <a:off x="6865485" y="2883284"/>
              <a:ext cx="31166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rgbClr val="E22B00"/>
                  </a:solidFill>
                </a:rPr>
                <a:t>28 % COVID-19</a:t>
              </a:r>
              <a:endParaRPr lang="de-DE" sz="1400" dirty="0">
                <a:solidFill>
                  <a:srgbClr val="E22B00"/>
                </a:solidFill>
              </a:endParaRPr>
            </a:p>
          </p:txBody>
        </p:sp>
        <p:cxnSp>
          <p:nvCxnSpPr>
            <p:cNvPr id="33" name="Gerade Verbindung mit Pfeil 32">
              <a:extLst>
                <a:ext uri="{FF2B5EF4-FFF2-40B4-BE49-F238E27FC236}">
                  <a16:creationId xmlns:a16="http://schemas.microsoft.com/office/drawing/2014/main" id="{1F06B6D1-416F-40FE-9C1B-F81B5F6744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47428" y="3282834"/>
              <a:ext cx="152097" cy="460432"/>
            </a:xfrm>
            <a:prstGeom prst="straightConnector1">
              <a:avLst/>
            </a:prstGeom>
            <a:ln>
              <a:solidFill>
                <a:srgbClr val="E22B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Grafik 52">
            <a:extLst>
              <a:ext uri="{FF2B5EF4-FFF2-40B4-BE49-F238E27FC236}">
                <a16:creationId xmlns:a16="http://schemas.microsoft.com/office/drawing/2014/main" id="{62935506-8A87-4C12-AC9B-1B230C9CB0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4716" y="4410734"/>
            <a:ext cx="3600000" cy="2160000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73DD7337-102D-4CD1-8955-23D8BA4ECBF1}"/>
              </a:ext>
            </a:extLst>
          </p:cNvPr>
          <p:cNvGrpSpPr/>
          <p:nvPr/>
        </p:nvGrpSpPr>
        <p:grpSpPr>
          <a:xfrm>
            <a:off x="6935499" y="4639016"/>
            <a:ext cx="3287987" cy="754787"/>
            <a:chOff x="6935499" y="4639016"/>
            <a:chExt cx="3287987" cy="754787"/>
          </a:xfrm>
        </p:grpSpPr>
        <p:cxnSp>
          <p:nvCxnSpPr>
            <p:cNvPr id="35" name="Gerade Verbindung mit Pfeil 34">
              <a:extLst>
                <a:ext uri="{FF2B5EF4-FFF2-40B4-BE49-F238E27FC236}">
                  <a16:creationId xmlns:a16="http://schemas.microsoft.com/office/drawing/2014/main" id="{677006FC-079F-4AC1-AB3F-9DA0AB90E2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68314" y="5004049"/>
              <a:ext cx="176271" cy="389754"/>
            </a:xfrm>
            <a:prstGeom prst="straightConnector1">
              <a:avLst/>
            </a:prstGeom>
            <a:ln>
              <a:solidFill>
                <a:srgbClr val="E22B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0F7635EF-5D40-43C2-B708-66AF5C24D8AA}"/>
                </a:ext>
              </a:extLst>
            </p:cNvPr>
            <p:cNvSpPr txBox="1"/>
            <p:nvPr/>
          </p:nvSpPr>
          <p:spPr>
            <a:xfrm>
              <a:off x="6935499" y="4639016"/>
              <a:ext cx="32879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rgbClr val="E22B00"/>
                  </a:solidFill>
                </a:rPr>
                <a:t>34 % COVID-19</a:t>
              </a:r>
              <a:endParaRPr lang="de-DE" sz="1400" dirty="0">
                <a:solidFill>
                  <a:srgbClr val="E22B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3061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12. KW 2023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/>
              <a:t>Stand: 28.3.2023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418D2BC-D81B-4C6B-8C35-AA26722DF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72" y="700267"/>
            <a:ext cx="3600000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83B0718-576D-4393-961A-9C4B10BE0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223" y="2593864"/>
            <a:ext cx="3600000" cy="21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9BA9E7A-B6AC-4C93-805A-5DE62A202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572" y="4516154"/>
            <a:ext cx="3600000" cy="2160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37061755-559E-4D51-A292-CD0D654BBC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8380" y="755994"/>
            <a:ext cx="3600000" cy="2160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EB13BC03-6A0F-496F-BC85-4AAC395AB2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8380" y="2636074"/>
            <a:ext cx="3600000" cy="2160000"/>
          </a:xfrm>
          <a:prstGeom prst="rect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3080F0F-EDA1-4559-B19F-98E7B4A35AC5}"/>
              </a:ext>
            </a:extLst>
          </p:cNvPr>
          <p:cNvGrpSpPr/>
          <p:nvPr/>
        </p:nvGrpSpPr>
        <p:grpSpPr>
          <a:xfrm>
            <a:off x="7022477" y="3009771"/>
            <a:ext cx="2514600" cy="805433"/>
            <a:chOff x="6978734" y="3033459"/>
            <a:chExt cx="2514600" cy="805433"/>
          </a:xfrm>
        </p:grpSpPr>
        <p:cxnSp>
          <p:nvCxnSpPr>
            <p:cNvPr id="22" name="Gerade Verbindung mit Pfeil 21">
              <a:extLst>
                <a:ext uri="{FF2B5EF4-FFF2-40B4-BE49-F238E27FC236}">
                  <a16:creationId xmlns:a16="http://schemas.microsoft.com/office/drawing/2014/main" id="{94149CA5-063A-46CD-89DF-1BFEB4CB8A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8734" y="3431772"/>
              <a:ext cx="158980" cy="40712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9D58B0E7-1A44-4E29-A658-BC201C489280}"/>
                </a:ext>
              </a:extLst>
            </p:cNvPr>
            <p:cNvSpPr txBox="1"/>
            <p:nvPr/>
          </p:nvSpPr>
          <p:spPr>
            <a:xfrm>
              <a:off x="6978734" y="3033459"/>
              <a:ext cx="251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i="1" dirty="0">
                  <a:solidFill>
                    <a:srgbClr val="E22B00"/>
                  </a:solidFill>
                </a:rPr>
                <a:t>36 % COVID-19</a:t>
              </a:r>
            </a:p>
          </p:txBody>
        </p:sp>
      </p:grpSp>
      <p:pic>
        <p:nvPicPr>
          <p:cNvPr id="29" name="Grafik 28">
            <a:extLst>
              <a:ext uri="{FF2B5EF4-FFF2-40B4-BE49-F238E27FC236}">
                <a16:creationId xmlns:a16="http://schemas.microsoft.com/office/drawing/2014/main" id="{3122BD28-7BDA-4D07-A993-871272819E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1139" y="4562670"/>
            <a:ext cx="3600000" cy="2160000"/>
          </a:xfrm>
          <a:prstGeom prst="rect">
            <a:avLst/>
          </a:prstGeom>
        </p:spPr>
      </p:pic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A4225104-28F9-413A-B1F0-6DF9F124F832}"/>
              </a:ext>
            </a:extLst>
          </p:cNvPr>
          <p:cNvGrpSpPr/>
          <p:nvPr/>
        </p:nvGrpSpPr>
        <p:grpSpPr>
          <a:xfrm>
            <a:off x="6917698" y="4913539"/>
            <a:ext cx="2514600" cy="831123"/>
            <a:chOff x="6814161" y="5027850"/>
            <a:chExt cx="2514600" cy="831123"/>
          </a:xfrm>
        </p:grpSpPr>
        <p:cxnSp>
          <p:nvCxnSpPr>
            <p:cNvPr id="20" name="Gerade Verbindung mit Pfeil 19">
              <a:extLst>
                <a:ext uri="{FF2B5EF4-FFF2-40B4-BE49-F238E27FC236}">
                  <a16:creationId xmlns:a16="http://schemas.microsoft.com/office/drawing/2014/main" id="{71624831-57A2-487C-8ABA-D4BFC4EE2A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8734" y="5422202"/>
              <a:ext cx="158980" cy="43677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FCBB3FB2-F230-4BBB-B86D-B46FDDCCFD96}"/>
                </a:ext>
              </a:extLst>
            </p:cNvPr>
            <p:cNvSpPr txBox="1"/>
            <p:nvPr/>
          </p:nvSpPr>
          <p:spPr>
            <a:xfrm>
              <a:off x="6814161" y="5027850"/>
              <a:ext cx="251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i="1" dirty="0">
                  <a:solidFill>
                    <a:srgbClr val="E22B00"/>
                  </a:solidFill>
                </a:rPr>
                <a:t>46 % COVID-19</a:t>
              </a: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D7B13259-0BFB-447E-BE7E-B12F63CBA7AE}"/>
              </a:ext>
            </a:extLst>
          </p:cNvPr>
          <p:cNvGrpSpPr/>
          <p:nvPr/>
        </p:nvGrpSpPr>
        <p:grpSpPr>
          <a:xfrm>
            <a:off x="7137714" y="1046055"/>
            <a:ext cx="2514600" cy="805433"/>
            <a:chOff x="6978734" y="3033459"/>
            <a:chExt cx="2514600" cy="805433"/>
          </a:xfrm>
        </p:grpSpPr>
        <p:cxnSp>
          <p:nvCxnSpPr>
            <p:cNvPr id="25" name="Gerade Verbindung mit Pfeil 24">
              <a:extLst>
                <a:ext uri="{FF2B5EF4-FFF2-40B4-BE49-F238E27FC236}">
                  <a16:creationId xmlns:a16="http://schemas.microsoft.com/office/drawing/2014/main" id="{7DA57174-88BA-4947-960B-75345F9D1D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8734" y="3431772"/>
              <a:ext cx="158980" cy="40712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8DB19399-83CB-4AB4-ACBE-9EEF5AB4A984}"/>
                </a:ext>
              </a:extLst>
            </p:cNvPr>
            <p:cNvSpPr txBox="1"/>
            <p:nvPr/>
          </p:nvSpPr>
          <p:spPr>
            <a:xfrm>
              <a:off x="6978734" y="3033459"/>
              <a:ext cx="251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i="1" dirty="0">
                  <a:solidFill>
                    <a:srgbClr val="E22B00"/>
                  </a:solidFill>
                </a:rPr>
                <a:t>40 % COVID-19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7829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in 2022/2023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28.3.2023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78BCC54-9598-4C82-BFB9-E4C10A98CEC9}"/>
              </a:ext>
            </a:extLst>
          </p:cNvPr>
          <p:cNvSpPr txBox="1"/>
          <p:nvPr/>
        </p:nvSpPr>
        <p:spPr>
          <a:xfrm>
            <a:off x="5926097" y="964528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3,6 COVID-SARI pro 100.000</a:t>
            </a:r>
          </a:p>
          <a:p>
            <a:endParaRPr lang="de-DE" dirty="0"/>
          </a:p>
          <a:p>
            <a:r>
              <a:rPr lang="de-DE" dirty="0"/>
              <a:t>Entspricht ca. 3.000 neuen Krankenhausaufnahmen wegen COVID-SARI in D.</a:t>
            </a:r>
            <a:endParaRPr lang="en-US" sz="14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5DB716-8E81-4CB3-BD55-AC054222D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3959"/>
            <a:ext cx="5984000" cy="26928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4005443-FE06-4059-9D59-B483B559A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57579"/>
            <a:ext cx="9144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33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Entwicklung COVID-SARI 2. KW 2023 bis 12. KW 2023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28.3.2023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6531249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384547" y="2993806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6461838" y="5068362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6ED9F27-8037-4AF9-A8EF-15D10E3D4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032" y="681901"/>
            <a:ext cx="4320000" cy="216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812D647-8EAD-4C82-92BA-A962277D5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032" y="2537788"/>
            <a:ext cx="4320000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7625F31-1C30-40B9-8412-54526DF3C4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249" y="4345557"/>
            <a:ext cx="432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01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Diagramm 33">
            <a:extLst>
              <a:ext uri="{FF2B5EF4-FFF2-40B4-BE49-F238E27FC236}">
                <a16:creationId xmlns:a16="http://schemas.microsoft.com/office/drawing/2014/main" id="{7EEAC673-F691-4A67-B7A7-7415C9E8B42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649038"/>
          <a:ext cx="91535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" name="Diagramm 34">
            <a:extLst>
              <a:ext uri="{FF2B5EF4-FFF2-40B4-BE49-F238E27FC236}">
                <a16:creationId xmlns:a16="http://schemas.microsoft.com/office/drawing/2014/main" id="{C0B06F15-1372-4B39-8BEC-C2EF49F8805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4761" y="3637312"/>
          <a:ext cx="9153524" cy="274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/>
              <a:t>28.03.2023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/>
              <a:t>Virologische Surveillance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15</a:t>
            </a:fld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E2054A2-DD66-455E-8700-C375FCDD046F}"/>
              </a:ext>
            </a:extLst>
          </p:cNvPr>
          <p:cNvSpPr txBox="1"/>
          <p:nvPr/>
        </p:nvSpPr>
        <p:spPr>
          <a:xfrm>
            <a:off x="836544" y="2098829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HKU1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670C5F57-ED43-41E8-A9AE-C93523CDB4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9948" y="2270004"/>
            <a:ext cx="457240" cy="280440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BB317062-E364-465B-80E5-A40FB2FF5CE7}"/>
              </a:ext>
            </a:extLst>
          </p:cNvPr>
          <p:cNvSpPr txBox="1"/>
          <p:nvPr/>
        </p:nvSpPr>
        <p:spPr>
          <a:xfrm>
            <a:off x="4947645" y="2048740"/>
            <a:ext cx="484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OC43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EAE81D68-A7D8-48DC-A790-E4FEC9D722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9828" y="2097385"/>
            <a:ext cx="445047" cy="286537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379F68FE-43A1-4B2A-86F6-EC71B20C1345}"/>
              </a:ext>
            </a:extLst>
          </p:cNvPr>
          <p:cNvSpPr txBox="1"/>
          <p:nvPr/>
        </p:nvSpPr>
        <p:spPr>
          <a:xfrm>
            <a:off x="8323950" y="2097385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SARS-CoV-2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9BE4C10-5DDD-4C5E-BEA2-D041E17B27AF}"/>
              </a:ext>
            </a:extLst>
          </p:cNvPr>
          <p:cNvSpPr txBox="1"/>
          <p:nvPr/>
        </p:nvSpPr>
        <p:spPr>
          <a:xfrm>
            <a:off x="8220576" y="5371675"/>
            <a:ext cx="108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A(H1N1)pdm09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C9FF2093-C11F-4734-ADCE-A7D177F602D7}"/>
              </a:ext>
            </a:extLst>
          </p:cNvPr>
          <p:cNvSpPr txBox="1"/>
          <p:nvPr/>
        </p:nvSpPr>
        <p:spPr>
          <a:xfrm>
            <a:off x="7374184" y="4362838"/>
            <a:ext cx="108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1">
                    <a:lumMod val="75000"/>
                  </a:schemeClr>
                </a:solidFill>
              </a:rPr>
              <a:t>A(H3N2)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B29A0CF-6A9D-4395-ADDE-4EAB51142FFB}"/>
              </a:ext>
            </a:extLst>
          </p:cNvPr>
          <p:cNvSpPr txBox="1"/>
          <p:nvPr/>
        </p:nvSpPr>
        <p:spPr>
          <a:xfrm>
            <a:off x="8310199" y="4815897"/>
            <a:ext cx="736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B/Victoria</a:t>
            </a:r>
          </a:p>
        </p:txBody>
      </p:sp>
    </p:spTree>
    <p:extLst>
      <p:ext uri="{BB962C8B-B14F-4D97-AF65-F5344CB8AC3E}">
        <p14:creationId xmlns:p14="http://schemas.microsoft.com/office/powerpoint/2010/main" val="583224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D9B65409-110F-445A-9172-64543E7693A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525" y="2057400"/>
          <a:ext cx="91249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/>
              <a:t>28.03.2023</a:t>
            </a:r>
            <a:endParaRPr lang="de-DE" dirty="0"/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 Surveillance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16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2B66FDD-6EA0-4584-95A7-F0C424AE9D69}"/>
              </a:ext>
            </a:extLst>
          </p:cNvPr>
          <p:cNvSpPr txBox="1"/>
          <p:nvPr/>
        </p:nvSpPr>
        <p:spPr>
          <a:xfrm>
            <a:off x="7219950" y="9600274"/>
            <a:ext cx="54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RSV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58524EB-3F59-44D8-95D6-EC894DA3E0AE}"/>
              </a:ext>
            </a:extLst>
          </p:cNvPr>
          <p:cNvSpPr txBox="1"/>
          <p:nvPr/>
        </p:nvSpPr>
        <p:spPr>
          <a:xfrm>
            <a:off x="8589790" y="3741531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HRV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1AFE69B-5899-473A-8B41-DFE61CFCD4F3}"/>
              </a:ext>
            </a:extLst>
          </p:cNvPr>
          <p:cNvSpPr txBox="1"/>
          <p:nvPr/>
        </p:nvSpPr>
        <p:spPr>
          <a:xfrm>
            <a:off x="8577229" y="3618420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HMPV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1DDD7D3-E92D-48F0-9C23-DA4E9A1E49D0}"/>
              </a:ext>
            </a:extLst>
          </p:cNvPr>
          <p:cNvSpPr txBox="1"/>
          <p:nvPr/>
        </p:nvSpPr>
        <p:spPr>
          <a:xfrm>
            <a:off x="7795150" y="3579821"/>
            <a:ext cx="385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FFC000"/>
                </a:solidFill>
              </a:rPr>
              <a:t>RSV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326E602-D899-4058-BC3E-E74283AB9940}"/>
              </a:ext>
            </a:extLst>
          </p:cNvPr>
          <p:cNvSpPr txBox="1"/>
          <p:nvPr/>
        </p:nvSpPr>
        <p:spPr>
          <a:xfrm>
            <a:off x="8589790" y="3864642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PIV</a:t>
            </a:r>
          </a:p>
        </p:txBody>
      </p:sp>
    </p:spTree>
    <p:extLst>
      <p:ext uri="{BB962C8B-B14F-4D97-AF65-F5344CB8AC3E}">
        <p14:creationId xmlns:p14="http://schemas.microsoft.com/office/powerpoint/2010/main" val="477966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D3A5FE8-5360-418D-AE33-268AA99E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28.03.2023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06D86F7-0ACC-4430-8561-1761DD731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 Surveillance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20D244-71E8-42E7-990C-3F4B82029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17</a:t>
            </a:fld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B17F4C65-6463-4470-A898-F09AC9B84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79" y="3622948"/>
            <a:ext cx="7303641" cy="275563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32BDFD1-5541-4F44-BB8E-A3A401C6C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78" y="871026"/>
            <a:ext cx="7303641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33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12. KW 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19136"/>
            <a:ext cx="1860421" cy="195750"/>
          </a:xfrm>
        </p:spPr>
        <p:txBody>
          <a:bodyPr/>
          <a:lstStyle/>
          <a:p>
            <a:r>
              <a:rPr lang="de-DE" dirty="0"/>
              <a:t>Stand: 28.3.2023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566168" y="978435"/>
            <a:ext cx="329111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</a:t>
            </a:r>
            <a:r>
              <a:rPr lang="de-DE" b="1" dirty="0"/>
              <a:t>KW 12 </a:t>
            </a:r>
            <a:r>
              <a:rPr lang="de-DE" dirty="0"/>
              <a:t>bei </a:t>
            </a:r>
            <a:r>
              <a:rPr lang="de-DE" b="1" dirty="0"/>
              <a:t>6.800</a:t>
            </a:r>
            <a:r>
              <a:rPr lang="de-DE" dirty="0"/>
              <a:t> ARE (in der 11. KW: 7.500) pro 100.000 Einwohner.</a:t>
            </a:r>
            <a:br>
              <a:rPr lang="de-DE" dirty="0"/>
            </a:br>
            <a:endParaRPr lang="de-DE" sz="800" dirty="0"/>
          </a:p>
          <a:p>
            <a:r>
              <a:rPr lang="de-DE" dirty="0"/>
              <a:t>Entspricht einer Gesamtzahl von </a:t>
            </a:r>
          </a:p>
          <a:p>
            <a:r>
              <a:rPr lang="de-DE" b="1" dirty="0"/>
              <a:t>5,7 Mio. ARE in Deutschland, unabhängig von einem Arztbesuch.</a:t>
            </a:r>
            <a:br>
              <a:rPr lang="de-DE" b="1" dirty="0"/>
            </a:br>
            <a:endParaRPr lang="en-US" sz="14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7E95F0E-67B7-4222-BCA3-0FDEA75789CA}"/>
              </a:ext>
            </a:extLst>
          </p:cNvPr>
          <p:cNvSpPr txBox="1"/>
          <p:nvPr/>
        </p:nvSpPr>
        <p:spPr>
          <a:xfrm>
            <a:off x="5566169" y="3939098"/>
            <a:ext cx="34896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Seit 10. KW leichter Rückgang bei den Erwachsenen insgesamt</a:t>
            </a:r>
          </a:p>
          <a:p>
            <a:endParaRPr lang="de-DE" dirty="0"/>
          </a:p>
          <a:p>
            <a:r>
              <a:rPr lang="de-DE" dirty="0"/>
              <a:t>Bei Klein- und Schulkindern sind die ARE-Raten seit dem Höhepunkt in KW 3/4 insgesamt rückläufig</a:t>
            </a:r>
          </a:p>
          <a:p>
            <a:endParaRPr lang="de-DE" dirty="0">
              <a:highlight>
                <a:srgbClr val="FFFF00"/>
              </a:highlight>
            </a:endParaRPr>
          </a:p>
          <a:p>
            <a:endParaRPr lang="de-DE" dirty="0"/>
          </a:p>
          <a:p>
            <a:endParaRPr lang="en-US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4769986-0A53-4EF4-992F-143693290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6" y="858964"/>
            <a:ext cx="5310554" cy="265527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C8FA822-D730-4A3F-8C92-3EC557BE8C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8"/>
          <a:stretch/>
        </p:blipFill>
        <p:spPr>
          <a:xfrm>
            <a:off x="88134" y="3554363"/>
            <a:ext cx="5220000" cy="28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12. KW 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28.3.2023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909297" y="1397675"/>
            <a:ext cx="30859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Seit 9. KW sinkender Trend</a:t>
            </a:r>
          </a:p>
          <a:p>
            <a:endParaRPr lang="de-DE" sz="600" dirty="0"/>
          </a:p>
          <a:p>
            <a:r>
              <a:rPr lang="de-DE" dirty="0"/>
              <a:t>12. KW: ca. 1.500 Arzt­konsul­ta­tionen wegen ARE pro 100.000 EW </a:t>
            </a:r>
          </a:p>
          <a:p>
            <a:endParaRPr lang="de-DE" sz="1200" dirty="0"/>
          </a:p>
          <a:p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/>
              <a:t>ca. 1,3 Mio. Arzt­besuche wegen ARE in Deutschland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B0478D-71AD-4178-B3E9-A4C35EA5FF43}"/>
              </a:ext>
            </a:extLst>
          </p:cNvPr>
          <p:cNvSpPr txBox="1"/>
          <p:nvPr/>
        </p:nvSpPr>
        <p:spPr>
          <a:xfrm>
            <a:off x="2799160" y="6351001"/>
            <a:ext cx="536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hlinkClick r:id="rId3"/>
              </a:rPr>
              <a:t>https://influenza.rki.de/Diagrams.aspx?agiRegion=0</a:t>
            </a:r>
            <a:endParaRPr lang="de-DE" sz="11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DC795BB-0EEF-446A-AEE8-D4537A32C022}"/>
              </a:ext>
            </a:extLst>
          </p:cNvPr>
          <p:cNvSpPr txBox="1"/>
          <p:nvPr/>
        </p:nvSpPr>
        <p:spPr>
          <a:xfrm>
            <a:off x="5909297" y="4666881"/>
            <a:ext cx="318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Rückgang in allen AGs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0E0AF7D4-8358-404C-A864-BA6BF60BA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1397C601-69F7-4F0E-9DDD-90A10E302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5622C0C1-4F0E-4165-8CB7-99FFD76AC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93" y="333654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FBC53F94-E87C-4ED9-BF82-185842C45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93" y="61940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E1AAC0C-C516-4C92-BEA4-601FDC6FC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65" y="1257247"/>
            <a:ext cx="5400000" cy="246839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601D844-5820-4889-B7A8-A8F77091A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435" y="3765446"/>
            <a:ext cx="5400000" cy="254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28.3.2023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12. KW 2023</a:t>
            </a:r>
          </a:p>
          <a:p>
            <a:r>
              <a:rPr lang="de-DE" dirty="0"/>
              <a:t>Rund 130 Arzt­besuche ARE mit COVID-Diagnose /100.000 EW</a:t>
            </a:r>
            <a:br>
              <a:rPr lang="de-DE" dirty="0"/>
            </a:br>
            <a:r>
              <a:rPr lang="de-DE" dirty="0"/>
              <a:t>(=</a:t>
            </a:r>
            <a:r>
              <a:rPr lang="de-DE" b="1" dirty="0"/>
              <a:t>Gesamtzahl von rund 110.000 ARE-COVID-Arzt­besuchen in D)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E51576-F765-40D6-99EC-7EC4C261A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62" y="2074540"/>
            <a:ext cx="7891184" cy="315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4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30E0DE32-D607-4C43-BE31-7D948E370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449" y="1036359"/>
            <a:ext cx="4247992" cy="2123995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624454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12. KW 2023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95CBE4-1455-4FFD-84D4-19AF75B6F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24" y="1036359"/>
            <a:ext cx="4247990" cy="212399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4226592-FBC6-4E06-8E18-3B7FE7027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4" y="2888816"/>
            <a:ext cx="4247990" cy="212399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BE3CC1-D1D2-4115-933A-B1ABE110E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54" y="4705759"/>
            <a:ext cx="4247990" cy="212399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5AAFDFF-940D-47F6-AEA8-2230E4B8F5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6062" y="2888816"/>
            <a:ext cx="4247990" cy="21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28.3.2023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FE26BE0-E6B3-40B4-B63E-57B28C742998}"/>
              </a:ext>
            </a:extLst>
          </p:cNvPr>
          <p:cNvSpPr txBox="1"/>
          <p:nvPr/>
        </p:nvSpPr>
        <p:spPr>
          <a:xfrm>
            <a:off x="7200000" y="1915134"/>
            <a:ext cx="184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3A3E2AD-FCE6-4AB4-877F-C4641CD13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7" y="867899"/>
            <a:ext cx="7307085" cy="292283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22AE99A-AE5B-47A4-82A9-DA9AE898D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51" y="3610807"/>
            <a:ext cx="7550675" cy="302027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6B5E665-F2E2-46C1-9808-FD2E0A4037F9}"/>
              </a:ext>
            </a:extLst>
          </p:cNvPr>
          <p:cNvSpPr txBox="1"/>
          <p:nvPr/>
        </p:nvSpPr>
        <p:spPr>
          <a:xfrm>
            <a:off x="7158392" y="4583881"/>
            <a:ext cx="208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– Intensiv</a:t>
            </a:r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79678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SARI-Inzidenz (J09 – J22) bis zur 12. KW 2023 </a:t>
            </a:r>
          </a:p>
        </p:txBody>
      </p:sp>
    </p:spTree>
    <p:extLst>
      <p:ext uri="{BB962C8B-B14F-4D97-AF65-F5344CB8AC3E}">
        <p14:creationId xmlns:p14="http://schemas.microsoft.com/office/powerpoint/2010/main" val="298955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14.2.2023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FE26BE0-E6B3-40B4-B63E-57B28C742998}"/>
              </a:ext>
            </a:extLst>
          </p:cNvPr>
          <p:cNvSpPr txBox="1"/>
          <p:nvPr/>
        </p:nvSpPr>
        <p:spPr>
          <a:xfrm>
            <a:off x="6002080" y="1720122"/>
            <a:ext cx="31419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</a:t>
            </a:r>
          </a:p>
          <a:p>
            <a:pPr algn="ctr"/>
            <a:r>
              <a:rPr lang="de-DE" sz="1600" b="1" dirty="0"/>
              <a:t>(KW der Hospitalisierung)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6B5E665-F2E2-46C1-9808-FD2E0A4037F9}"/>
              </a:ext>
            </a:extLst>
          </p:cNvPr>
          <p:cNvSpPr txBox="1"/>
          <p:nvPr/>
        </p:nvSpPr>
        <p:spPr>
          <a:xfrm>
            <a:off x="5870826" y="3386684"/>
            <a:ext cx="32731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– Intensiv</a:t>
            </a:r>
          </a:p>
          <a:p>
            <a:pPr algn="ctr"/>
            <a:r>
              <a:rPr lang="de-DE" sz="1600" b="1" dirty="0"/>
              <a:t>(KW der Hospitalisierung)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6A98CCB-2408-474D-BE85-CB6CD7F891B5}"/>
              </a:ext>
            </a:extLst>
          </p:cNvPr>
          <p:cNvSpPr txBox="1"/>
          <p:nvPr/>
        </p:nvSpPr>
        <p:spPr>
          <a:xfrm>
            <a:off x="5787852" y="5503334"/>
            <a:ext cx="33561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– Verstorben</a:t>
            </a:r>
          </a:p>
          <a:p>
            <a:pPr algn="ctr"/>
            <a:r>
              <a:rPr lang="de-DE" sz="1600" b="1" dirty="0"/>
              <a:t>(Sterbe-KW)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F3B5D45-DA25-450B-A057-F40C605BA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11" y="901631"/>
            <a:ext cx="5509320" cy="2203728"/>
          </a:xfrm>
          <a:prstGeom prst="rect">
            <a:avLst/>
          </a:prstGeom>
        </p:spPr>
      </p:pic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79678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SARI-Inzidenz (J09 – J22) bis zur 12. KW 2023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7C2E2B7-3B6C-45FA-9A38-7A43FE26B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31" y="2786391"/>
            <a:ext cx="5440732" cy="217629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7B39725A-AFC7-419D-87E7-4D11C3584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777" y="4658178"/>
            <a:ext cx="5509320" cy="220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6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12. KW 2023</a:t>
            </a: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355772"/>
            <a:ext cx="9119764" cy="43243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Anteil COVID-19 an SARI-Fällen </a:t>
            </a:r>
            <a:r>
              <a:rPr lang="de-DE" sz="2000" dirty="0">
                <a:solidFill>
                  <a:srgbClr val="FF0000"/>
                </a:solidFill>
              </a:rPr>
              <a:t>mit Intensivbehandlung</a:t>
            </a:r>
            <a:r>
              <a:rPr lang="de-DE" sz="2000" dirty="0"/>
              <a:t>, bis zur 12. KW 2023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28.3.2023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5C64F22-6404-46CB-BCB9-422D1265B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865" y="502494"/>
            <a:ext cx="6372893" cy="2974016"/>
          </a:xfrm>
          <a:prstGeom prst="rect">
            <a:avLst/>
          </a:prstGeom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CDC3185A-FD46-47C0-A233-852CEC24C203}"/>
              </a:ext>
            </a:extLst>
          </p:cNvPr>
          <p:cNvGrpSpPr/>
          <p:nvPr/>
        </p:nvGrpSpPr>
        <p:grpSpPr>
          <a:xfrm>
            <a:off x="6964412" y="1574105"/>
            <a:ext cx="2205140" cy="969407"/>
            <a:chOff x="6914862" y="1551357"/>
            <a:chExt cx="2205140" cy="969407"/>
          </a:xfrm>
        </p:grpSpPr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D307726B-4B46-4EB9-8550-2E99B6F8EBCA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>
              <a:off x="6914862" y="1736023"/>
              <a:ext cx="604682" cy="194049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4885F32F-8D30-4BC3-A351-21069E6B33DA}"/>
                </a:ext>
              </a:extLst>
            </p:cNvPr>
            <p:cNvSpPr txBox="1"/>
            <p:nvPr/>
          </p:nvSpPr>
          <p:spPr>
            <a:xfrm>
              <a:off x="7522463" y="1851967"/>
              <a:ext cx="1470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C00000"/>
                  </a:solidFill>
                </a:rPr>
                <a:t>7 % Influenza</a:t>
              </a:r>
            </a:p>
          </p:txBody>
        </p:sp>
        <p:cxnSp>
          <p:nvCxnSpPr>
            <p:cNvPr id="30" name="Gerade Verbindung mit Pfeil 29">
              <a:extLst>
                <a:ext uri="{FF2B5EF4-FFF2-40B4-BE49-F238E27FC236}">
                  <a16:creationId xmlns:a16="http://schemas.microsoft.com/office/drawing/2014/main" id="{93E163E0-DAED-4D30-B7E7-EF02A00B9C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4457" y="2015862"/>
              <a:ext cx="607600" cy="189868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33B0BDBB-F3AF-43AE-9C87-5998F5A6D9B2}"/>
                </a:ext>
              </a:extLst>
            </p:cNvPr>
            <p:cNvSpPr txBox="1"/>
            <p:nvPr/>
          </p:nvSpPr>
          <p:spPr>
            <a:xfrm>
              <a:off x="7550566" y="2151432"/>
              <a:ext cx="12950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00A1DA"/>
                  </a:solidFill>
                </a:rPr>
                <a:t>1 % RSV</a:t>
              </a:r>
            </a:p>
          </p:txBody>
        </p:sp>
        <p:cxnSp>
          <p:nvCxnSpPr>
            <p:cNvPr id="39" name="Gerade Verbindung mit Pfeil 38">
              <a:extLst>
                <a:ext uri="{FF2B5EF4-FFF2-40B4-BE49-F238E27FC236}">
                  <a16:creationId xmlns:a16="http://schemas.microsoft.com/office/drawing/2014/main" id="{3FFDBB0F-43A0-4667-AF51-418AB9E84FED}"/>
                </a:ext>
              </a:extLst>
            </p:cNvPr>
            <p:cNvCxnSpPr>
              <a:cxnSpLocks/>
              <a:stCxn id="37" idx="1"/>
            </p:cNvCxnSpPr>
            <p:nvPr/>
          </p:nvCxnSpPr>
          <p:spPr>
            <a:xfrm flipH="1">
              <a:off x="7050199" y="2336098"/>
              <a:ext cx="500367" cy="46698"/>
            </a:xfrm>
            <a:prstGeom prst="straightConnector1">
              <a:avLst/>
            </a:prstGeom>
            <a:ln w="28575">
              <a:solidFill>
                <a:srgbClr val="00A1DA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E2C524D2-1793-437E-846A-1257980F2395}"/>
                </a:ext>
              </a:extLst>
            </p:cNvPr>
            <p:cNvSpPr txBox="1"/>
            <p:nvPr/>
          </p:nvSpPr>
          <p:spPr>
            <a:xfrm>
              <a:off x="7519544" y="1551357"/>
              <a:ext cx="1600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6">
                      <a:lumMod val="75000"/>
                    </a:schemeClr>
                  </a:solidFill>
                </a:rPr>
                <a:t>22 % COVID-19</a:t>
              </a:r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C79E6335-DEF7-48F2-97CC-683738E916EB}"/>
              </a:ext>
            </a:extLst>
          </p:cNvPr>
          <p:cNvGrpSpPr/>
          <p:nvPr/>
        </p:nvGrpSpPr>
        <p:grpSpPr>
          <a:xfrm>
            <a:off x="2021158" y="819065"/>
            <a:ext cx="4825753" cy="1356777"/>
            <a:chOff x="1128533" y="1100259"/>
            <a:chExt cx="5945435" cy="1026821"/>
          </a:xfrm>
        </p:grpSpPr>
        <p:cxnSp>
          <p:nvCxnSpPr>
            <p:cNvPr id="38" name="Gerader Verbinder 37">
              <a:extLst>
                <a:ext uri="{FF2B5EF4-FFF2-40B4-BE49-F238E27FC236}">
                  <a16:creationId xmlns:a16="http://schemas.microsoft.com/office/drawing/2014/main" id="{2E85EF09-BFC5-419B-AEFB-FC6A3D6BC36F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>
              <a:extLst>
                <a:ext uri="{FF2B5EF4-FFF2-40B4-BE49-F238E27FC236}">
                  <a16:creationId xmlns:a16="http://schemas.microsoft.com/office/drawing/2014/main" id="{5D367E2D-A2E3-4656-9104-CD31C1ED33E9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r Verbinder 46">
              <a:extLst>
                <a:ext uri="{FF2B5EF4-FFF2-40B4-BE49-F238E27FC236}">
                  <a16:creationId xmlns:a16="http://schemas.microsoft.com/office/drawing/2014/main" id="{E3F6DCC7-0BB7-4593-86DB-E5B2B9A0AAD4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900CBECA-A4D8-4D13-A90D-87D6AF2BA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150" y="3653577"/>
            <a:ext cx="6200235" cy="2893443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D6A5AF7-C2DE-4510-A2CA-43DD6F7580E4}"/>
              </a:ext>
            </a:extLst>
          </p:cNvPr>
          <p:cNvGrpSpPr/>
          <p:nvPr/>
        </p:nvGrpSpPr>
        <p:grpSpPr>
          <a:xfrm>
            <a:off x="1991360" y="3970782"/>
            <a:ext cx="4825753" cy="1356777"/>
            <a:chOff x="1128533" y="1100259"/>
            <a:chExt cx="5945435" cy="102682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957295CE-49F7-4F53-9DB6-743F34F9B23C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D7446FDA-9C39-4336-B151-C1ECCA5C96CA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A8937D2-6E61-4234-9B36-8EC7052A12E6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813D9AC8-A524-4D16-8412-B3955BAC56C5}"/>
              </a:ext>
            </a:extLst>
          </p:cNvPr>
          <p:cNvGrpSpPr/>
          <p:nvPr/>
        </p:nvGrpSpPr>
        <p:grpSpPr>
          <a:xfrm>
            <a:off x="6817112" y="4634859"/>
            <a:ext cx="2299881" cy="981214"/>
            <a:chOff x="6792699" y="4812231"/>
            <a:chExt cx="2299881" cy="981214"/>
          </a:xfrm>
        </p:grpSpPr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E624FEF5-C734-4DD7-8DAE-ED93A4B3A711}"/>
                </a:ext>
              </a:extLst>
            </p:cNvPr>
            <p:cNvSpPr txBox="1"/>
            <p:nvPr/>
          </p:nvSpPr>
          <p:spPr>
            <a:xfrm>
              <a:off x="7452852" y="5132056"/>
              <a:ext cx="1597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C00000"/>
                  </a:solidFill>
                </a:rPr>
                <a:t>2 % Influenza</a:t>
              </a:r>
            </a:p>
          </p:txBody>
        </p:sp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34D88B46-570F-4019-8F09-9308A95CB1BB}"/>
                </a:ext>
              </a:extLst>
            </p:cNvPr>
            <p:cNvCxnSpPr>
              <a:cxnSpLocks/>
              <a:stCxn id="31" idx="1"/>
            </p:cNvCxnSpPr>
            <p:nvPr/>
          </p:nvCxnSpPr>
          <p:spPr>
            <a:xfrm flipH="1">
              <a:off x="6792699" y="5316722"/>
              <a:ext cx="660153" cy="23661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756284D4-8572-40E2-A408-F8B059FDF4C3}"/>
                </a:ext>
              </a:extLst>
            </p:cNvPr>
            <p:cNvSpPr txBox="1"/>
            <p:nvPr/>
          </p:nvSpPr>
          <p:spPr>
            <a:xfrm>
              <a:off x="7357973" y="4812231"/>
              <a:ext cx="1734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6">
                      <a:lumMod val="75000"/>
                    </a:schemeClr>
                  </a:solidFill>
                </a:rPr>
                <a:t>36 % COVID-19</a:t>
              </a:r>
            </a:p>
          </p:txBody>
        </p:sp>
        <p:cxnSp>
          <p:nvCxnSpPr>
            <p:cNvPr id="41" name="Gerade Verbindung mit Pfeil 40">
              <a:extLst>
                <a:ext uri="{FF2B5EF4-FFF2-40B4-BE49-F238E27FC236}">
                  <a16:creationId xmlns:a16="http://schemas.microsoft.com/office/drawing/2014/main" id="{9174787E-CA83-4E52-98EF-785D7438C9CF}"/>
                </a:ext>
              </a:extLst>
            </p:cNvPr>
            <p:cNvCxnSpPr>
              <a:cxnSpLocks/>
              <a:stCxn id="40" idx="1"/>
            </p:cNvCxnSpPr>
            <p:nvPr/>
          </p:nvCxnSpPr>
          <p:spPr>
            <a:xfrm flipH="1" flipV="1">
              <a:off x="6792699" y="4962500"/>
              <a:ext cx="565274" cy="34397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9BF301CF-A9DC-41F9-B23A-342EFEC60131}"/>
                </a:ext>
              </a:extLst>
            </p:cNvPr>
            <p:cNvSpPr txBox="1"/>
            <p:nvPr/>
          </p:nvSpPr>
          <p:spPr>
            <a:xfrm>
              <a:off x="7601912" y="5424113"/>
              <a:ext cx="1224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00A1DA"/>
                  </a:solidFill>
                </a:rPr>
                <a:t>0 % RSV</a:t>
              </a:r>
            </a:p>
          </p:txBody>
        </p:sp>
        <p:cxnSp>
          <p:nvCxnSpPr>
            <p:cNvPr id="43" name="Gerade Verbindung mit Pfeil 42">
              <a:extLst>
                <a:ext uri="{FF2B5EF4-FFF2-40B4-BE49-F238E27FC236}">
                  <a16:creationId xmlns:a16="http://schemas.microsoft.com/office/drawing/2014/main" id="{C6E95358-3B54-4B4D-A731-F2961FAE5D7A}"/>
                </a:ext>
              </a:extLst>
            </p:cNvPr>
            <p:cNvCxnSpPr>
              <a:cxnSpLocks/>
              <a:stCxn id="42" idx="1"/>
            </p:cNvCxnSpPr>
            <p:nvPr/>
          </p:nvCxnSpPr>
          <p:spPr>
            <a:xfrm flipH="1">
              <a:off x="6876810" y="5608779"/>
              <a:ext cx="725102" cy="40946"/>
            </a:xfrm>
            <a:prstGeom prst="straightConnector1">
              <a:avLst/>
            </a:prstGeom>
            <a:ln w="28575">
              <a:solidFill>
                <a:srgbClr val="00A1DA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4719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12. KW 2023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31.5.2022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429000"/>
            <a:ext cx="9119764" cy="43243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Anteil COVID-19 an SARI-Fällen </a:t>
            </a:r>
            <a:r>
              <a:rPr lang="de-DE" sz="2000" dirty="0">
                <a:solidFill>
                  <a:srgbClr val="FF0000"/>
                </a:solidFill>
              </a:rPr>
              <a:t>mit Intensivbehandlung</a:t>
            </a:r>
            <a:r>
              <a:rPr lang="de-DE" sz="2000" dirty="0"/>
              <a:t>, bis zur 12. KW 2023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EC32C7A-8901-4A85-AE37-7CD0708D0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4" y="441558"/>
            <a:ext cx="8229591" cy="3017517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6CBF9FD-0AC5-4966-8655-664E3A75C88B}"/>
              </a:ext>
            </a:extLst>
          </p:cNvPr>
          <p:cNvGrpSpPr/>
          <p:nvPr/>
        </p:nvGrpSpPr>
        <p:grpSpPr>
          <a:xfrm>
            <a:off x="1483360" y="752285"/>
            <a:ext cx="6270494" cy="1434536"/>
            <a:chOff x="1128533" y="1100259"/>
            <a:chExt cx="5945435" cy="1026821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feld 37">
            <a:extLst>
              <a:ext uri="{FF2B5EF4-FFF2-40B4-BE49-F238E27FC236}">
                <a16:creationId xmlns:a16="http://schemas.microsoft.com/office/drawing/2014/main" id="{C565C030-27DD-483A-ACE5-333560FD574F}"/>
              </a:ext>
            </a:extLst>
          </p:cNvPr>
          <p:cNvSpPr txBox="1"/>
          <p:nvPr/>
        </p:nvSpPr>
        <p:spPr>
          <a:xfrm>
            <a:off x="1932235" y="535225"/>
            <a:ext cx="5636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2021				       2022						2023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47D7279-3482-4A9A-B014-0339F2325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14" y="3802962"/>
            <a:ext cx="8121970" cy="2978055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D6A5AF7-C2DE-4510-A2CA-43DD6F7580E4}"/>
              </a:ext>
            </a:extLst>
          </p:cNvPr>
          <p:cNvGrpSpPr/>
          <p:nvPr/>
        </p:nvGrpSpPr>
        <p:grpSpPr>
          <a:xfrm>
            <a:off x="1351280" y="4120419"/>
            <a:ext cx="6373608" cy="1417962"/>
            <a:chOff x="1128533" y="1100259"/>
            <a:chExt cx="5945435" cy="102682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957295CE-49F7-4F53-9DB6-743F34F9B23C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D7446FDA-9C39-4336-B151-C1ECCA5C96CA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A8937D2-6E61-4234-9B36-8EC7052A12E6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68602414-AACD-4F07-A955-8CDE3F23A73D}"/>
              </a:ext>
            </a:extLst>
          </p:cNvPr>
          <p:cNvSpPr txBox="1"/>
          <p:nvPr/>
        </p:nvSpPr>
        <p:spPr>
          <a:xfrm>
            <a:off x="1932235" y="3802962"/>
            <a:ext cx="5617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2021				       2022						2023</a:t>
            </a:r>
          </a:p>
        </p:txBody>
      </p:sp>
    </p:spTree>
    <p:extLst>
      <p:ext uri="{BB962C8B-B14F-4D97-AF65-F5344CB8AC3E}">
        <p14:creationId xmlns:p14="http://schemas.microsoft.com/office/powerpoint/2010/main" val="828067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1809</Words>
  <Application>Microsoft Office PowerPoint</Application>
  <PresentationFormat>Bildschirmpräsentation (4:3)</PresentationFormat>
  <Paragraphs>203</Paragraphs>
  <Slides>17</Slides>
  <Notes>15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ＭＳ 明朝</vt:lpstr>
      <vt:lpstr>Wingdings</vt:lpstr>
      <vt:lpstr>Office-Design</vt:lpstr>
      <vt:lpstr>Ergebnisse der syndromischen und virologischen ARE-Surveillance  GrippeWeb,  Arbeitsgemeinschaft Influenza / SEEDARE, ICOSARI Daten NRZ Influenzaviren  Datenstand 28.3.2023</vt:lpstr>
      <vt:lpstr>GrippeWeb bis zur 12. KW 2023</vt:lpstr>
      <vt:lpstr>Arbeitsgemeinschaft Influenza ARE-Konsultationen / 100.000 Einwohner bis zur 12. KW 2023</vt:lpstr>
      <vt:lpstr>Arbeitsgemeinschaft Influenza - SEEDARE ARE-Konsultationen mit COVID-Diagnose / 100.000 Einwohner </vt:lpstr>
      <vt:lpstr>SEEDARE – ARE mit COVID-19 Konsultationen in Altersgruppen bis zur 12. KW 2023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Prahm, Kerstin</cp:lastModifiedBy>
  <cp:revision>4172</cp:revision>
  <cp:lastPrinted>2020-05-13T06:04:10Z</cp:lastPrinted>
  <dcterms:created xsi:type="dcterms:W3CDTF">2015-11-02T12:29:13Z</dcterms:created>
  <dcterms:modified xsi:type="dcterms:W3CDTF">2023-03-29T08:51:42Z</dcterms:modified>
</cp:coreProperties>
</file>