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1" r:id="rId2"/>
    <p:sldId id="342" r:id="rId3"/>
    <p:sldId id="343" r:id="rId4"/>
    <p:sldId id="344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8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11669813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1" y="1384300"/>
            <a:ext cx="4425951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31150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" y="1384875"/>
            <a:ext cx="11661979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4832470" y="2264791"/>
            <a:ext cx="6832149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524652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11252979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11664619" y="2267304"/>
            <a:ext cx="527383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119530" y="6432176"/>
            <a:ext cx="11545089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5246520" y="2267305"/>
            <a:ext cx="6006459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5247218" y="3816245"/>
            <a:ext cx="6004983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6569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609600" y="1710633"/>
            <a:ext cx="10644861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93524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7989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07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876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0599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8715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836265"/>
            <a:ext cx="10644861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710633"/>
            <a:ext cx="10644861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53101" y="6356351"/>
            <a:ext cx="248056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599723" y="6356351"/>
            <a:ext cx="3860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590483" y="6356351"/>
            <a:ext cx="662496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783" y="326666"/>
            <a:ext cx="2739733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609601" y="6458251"/>
            <a:ext cx="10662508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163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EA75489D-BC3B-4689-B5FF-6CD45571A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765C10-D39A-4220-BE49-F9D66AB64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Laborbasierte Surveillance SARS-CoV-2 – Datenstand 11.04.2023</a:t>
            </a:r>
          </a:p>
        </p:txBody>
      </p:sp>
      <p:pic>
        <p:nvPicPr>
          <p:cNvPr id="11" name="Picture">
            <a:extLst>
              <a:ext uri="{FF2B5EF4-FFF2-40B4-BE49-F238E27FC236}">
                <a16:creationId xmlns:a16="http://schemas.microsoft.com/office/drawing/2014/main" id="{B486829F-50CB-4312-842D-BA336593051E}"/>
              </a:ext>
            </a:extLst>
          </p:cNvPr>
          <p:cNvPicPr>
            <a:picLocks noGrp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 bwMode="auto">
          <a:xfrm>
            <a:off x="2228366" y="1907377"/>
            <a:ext cx="7406655" cy="411480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5144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BB741E0B-FF3D-4C28-B622-9D5286AAC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C4704D2-B83A-420F-ACC9-2EBFEC45E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Bundeslandebene Datenstand 11.04.2023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814EC1ED-C7E0-420F-AC45-FEE98EFDF6B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58732" y="1711325"/>
            <a:ext cx="7745923" cy="45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E21A2BF-F915-46F6-89BD-01FA4F92D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5CF1172-3FA0-49D1-86FD-D33FC882C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 wird getestet </a:t>
            </a:r>
            <a:r>
              <a:rPr lang="de-DE" dirty="0" err="1"/>
              <a:t>bzw</a:t>
            </a:r>
            <a:r>
              <a:rPr lang="de-DE" dirty="0"/>
              <a:t> wird noch getestet? –Datenstand 11.04.2023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651DC0B5-638F-4740-801F-2AB3A8C6175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974732" y="1711325"/>
            <a:ext cx="7913924" cy="45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15BB9E8-B0C8-42EC-8DF3-95320292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7F0B120-1749-4059-8982-608195F98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89506"/>
            <a:ext cx="10644861" cy="874368"/>
          </a:xfrm>
        </p:spPr>
        <p:txBody>
          <a:bodyPr/>
          <a:lstStyle/>
          <a:p>
            <a:r>
              <a:rPr lang="de-DE" dirty="0"/>
              <a:t>Daten aus dem Meldesystem - Ausbrüche</a:t>
            </a:r>
          </a:p>
        </p:txBody>
      </p:sp>
      <p:pic>
        <p:nvPicPr>
          <p:cNvPr id="7" name="Picture">
            <a:extLst>
              <a:ext uri="{FF2B5EF4-FFF2-40B4-BE49-F238E27FC236}">
                <a16:creationId xmlns:a16="http://schemas.microsoft.com/office/drawing/2014/main" id="{B1FC16EC-7700-40D6-88EC-4D66A1D96B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387857" y="1154484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7F856DA5-F8B0-4190-9759-D8F2E5ABCC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Picture">
            <a:extLst>
              <a:ext uri="{FF2B5EF4-FFF2-40B4-BE49-F238E27FC236}">
                <a16:creationId xmlns:a16="http://schemas.microsoft.com/office/drawing/2014/main" id="{28DF2FAA-623A-4499-8752-8034BF650C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5932030" y="3793864"/>
            <a:ext cx="5753100" cy="2707005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956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Breitbild</PresentationFormat>
  <Paragraphs>8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ＭＳ 明朝</vt:lpstr>
      <vt:lpstr>Wingdings</vt:lpstr>
      <vt:lpstr>Office-Design</vt:lpstr>
      <vt:lpstr>Laborbasierte Surveillance SARS-CoV-2 – Datenstand 11.04.2023</vt:lpstr>
      <vt:lpstr>Bundeslandebene Datenstand 11.04.2023</vt:lpstr>
      <vt:lpstr>Wo wird getestet bzw wird noch getestet? –Datenstand 11.04.2023</vt:lpstr>
      <vt:lpstr>Daten aus dem Meldesystem - Ausbrüche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Böttcher, Sindy</dc:creator>
  <cp:lastModifiedBy>Abu Sin, Muna</cp:lastModifiedBy>
  <cp:revision>17</cp:revision>
  <dcterms:created xsi:type="dcterms:W3CDTF">2023-02-01T09:59:13Z</dcterms:created>
  <dcterms:modified xsi:type="dcterms:W3CDTF">2023-04-12T07:01:59Z</dcterms:modified>
</cp:coreProperties>
</file>