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88" r:id="rId3"/>
    <p:sldId id="756" r:id="rId4"/>
    <p:sldId id="791" r:id="rId5"/>
    <p:sldId id="790" r:id="rId6"/>
    <p:sldId id="757" r:id="rId7"/>
    <p:sldId id="777" r:id="rId8"/>
    <p:sldId id="783" r:id="rId9"/>
    <p:sldId id="784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31" d="100"/>
          <a:sy n="131" d="100"/>
        </p:scale>
        <p:origin x="906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12.04.2023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12.04.2023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12. April 2023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pic>
        <p:nvPicPr>
          <p:cNvPr id="8" name="Grafik 7" descr="Lagebericht_RKI_11-04-2023_backup_DIMvongestern.docx - Word">
            <a:extLst>
              <a:ext uri="{FF2B5EF4-FFF2-40B4-BE49-F238E27FC236}">
                <a16:creationId xmlns:a16="http://schemas.microsoft.com/office/drawing/2014/main" id="{85079DDF-2FEE-4252-8E2E-467D38306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81" t="30997" r="22559" b="19822"/>
          <a:stretch/>
        </p:blipFill>
        <p:spPr>
          <a:xfrm>
            <a:off x="1397203" y="768348"/>
            <a:ext cx="6181344" cy="39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12.04.2023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C6C52A-FC73-434F-9693-380A3725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3" y="952115"/>
            <a:ext cx="7856525" cy="395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1D5861-B93F-4402-B6CA-ECAB8E1E82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23D258-BB4C-4BB7-BD57-522EB292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79A507-BCCD-4693-9142-DBE87D86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Meldungen von SARS-CoV-2-Nachweisen über DEMIS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C6AD27-93A0-46C4-87C5-6B5A5DB32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32" y="1330010"/>
            <a:ext cx="7836568" cy="33860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C4E5298-0CD9-4204-8DFD-6C4C4E4150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99285" y="1828800"/>
            <a:ext cx="3793958" cy="26762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28C4A12-D7B5-4909-B375-87959E9E960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" y="1860866"/>
            <a:ext cx="3320716" cy="26442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3774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F656F-A5DC-42A3-8DC5-8185682F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393DBB-E47E-4437-A0B2-571AB273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Hospitalisierungs-Inzidenz der Bundesländer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B04E4FE-93A8-49D1-93B1-CF626B833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04" y="1223891"/>
            <a:ext cx="6717206" cy="36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3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C72616-1298-43F2-AE7D-E18847770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526" y="870509"/>
            <a:ext cx="5712034" cy="403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7180C5-D024-49AF-92AC-8E780818C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" y="56616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6904B87-76AD-4EBF-B97E-A09D69EB4E1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0470" y="1053389"/>
            <a:ext cx="7684618" cy="3547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DF19E802-A822-4816-AA25-08E2A492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36DD24-008A-4954-BF4B-2252FBDEE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Bildschirmpräsentation (16:9)</PresentationFormat>
  <Paragraphs>29</Paragraphs>
  <Slides>9</Slides>
  <Notes>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 </vt:lpstr>
      <vt:lpstr>Verlauf der 7-Tage-Inzidenz der Bundesländer</vt:lpstr>
      <vt:lpstr>Meldungen von SARS-CoV-2-Nachweisen über DEMIS</vt:lpstr>
      <vt:lpstr>Verlauf der Hospitalisierungs-Inzidenz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Hofmann, Alexandra</cp:lastModifiedBy>
  <cp:revision>820</cp:revision>
  <dcterms:created xsi:type="dcterms:W3CDTF">2015-11-02T12:29:13Z</dcterms:created>
  <dcterms:modified xsi:type="dcterms:W3CDTF">2023-04-12T08:46:50Z</dcterms:modified>
</cp:coreProperties>
</file>