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95" r:id="rId3"/>
  </p:sldIdLst>
  <p:sldSz cx="9144000" cy="5143500" type="screen16x9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5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51" autoAdjust="0"/>
    <p:restoredTop sz="94051" autoAdjust="0"/>
  </p:normalViewPr>
  <p:slideViewPr>
    <p:cSldViewPr snapToGrid="0" snapToObjects="1">
      <p:cViewPr varScale="1">
        <p:scale>
          <a:sx n="123" d="100"/>
          <a:sy n="123" d="100"/>
        </p:scale>
        <p:origin x="1494" y="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26.04.2023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26.04.2023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038656"/>
            <a:ext cx="8752360" cy="3266654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2ED1F-E8BA-4DAE-BD6C-0BBE99F106C5}" type="datetime1">
              <a:rPr lang="de-DE" smtClean="0"/>
              <a:t>26.04.2023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3" name="Rechteck 12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038225"/>
            <a:ext cx="3319463" cy="3267075"/>
          </a:xfrm>
        </p:spPr>
        <p:txBody>
          <a:bodyPr/>
          <a:lstStyle/>
          <a:p>
            <a:endParaRPr lang="de-DE"/>
          </a:p>
        </p:txBody>
      </p:sp>
      <p:sp>
        <p:nvSpPr>
          <p:cNvPr id="20" name="Rechteck 19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038656"/>
            <a:ext cx="8752360" cy="3266654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1350" dirty="0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3" y="1698593"/>
            <a:ext cx="5124112" cy="2008934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486000" tIns="175500" rIns="513000" bIns="3375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900"/>
              </a:lnSpc>
              <a:spcAft>
                <a:spcPts val="450"/>
              </a:spcAft>
            </a:pPr>
            <a:endParaRPr lang="de-DE" sz="21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1" y="1700479"/>
            <a:ext cx="4504844" cy="1161705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165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1350" dirty="0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1" y="1038225"/>
            <a:ext cx="3319463" cy="326707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16" name="Rechteck 15"/>
          <p:cNvSpPr/>
          <p:nvPr userDrawn="1"/>
        </p:nvSpPr>
        <p:spPr>
          <a:xfrm>
            <a:off x="89648" y="4824132"/>
            <a:ext cx="8658817" cy="31936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 dirty="0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4" y="2862184"/>
            <a:ext cx="4503737" cy="845344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1650"/>
              </a:lnSpc>
              <a:spcBef>
                <a:spcPts val="0"/>
              </a:spcBef>
              <a:buNone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>
                <a:solidFill>
                  <a:srgbClr val="FFFFFF"/>
                </a:solidFill>
              </a:defRPr>
            </a:lvl2pPr>
            <a:lvl3pPr marL="685800" indent="0">
              <a:buNone/>
              <a:defRPr>
                <a:solidFill>
                  <a:srgbClr val="FFFFFF"/>
                </a:solidFill>
              </a:defRPr>
            </a:lvl3pPr>
            <a:lvl4pPr marL="1028700" indent="0">
              <a:buNone/>
              <a:defRPr>
                <a:solidFill>
                  <a:srgbClr val="FFFFFF"/>
                </a:solidFill>
              </a:defRPr>
            </a:lvl4pPr>
            <a:lvl5pPr marL="13716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036199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 11" descr="PPT_Background_16zu9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6631"/>
            <a:ext cx="8747760" cy="3267456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BC4A4-D2F8-4E61-A157-C615483AB23C}" type="datetime1">
              <a:rPr lang="de-DE" smtClean="0"/>
              <a:t>26.04.2023</a:t>
            </a:fld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457200" y="1426319"/>
            <a:ext cx="7983646" cy="3244635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A94E8-C7A3-4854-80A3-9CE96FF48BBC}" type="datetime1">
              <a:rPr lang="de-DE" smtClean="0"/>
              <a:t>26.04.2023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2308-19A2-4FED-80B5-1113F887054C}" type="datetime1">
              <a:rPr lang="de-DE" smtClean="0"/>
              <a:t>26.04.2023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457200" y="1426882"/>
            <a:ext cx="3882920" cy="323697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4580125" y="1426882"/>
            <a:ext cx="3860721" cy="323697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3890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D009C-FDDA-48E1-85BA-440F6E456177}" type="datetime1">
              <a:rPr lang="de-DE" smtClean="0"/>
              <a:t>26.04.2023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18EA3-8E17-4F5D-A732-BE9D492869A3}" type="datetime1">
              <a:rPr lang="de-DE" smtClean="0"/>
              <a:t>26.04.2023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5BD58-AD63-4CA2-9B0C-E9915A6C860F}" type="datetime1">
              <a:rPr lang="de-DE" smtClean="0"/>
              <a:t>26.04.2023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683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763B4-1727-4C4F-9663-CA1878750CEB}" type="datetime1">
              <a:rPr lang="de-DE" smtClean="0"/>
              <a:t>26.04.2023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922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D176D-6CF1-4936-9EFC-ACEC6AC23147}" type="datetime1">
              <a:rPr lang="de-DE" smtClean="0"/>
              <a:t>26.04.2023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46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t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426882"/>
            <a:ext cx="7983646" cy="323697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6" y="4767263"/>
            <a:ext cx="1860421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fld id="{20C2AFDF-3235-4267-84D5-C32D37B34B6A}" type="datetime1">
              <a:rPr lang="de-DE" smtClean="0"/>
              <a:t>26.04.2023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4767263"/>
            <a:ext cx="289560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/>
              <a:t>Lorem ipsum dolor 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4767263"/>
            <a:ext cx="496872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rgbClr val="045AA6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288" y="244999"/>
            <a:ext cx="1530911" cy="446764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457201" y="4843688"/>
            <a:ext cx="7996881" cy="318545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4" r:id="rId5"/>
    <p:sldLayoutId id="2147483655" r:id="rId6"/>
    <p:sldLayoutId id="2147483657" r:id="rId7"/>
    <p:sldLayoutId id="2147483658" r:id="rId8"/>
    <p:sldLayoutId id="2147483659" r:id="rId9"/>
    <p:sldLayoutId id="2147483662" r:id="rId10"/>
  </p:sldLayoutIdLst>
  <p:hf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093730" y="1616371"/>
            <a:ext cx="3378633" cy="1161705"/>
          </a:xfrm>
        </p:spPr>
        <p:txBody>
          <a:bodyPr>
            <a:noAutofit/>
          </a:bodyPr>
          <a:lstStyle/>
          <a:p>
            <a:r>
              <a:rPr lang="en-GB" sz="2100" dirty="0" err="1"/>
              <a:t>Aktuelle</a:t>
            </a:r>
            <a:r>
              <a:rPr lang="en-GB" sz="2100" dirty="0"/>
              <a:t> </a:t>
            </a:r>
            <a:r>
              <a:rPr lang="en-GB" sz="2100" dirty="0" err="1"/>
              <a:t>Daten</a:t>
            </a:r>
            <a:r>
              <a:rPr lang="en-GB" sz="2100" dirty="0"/>
              <a:t> </a:t>
            </a:r>
            <a:r>
              <a:rPr lang="en-GB" sz="2100" dirty="0" err="1"/>
              <a:t>zu</a:t>
            </a:r>
            <a:r>
              <a:rPr lang="en-GB" sz="2100" dirty="0"/>
              <a:t> </a:t>
            </a:r>
            <a:r>
              <a:rPr lang="en-GB" sz="2100" dirty="0" err="1"/>
              <a:t>bakt</a:t>
            </a:r>
            <a:r>
              <a:rPr lang="en-GB" sz="2100" dirty="0"/>
              <a:t>. </a:t>
            </a:r>
            <a:r>
              <a:rPr lang="en-GB" sz="2100" dirty="0" err="1"/>
              <a:t>Infektionen</a:t>
            </a:r>
            <a:r>
              <a:rPr lang="en-GB" sz="2100" dirty="0"/>
              <a:t> </a:t>
            </a:r>
            <a:r>
              <a:rPr lang="en-GB" sz="2100" dirty="0" err="1"/>
              <a:t>aus</a:t>
            </a:r>
            <a:r>
              <a:rPr lang="en-GB" sz="2100" dirty="0"/>
              <a:t> ARS, </a:t>
            </a:r>
            <a:br>
              <a:rPr lang="en-GB" sz="2100" dirty="0"/>
            </a:br>
            <a:r>
              <a:rPr lang="en-GB" sz="2100" dirty="0" err="1"/>
              <a:t>v.a.</a:t>
            </a:r>
            <a:r>
              <a:rPr lang="en-GB" sz="2100" dirty="0"/>
              <a:t> </a:t>
            </a:r>
            <a:r>
              <a:rPr lang="en-GB" sz="2100" dirty="0" err="1"/>
              <a:t>Pneumokokken</a:t>
            </a:r>
            <a:br>
              <a:rPr lang="en-GB" sz="2100" dirty="0"/>
            </a:br>
            <a:br>
              <a:rPr lang="en-GB" sz="2100" dirty="0"/>
            </a:br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1792330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32C81984-0A34-41A4-821C-D3A32BA6D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2</a:t>
            </a:fld>
            <a:endParaRPr lang="de-DE"/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22E9605B-92DC-4D4A-B2CD-90B81ABE7DB5}"/>
              </a:ext>
            </a:extLst>
          </p:cNvPr>
          <p:cNvSpPr txBox="1">
            <a:spLocks/>
          </p:cNvSpPr>
          <p:nvPr/>
        </p:nvSpPr>
        <p:spPr>
          <a:xfrm>
            <a:off x="55306" y="79688"/>
            <a:ext cx="7398117" cy="714291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45A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600" dirty="0"/>
              <a:t>ARS: Invasive Isolate (</a:t>
            </a:r>
            <a:r>
              <a:rPr lang="en-GB" sz="1600" dirty="0" err="1"/>
              <a:t>Blutkultur</a:t>
            </a:r>
            <a:r>
              <a:rPr lang="en-GB" sz="1600" dirty="0"/>
              <a:t> + </a:t>
            </a:r>
            <a:r>
              <a:rPr lang="en-GB" sz="1600" dirty="0" err="1"/>
              <a:t>Punktat</a:t>
            </a:r>
            <a:r>
              <a:rPr lang="en-GB" sz="1600" dirty="0"/>
              <a:t>) pro Quartal: </a:t>
            </a:r>
          </a:p>
          <a:p>
            <a:r>
              <a:rPr lang="en-GB" sz="1600" i="1" dirty="0"/>
              <a:t>GAS</a:t>
            </a:r>
            <a:r>
              <a:rPr lang="en-GB" sz="1600" dirty="0"/>
              <a:t>, </a:t>
            </a:r>
            <a:r>
              <a:rPr lang="en-GB" sz="1600" i="1" dirty="0"/>
              <a:t>Haemophilus influenzae</a:t>
            </a:r>
            <a:r>
              <a:rPr lang="en-GB" sz="1600" dirty="0"/>
              <a:t>,</a:t>
            </a:r>
            <a:r>
              <a:rPr lang="en-GB" sz="1600" i="1" dirty="0"/>
              <a:t> Streptococcus pneumoniae </a:t>
            </a:r>
            <a:r>
              <a:rPr lang="en-GB" sz="1600" dirty="0"/>
              <a:t>und </a:t>
            </a:r>
            <a:r>
              <a:rPr lang="en-GB" sz="1600" i="1" dirty="0"/>
              <a:t>Neisseria meningitidis, </a:t>
            </a:r>
            <a:r>
              <a:rPr lang="en-GB" sz="1600" dirty="0"/>
              <a:t>2017-2023*</a:t>
            </a:r>
            <a:endParaRPr lang="de-DE" sz="1600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51678755-8E4B-4D66-A355-2970947F34F2}"/>
              </a:ext>
            </a:extLst>
          </p:cNvPr>
          <p:cNvSpPr txBox="1"/>
          <p:nvPr/>
        </p:nvSpPr>
        <p:spPr>
          <a:xfrm>
            <a:off x="2972746" y="4912574"/>
            <a:ext cx="28344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solidFill>
                  <a:schemeClr val="tx2"/>
                </a:solidFill>
              </a:rPr>
              <a:t>* Q1/2023: </a:t>
            </a:r>
            <a:r>
              <a:rPr lang="de-DE" sz="1100" b="1" dirty="0" err="1">
                <a:solidFill>
                  <a:schemeClr val="tx2"/>
                </a:solidFill>
              </a:rPr>
              <a:t>mglw</a:t>
            </a:r>
            <a:r>
              <a:rPr lang="de-DE" sz="1100" b="1" dirty="0">
                <a:solidFill>
                  <a:schemeClr val="tx2"/>
                </a:solidFill>
              </a:rPr>
              <a:t>. noch unvollständige Daten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3413406-E8EF-4506-95ED-DFE65D48E15A}"/>
              </a:ext>
            </a:extLst>
          </p:cNvPr>
          <p:cNvSpPr txBox="1"/>
          <p:nvPr/>
        </p:nvSpPr>
        <p:spPr>
          <a:xfrm>
            <a:off x="6534114" y="4952048"/>
            <a:ext cx="14061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Datenstand 11.04.2023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52E9B3B8-EAE1-4099-A1BD-6BE06BA365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654" y="936129"/>
            <a:ext cx="6884547" cy="3968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090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Bildschirmpräsentation (16:9)</PresentationFormat>
  <Paragraphs>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ＭＳ 明朝</vt:lpstr>
      <vt:lpstr>Wingdings</vt:lpstr>
      <vt:lpstr>Office-Design</vt:lpstr>
      <vt:lpstr>Aktuelle Daten zu bakt. Infektionen aus ARS,  v.a. Pneumokokken  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Haller, Sebastian</cp:lastModifiedBy>
  <cp:revision>192</cp:revision>
  <dcterms:created xsi:type="dcterms:W3CDTF">2015-11-02T12:29:13Z</dcterms:created>
  <dcterms:modified xsi:type="dcterms:W3CDTF">2023-04-26T09:38:24Z</dcterms:modified>
</cp:coreProperties>
</file>