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343" r:id="rId3"/>
    <p:sldId id="345" r:id="rId4"/>
    <p:sldId id="295" r:id="rId5"/>
    <p:sldId id="34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11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56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5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89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07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76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71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163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75489D-BC3B-4689-B5FF-6CD45571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765C10-D39A-4220-BE49-F9D66AB6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Laborbasierte Surveillance SARS-CoV-2 – Datenstand 09.05.2023</a:t>
            </a:r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0636B436-9035-4A44-A769-0E323CD3437E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088682" y="1907377"/>
            <a:ext cx="7950467" cy="426241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44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21A2BF-F915-46F6-89BD-01FA4F92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CF1172-3FA0-49D1-86FD-D33FC882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2118"/>
            <a:ext cx="10644861" cy="874368"/>
          </a:xfrm>
        </p:spPr>
        <p:txBody>
          <a:bodyPr/>
          <a:lstStyle/>
          <a:p>
            <a:r>
              <a:rPr lang="de-DE" dirty="0"/>
              <a:t>Wo wird getestet? –Datenstand 09.05.2023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EC86AF6-DAE6-445B-B439-D8C0A3EDAB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CF2BF983-049D-470F-A1E6-85184A1841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886551" y="1463040"/>
            <a:ext cx="7507705" cy="508213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4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19373D2-D36B-4483-A91C-B75498BC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E9CB00A-C242-42F1-9D1F-85930D04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2640"/>
            <a:ext cx="10644861" cy="874368"/>
          </a:xfrm>
        </p:spPr>
        <p:txBody>
          <a:bodyPr/>
          <a:lstStyle/>
          <a:p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Personen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positiver</a:t>
            </a:r>
            <a:r>
              <a:rPr lang="en-US" dirty="0"/>
              <a:t> SARS-CoV-2-PCR-Testung pro 100.000 </a:t>
            </a:r>
            <a:r>
              <a:rPr lang="en-US" dirty="0" err="1"/>
              <a:t>Einwohner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Altersgruppe</a:t>
            </a:r>
            <a:r>
              <a:rPr lang="en-US" dirty="0"/>
              <a:t> und </a:t>
            </a:r>
            <a:r>
              <a:rPr lang="en-US" dirty="0" err="1"/>
              <a:t>Kalenderwoche</a:t>
            </a:r>
            <a:r>
              <a:rPr lang="en-US" dirty="0"/>
              <a:t>, 09.05.2023</a:t>
            </a:r>
            <a:endParaRPr lang="de-DE" dirty="0"/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9D1F4EBA-70E1-4CF2-AEC0-F123B1C2C65E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588168" y="1907376"/>
            <a:ext cx="8046853" cy="452229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71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B7AE438-83B7-4D72-8A1C-BD8A6622FC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0021" y="259882"/>
            <a:ext cx="9634887" cy="6640303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C81984-0A34-41A4-821C-D3A32BA6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22E9605B-92DC-4D4A-B2CD-90B81ABE7DB5}"/>
              </a:ext>
            </a:extLst>
          </p:cNvPr>
          <p:cNvSpPr txBox="1">
            <a:spLocks/>
          </p:cNvSpPr>
          <p:nvPr/>
        </p:nvSpPr>
        <p:spPr>
          <a:xfrm>
            <a:off x="73742" y="106251"/>
            <a:ext cx="9864156" cy="9523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33" dirty="0"/>
              <a:t>ARS: Invasive Isolate (</a:t>
            </a:r>
            <a:r>
              <a:rPr lang="en-GB" sz="2133" dirty="0" err="1"/>
              <a:t>Blutkultur</a:t>
            </a:r>
            <a:r>
              <a:rPr lang="en-GB" sz="2133" dirty="0"/>
              <a:t> + </a:t>
            </a:r>
            <a:r>
              <a:rPr lang="en-GB" sz="2133" dirty="0" err="1"/>
              <a:t>Punktat</a:t>
            </a:r>
            <a:r>
              <a:rPr lang="en-GB" sz="2133" dirty="0"/>
              <a:t>) pro Quartal: </a:t>
            </a:r>
          </a:p>
          <a:p>
            <a:r>
              <a:rPr lang="en-GB" sz="2133" i="1" dirty="0"/>
              <a:t>GAS</a:t>
            </a:r>
            <a:r>
              <a:rPr lang="en-GB" sz="2133" dirty="0"/>
              <a:t>, </a:t>
            </a:r>
            <a:r>
              <a:rPr lang="en-GB" sz="2133" i="1" dirty="0"/>
              <a:t>Haemophilus influenzae</a:t>
            </a:r>
            <a:r>
              <a:rPr lang="en-GB" sz="2133" dirty="0"/>
              <a:t>,</a:t>
            </a:r>
            <a:r>
              <a:rPr lang="en-GB" sz="2133" i="1" dirty="0"/>
              <a:t> Streptococcus pneumoniae </a:t>
            </a:r>
            <a:r>
              <a:rPr lang="en-GB" sz="2133" dirty="0"/>
              <a:t>und </a:t>
            </a:r>
            <a:r>
              <a:rPr lang="en-GB" sz="2133" i="1" dirty="0"/>
              <a:t>Neisseria meningitidis, </a:t>
            </a:r>
            <a:r>
              <a:rPr lang="en-GB" sz="2133" i="1" dirty="0" err="1"/>
              <a:t>Quartale</a:t>
            </a:r>
            <a:r>
              <a:rPr lang="en-GB" sz="2133" i="1" dirty="0"/>
              <a:t> </a:t>
            </a:r>
            <a:r>
              <a:rPr lang="en-GB" sz="2133" dirty="0"/>
              <a:t>2017-2023</a:t>
            </a:r>
            <a:endParaRPr lang="de-DE" sz="2133" dirty="0"/>
          </a:p>
        </p:txBody>
      </p:sp>
    </p:spTree>
    <p:extLst>
      <p:ext uri="{BB962C8B-B14F-4D97-AF65-F5344CB8AC3E}">
        <p14:creationId xmlns:p14="http://schemas.microsoft.com/office/powerpoint/2010/main" val="57909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FD5FCE7-D692-412F-A4CD-3EA64D83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5176F5-00C4-4F88-BC59-89B16FE5E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01541" y="1164657"/>
            <a:ext cx="8200723" cy="5191693"/>
          </a:xfrm>
          <a:prstGeom prst="rect">
            <a:avLst/>
          </a:prstGeom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FCF92B1F-656C-402E-BF2C-05D316C588A9}"/>
              </a:ext>
            </a:extLst>
          </p:cNvPr>
          <p:cNvSpPr txBox="1">
            <a:spLocks/>
          </p:cNvSpPr>
          <p:nvPr/>
        </p:nvSpPr>
        <p:spPr>
          <a:xfrm>
            <a:off x="73742" y="106251"/>
            <a:ext cx="9864156" cy="9523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33" dirty="0"/>
              <a:t>ARS: </a:t>
            </a:r>
            <a:r>
              <a:rPr lang="de-DE" dirty="0"/>
              <a:t>Gruppe-A-Streptokokken (Blutkultur, steriles Punktat) und Abstrich, Kalenderwoche 40/2022-17/2023, Deutschland, ARS</a:t>
            </a:r>
            <a:endParaRPr lang="de-DE" sz="2133" dirty="0"/>
          </a:p>
        </p:txBody>
      </p:sp>
    </p:spTree>
    <p:extLst>
      <p:ext uri="{BB962C8B-B14F-4D97-AF65-F5344CB8AC3E}">
        <p14:creationId xmlns:p14="http://schemas.microsoft.com/office/powerpoint/2010/main" val="369760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Breitbild</PresentationFormat>
  <Paragraphs>11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Laborbasierte Surveillance SARS-CoV-2 – Datenstand 09.05.2023</vt:lpstr>
      <vt:lpstr>Wo wird getestet? –Datenstand 09.05.2023</vt:lpstr>
      <vt:lpstr>Anzahl der Personen mit positiver SARS-CoV-2-PCR-Testung pro 100.000 Einwohner nach Altersgruppe und Kalenderwoche, 09.05.2023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Böttcher, Sindy</dc:creator>
  <cp:lastModifiedBy>Haller, Sebastian</cp:lastModifiedBy>
  <cp:revision>19</cp:revision>
  <dcterms:created xsi:type="dcterms:W3CDTF">2023-02-01T09:59:13Z</dcterms:created>
  <dcterms:modified xsi:type="dcterms:W3CDTF">2023-05-10T09:21:20Z</dcterms:modified>
</cp:coreProperties>
</file>