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72" r:id="rId2"/>
    <p:sldId id="880" r:id="rId3"/>
    <p:sldId id="868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  <p:cmAuthor id="3" name="Esquevin, Sarah" initials="SE" lastIdx="7" clrIdx="2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6" autoAdjust="0"/>
    <p:restoredTop sz="85351" autoAdjust="0"/>
  </p:normalViewPr>
  <p:slideViewPr>
    <p:cSldViewPr snapToGrid="0" snapToObjects="1">
      <p:cViewPr varScale="1">
        <p:scale>
          <a:sx n="77" d="100"/>
          <a:sy n="77" d="100"/>
        </p:scale>
        <p:origin x="108" y="2316"/>
      </p:cViewPr>
      <p:guideLst>
        <p:guide orient="horz" pos="4224"/>
        <p:guide pos="1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14 Tagen: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Südostasien: Signifikante Anstiege der neu gemeldeten Fälle in Bhutan, Myanmar, Thailand, Laos, Vietnam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https://cdn.who.int/media/docs/default-source/searo/whe/wherepib/20230503_searo_epi_bulletin.pdf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https://www.who.int/docs/default-source/coronaviruse/situation-reports/20230504_weekly_epi_update_141.pdf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28 Tagen (3. bis 30. April 2023) 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neu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gemeldeten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Eastern Mediterranean Region (+8%), the Western Pacific Region (+15%), and the South-East Asia Region (+454%)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African Region (-49%), the European Region (-37%), and the Region of the Americas (-34%)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77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05/10/2023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05/10/2023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05/10/2023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05/10/2023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05/10/2023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05/10/2023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05/10/2023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05/10/2023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05/10/2023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05/10/2023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WHE-SPP-2023.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/item/05-05-2023-statement-on-the-fifteenth-meeting-of-the-international-health-regulations-(2005)-emergency-committee-regarding-the-coronavirus-disease-(covid-19)-pandem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09690"/>
              </p:ext>
            </p:extLst>
          </p:nvPr>
        </p:nvGraphicFramePr>
        <p:xfrm>
          <a:off x="6334493" y="979705"/>
          <a:ext cx="5168631" cy="2298016"/>
        </p:xfrm>
        <a:graphic>
          <a:graphicData uri="http://schemas.openxmlformats.org/drawingml/2006/table">
            <a:tbl>
              <a:tblPr/>
              <a:tblGrid>
                <a:gridCol w="889005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58125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880129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067156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27092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47124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54866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-61,54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1883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22580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497538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20431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301011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-35,32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-25,96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-85,74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-79,53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1142735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38264" y="6508076"/>
            <a:ext cx="6329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 04.05.2023; PHI-Auswertungen von </a:t>
            </a:r>
            <a:r>
              <a:rPr lang="de-DE" sz="1200" i="1" dirty="0"/>
              <a:t>WHO-Daten mit Datenstand 03.05.2023.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398396" y="5652859"/>
            <a:ext cx="5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45AA6"/>
                </a:solidFill>
              </a:rPr>
              <a:t>Anzahl Fälle pro KW und Kontinent, 01.11.2021 – 03.05.2023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52164A-04CF-4619-B484-C6CFEAC95DFA}"/>
              </a:ext>
            </a:extLst>
          </p:cNvPr>
          <p:cNvSpPr txBox="1"/>
          <p:nvPr/>
        </p:nvSpPr>
        <p:spPr>
          <a:xfrm>
            <a:off x="6070257" y="3455718"/>
            <a:ext cx="5841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Weltweit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Zahl der gemeldeten neuen Fälle, Todesfälle und Einweisungen in die Intensivstation rückläufig. </a:t>
            </a:r>
          </a:p>
          <a:p>
            <a:r>
              <a:rPr lang="de-DE" b="1" dirty="0"/>
              <a:t>Südostasien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Anstieg der neu gemeldeten Fälle und Todesfälle </a:t>
            </a:r>
          </a:p>
          <a:p>
            <a:r>
              <a:rPr lang="de-DE" b="1" dirty="0"/>
              <a:t>Indien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Seit Februar 2023 Anstieg der neu gemeldeten Fälle, die am 20.04.2023 einen Höchststand erreichten. </a:t>
            </a:r>
            <a:br>
              <a:rPr lang="de-DE" dirty="0"/>
            </a:br>
            <a:r>
              <a:rPr lang="de-DE" b="1" dirty="0">
                <a:solidFill>
                  <a:srgbClr val="00B050"/>
                </a:solidFill>
              </a:rPr>
              <a:t>Seitdem ist ein rückläufiger Trend zu beobachten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XBB.1.16 und seine Sublinien sind in Indien dominant.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9455B3-A0EF-4B68-9852-076E864AD0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8563" b="2344"/>
          <a:stretch/>
        </p:blipFill>
        <p:spPr bwMode="auto">
          <a:xfrm>
            <a:off x="362908" y="1883351"/>
            <a:ext cx="5494601" cy="3756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1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WHO aktualisiert Strategieplan-Dokument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F5C1F8E1-BED9-4396-B8EB-068437D46516}"/>
              </a:ext>
            </a:extLst>
          </p:cNvPr>
          <p:cNvSpPr/>
          <p:nvPr/>
        </p:nvSpPr>
        <p:spPr>
          <a:xfrm>
            <a:off x="345518" y="163009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Tahoma" panose="020B0604030504040204" pitchFamily="34" charset="0"/>
              </a:rPr>
              <a:t>Am 03.05.2023 veröffentlichte die WHO eine aktualisierte Version ihres strategischen COVID-19 Bereitschafts- und Reaktionsplans für 2023-2025. </a:t>
            </a:r>
          </a:p>
          <a:p>
            <a:endParaRPr lang="de-DE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Tahoma" panose="020B0604030504040204" pitchFamily="34" charset="0"/>
              </a:rPr>
              <a:t>Der Strategieplan soll die Länder bei der Umstellung ihrer kritischen Notfallmaßnahmen auf eine längerfristige und nachhaltige Prävention, Kontrolle und Bewältigung der COVID-19-Krankheit unterstützen.</a:t>
            </a:r>
          </a:p>
          <a:p>
            <a:endParaRPr lang="de-DE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8937AE4-BEBF-432D-9081-F740DDA81CCE}"/>
              </a:ext>
            </a:extLst>
          </p:cNvPr>
          <p:cNvSpPr/>
          <p:nvPr/>
        </p:nvSpPr>
        <p:spPr>
          <a:xfrm>
            <a:off x="121782" y="650413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i="1" dirty="0"/>
              <a:t>Quelle: WHO, 03.05.2023 (</a:t>
            </a:r>
            <a:r>
              <a:rPr lang="de-DE" sz="1200" i="1" dirty="0">
                <a:hlinkClick r:id="rId3"/>
              </a:rPr>
              <a:t>https://www.who.int/publications/i/item/WHO-WHE-SPP-2023.1</a:t>
            </a:r>
            <a:r>
              <a:rPr lang="de-DE" sz="1200" i="1" dirty="0"/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D7E43A-7771-480C-A418-95B1F27FE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61" y="1589722"/>
            <a:ext cx="5105213" cy="36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WHO: </a:t>
            </a:r>
            <a:r>
              <a:rPr lang="en-US" sz="2400" dirty="0" err="1">
                <a:latin typeface="Scala Sans OT" panose="020B0504030101020104" pitchFamily="34" charset="0"/>
              </a:rPr>
              <a:t>Beendigung</a:t>
            </a:r>
            <a:r>
              <a:rPr lang="en-US" sz="2400" dirty="0">
                <a:latin typeface="Scala Sans OT" panose="020B0504030101020104" pitchFamily="34" charset="0"/>
              </a:rPr>
              <a:t> PHEIC-Status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D45E6092-547C-40A3-9165-38A48B53A3D3}"/>
              </a:ext>
            </a:extLst>
          </p:cNvPr>
          <p:cNvSpPr/>
          <p:nvPr/>
        </p:nvSpPr>
        <p:spPr>
          <a:xfrm>
            <a:off x="126249" y="6289440"/>
            <a:ext cx="1022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Quelle: WHO, 05.05.2023 (</a:t>
            </a:r>
            <a:r>
              <a:rPr lang="de-DE" sz="1200" dirty="0">
                <a:hlinkClick r:id="rId3"/>
              </a:rPr>
              <a:t>https://www.who.int/news/item/05-05-2023-statement-on-the-fifteenth-meeting-of-the-international-health-regulations-(2005)-emergency-committee-regarding-the-coronavirus-disease-(covid-19)-pandemic</a:t>
            </a:r>
            <a:r>
              <a:rPr lang="de-DE" sz="1200" i="1" dirty="0"/>
              <a:t>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770F92E-6FB9-4134-B15E-1FF6E91D3474}"/>
              </a:ext>
            </a:extLst>
          </p:cNvPr>
          <p:cNvSpPr/>
          <p:nvPr/>
        </p:nvSpPr>
        <p:spPr>
          <a:xfrm>
            <a:off x="356261" y="1700213"/>
            <a:ext cx="104224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15th Sitzung des Notfallausschusses der Internationalen Gesundheitsvorschriften (2005) zu COVID-19  fand am 04.05.2023 statt.</a:t>
            </a: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 den Beratungen betonten die Ausschussmitglieder besonders: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rückläufigen Trend bei den COVID-19-Todesfällen,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Rückgang der COVID-19-bedingten Krankenhauseinweisungen und der Einweisungen auf die Intensivstationen sowie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hohen Grad der Immunität der Bevölkerung gegen SARS-CoV-2. </a:t>
            </a: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Obwohl Unwägbarkeiten einer möglichen Entwicklung von SARS-CoV-2 verbleiben, sei es an der Zeit, zum </a:t>
            </a: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langfristigen Management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COVID-19-Pandemie überzugehen. </a:t>
            </a: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Generaldirektor stellte fest,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dass COVID-19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 ein etabliertes und anhaltendes Gesundheitsproblem ist, dass keine </a:t>
            </a: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gesundheitliche Notlage von internationaler Tragweite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(PHEIC) mehr darstellt.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Breitbild</PresentationFormat>
  <Paragraphs>87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Tahoma</vt:lpstr>
      <vt:lpstr>Wingdings</vt:lpstr>
      <vt:lpstr>1_Office-Design</vt:lpstr>
      <vt:lpstr>COVID-19 – Internationale Lage</vt:lpstr>
      <vt:lpstr>COVID-19 – WHO aktualisiert Strategieplan-Dokument</vt:lpstr>
      <vt:lpstr>COVID-19 – WHO: Beendigung PHEIC-Status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espelagew</cp:lastModifiedBy>
  <cp:revision>1462</cp:revision>
  <dcterms:created xsi:type="dcterms:W3CDTF">2015-11-02T12:29:13Z</dcterms:created>
  <dcterms:modified xsi:type="dcterms:W3CDTF">2023-05-10T09:14:16Z</dcterms:modified>
</cp:coreProperties>
</file>