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343" r:id="rId3"/>
    <p:sldId id="345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0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11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384875"/>
            <a:ext cx="11661979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56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710633"/>
            <a:ext cx="10644861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5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989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07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76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5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71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10633"/>
            <a:ext cx="10644861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1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83" y="326666"/>
            <a:ext cx="2739733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1" y="6458251"/>
            <a:ext cx="10662508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163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75489D-BC3B-4689-B5FF-6CD45571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765C10-D39A-4220-BE49-F9D66AB6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Laborbasierte Surveillance SARS-CoV-2 – Datenstand 23.05.2023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ECC8566A-CBDC-4424-85B4-FE9F0F0E721B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2228366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144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21A2BF-F915-46F6-89BD-01FA4F92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CF1172-3FA0-49D1-86FD-D33FC882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2118"/>
            <a:ext cx="10644861" cy="874368"/>
          </a:xfrm>
        </p:spPr>
        <p:txBody>
          <a:bodyPr/>
          <a:lstStyle/>
          <a:p>
            <a:r>
              <a:rPr lang="de-DE" dirty="0"/>
              <a:t>Wo wird getestet? –Datenstand 23.05.2023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5ABB153-7782-4212-86D5-0592ED53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356" y="1242258"/>
            <a:ext cx="9401666" cy="5114093"/>
          </a:xfrm>
          <a:prstGeom prst="rect">
            <a:avLst/>
          </a:prstGeom>
        </p:spPr>
      </p:pic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DAC1277F-BE31-44DF-8A17-C3165C2B3B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421323" y="1242258"/>
            <a:ext cx="3860168" cy="230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19373D2-D36B-4483-A91C-B75498BC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E9CB00A-C242-42F1-9D1F-85930D04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2640"/>
            <a:ext cx="10644861" cy="874368"/>
          </a:xfrm>
        </p:spPr>
        <p:txBody>
          <a:bodyPr/>
          <a:lstStyle/>
          <a:p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getesteten</a:t>
            </a:r>
            <a:r>
              <a:rPr lang="en-US" dirty="0"/>
              <a:t> </a:t>
            </a:r>
            <a:r>
              <a:rPr lang="en-US" dirty="0" err="1"/>
              <a:t>Personen</a:t>
            </a:r>
            <a:r>
              <a:rPr lang="en-US" dirty="0"/>
              <a:t>/100.000 </a:t>
            </a:r>
            <a:r>
              <a:rPr lang="en-US" dirty="0" err="1"/>
              <a:t>Einw</a:t>
            </a:r>
            <a:r>
              <a:rPr lang="en-US" dirty="0"/>
              <a:t>. und der </a:t>
            </a:r>
            <a:r>
              <a:rPr lang="en-US" dirty="0" err="1"/>
              <a:t>Positivenanteile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Altersgruppe</a:t>
            </a:r>
            <a:r>
              <a:rPr lang="en-US" dirty="0"/>
              <a:t> und </a:t>
            </a:r>
            <a:r>
              <a:rPr lang="en-US" dirty="0" err="1"/>
              <a:t>Kalenderwoche</a:t>
            </a:r>
            <a:r>
              <a:rPr lang="en-US" dirty="0"/>
              <a:t>, </a:t>
            </a:r>
            <a:r>
              <a:rPr lang="en-US" dirty="0" err="1"/>
              <a:t>Datenstand</a:t>
            </a:r>
            <a:r>
              <a:rPr lang="en-US" dirty="0"/>
              <a:t> 23.05.2023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97F264C-A740-4E3E-B2F9-9EA53A1C9F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5526" y="1807323"/>
            <a:ext cx="5840474" cy="3243353"/>
          </a:xfrm>
          <a:prstGeom prst="rect">
            <a:avLst/>
          </a:prstGeom>
        </p:spPr>
      </p:pic>
      <p:pic>
        <p:nvPicPr>
          <p:cNvPr id="8" name="Picture">
            <a:extLst>
              <a:ext uri="{FF2B5EF4-FFF2-40B4-BE49-F238E27FC236}">
                <a16:creationId xmlns:a16="http://schemas.microsoft.com/office/drawing/2014/main" id="{549FD0A0-F30B-48F7-AA2E-9BFFDB7D5C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096000" y="2939875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71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Breitbild</PresentationFormat>
  <Paragraphs>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ＭＳ 明朝</vt:lpstr>
      <vt:lpstr>Wingdings</vt:lpstr>
      <vt:lpstr>Office-Design</vt:lpstr>
      <vt:lpstr>Laborbasierte Surveillance SARS-CoV-2 – Datenstand 23.05.2023</vt:lpstr>
      <vt:lpstr>Wo wird getestet? –Datenstand 23.05.2023</vt:lpstr>
      <vt:lpstr>Anzahl der getesteten Personen/100.000 Einw. und der Positivenanteile nach Altersgruppe und Kalenderwoche, Datenstand 23.05.2023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Böttcher, Sindy</dc:creator>
  <cp:lastModifiedBy>Abu Sin, Muna</cp:lastModifiedBy>
  <cp:revision>20</cp:revision>
  <dcterms:created xsi:type="dcterms:W3CDTF">2023-02-01T09:59:13Z</dcterms:created>
  <dcterms:modified xsi:type="dcterms:W3CDTF">2023-05-24T08:22:18Z</dcterms:modified>
</cp:coreProperties>
</file>