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88" r:id="rId3"/>
    <p:sldId id="756" r:id="rId4"/>
    <p:sldId id="790" r:id="rId5"/>
    <p:sldId id="757" r:id="rId6"/>
    <p:sldId id="777" r:id="rId7"/>
    <p:sldId id="783" r:id="rId8"/>
    <p:sldId id="784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33" d="100"/>
          <a:sy n="133" d="100"/>
        </p:scale>
        <p:origin x="144" y="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24. Mai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05" y="254413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01428A78-5389-49D4-90C8-B589C022F0AB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96000882"/>
              </p:ext>
            </p:extLst>
          </p:nvPr>
        </p:nvGraphicFramePr>
        <p:xfrm>
          <a:off x="724205" y="861640"/>
          <a:ext cx="6605394" cy="3828034"/>
        </p:xfrm>
        <a:graphic>
          <a:graphicData uri="http://schemas.openxmlformats.org/drawingml/2006/table">
            <a:tbl>
              <a:tblPr firstRow="1" firstCol="1" bandRow="1"/>
              <a:tblGrid>
                <a:gridCol w="823770">
                  <a:extLst>
                    <a:ext uri="{9D8B030D-6E8A-4147-A177-3AD203B41FA5}">
                      <a16:colId xmlns:a16="http://schemas.microsoft.com/office/drawing/2014/main" val="2114471775"/>
                    </a:ext>
                  </a:extLst>
                </a:gridCol>
                <a:gridCol w="823770">
                  <a:extLst>
                    <a:ext uri="{9D8B030D-6E8A-4147-A177-3AD203B41FA5}">
                      <a16:colId xmlns:a16="http://schemas.microsoft.com/office/drawing/2014/main" val="380842933"/>
                    </a:ext>
                  </a:extLst>
                </a:gridCol>
                <a:gridCol w="91674">
                  <a:extLst>
                    <a:ext uri="{9D8B030D-6E8A-4147-A177-3AD203B41FA5}">
                      <a16:colId xmlns:a16="http://schemas.microsoft.com/office/drawing/2014/main" val="2882966409"/>
                    </a:ext>
                  </a:extLst>
                </a:gridCol>
                <a:gridCol w="823124">
                  <a:extLst>
                    <a:ext uri="{9D8B030D-6E8A-4147-A177-3AD203B41FA5}">
                      <a16:colId xmlns:a16="http://schemas.microsoft.com/office/drawing/2014/main" val="3895692532"/>
                    </a:ext>
                  </a:extLst>
                </a:gridCol>
                <a:gridCol w="1007116">
                  <a:extLst>
                    <a:ext uri="{9D8B030D-6E8A-4147-A177-3AD203B41FA5}">
                      <a16:colId xmlns:a16="http://schemas.microsoft.com/office/drawing/2014/main" val="2755484070"/>
                    </a:ext>
                  </a:extLst>
                </a:gridCol>
                <a:gridCol w="91028">
                  <a:extLst>
                    <a:ext uri="{9D8B030D-6E8A-4147-A177-3AD203B41FA5}">
                      <a16:colId xmlns:a16="http://schemas.microsoft.com/office/drawing/2014/main" val="1522420494"/>
                    </a:ext>
                  </a:extLst>
                </a:gridCol>
                <a:gridCol w="1373166">
                  <a:extLst>
                    <a:ext uri="{9D8B030D-6E8A-4147-A177-3AD203B41FA5}">
                      <a16:colId xmlns:a16="http://schemas.microsoft.com/office/drawing/2014/main" val="1849375166"/>
                    </a:ext>
                  </a:extLst>
                </a:gridCol>
                <a:gridCol w="70752">
                  <a:extLst>
                    <a:ext uri="{9D8B030D-6E8A-4147-A177-3AD203B41FA5}">
                      <a16:colId xmlns:a16="http://schemas.microsoft.com/office/drawing/2014/main" val="3926332874"/>
                    </a:ext>
                  </a:extLst>
                </a:gridCol>
                <a:gridCol w="1500994">
                  <a:extLst>
                    <a:ext uri="{9D8B030D-6E8A-4147-A177-3AD203B41FA5}">
                      <a16:colId xmlns:a16="http://schemas.microsoft.com/office/drawing/2014/main" val="2109395175"/>
                    </a:ext>
                  </a:extLst>
                </a:gridCol>
              </a:tblGrid>
              <a:tr h="3441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Datenstand 23.05. 12:15 Uhr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Datenstand 23.05. 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046843"/>
                  </a:ext>
                </a:extLst>
              </a:tr>
              <a:tr h="443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161109"/>
                  </a:ext>
                </a:extLst>
              </a:tr>
              <a:tr h="2624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+1.137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-400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4,5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-18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+110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62888"/>
                  </a:ext>
                </a:extLst>
              </a:tr>
              <a:tr h="29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(38.424.437)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[ca. 17.900]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[277]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461120"/>
                  </a:ext>
                </a:extLst>
              </a:tr>
              <a:tr h="142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087173"/>
                  </a:ext>
                </a:extLst>
              </a:tr>
              <a:tr h="594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46873"/>
                  </a:ext>
                </a:extLst>
              </a:tr>
              <a:tr h="142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+539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+1.400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1,2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1,4 %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N1: 64.876.933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232858"/>
                  </a:ext>
                </a:extLst>
              </a:tr>
              <a:tr h="142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(957.953)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(ca. 38.232.400)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N2: 63.563.780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165723"/>
                  </a:ext>
                </a:extLst>
              </a:tr>
              <a:tr h="159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N3: 52.141.586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548657"/>
                  </a:ext>
                </a:extLst>
              </a:tr>
              <a:tr h="5948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197093"/>
                  </a:ext>
                </a:extLst>
              </a:tr>
              <a:tr h="1420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+78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3,5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+21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32474"/>
                  </a:ext>
                </a:extLst>
              </a:tr>
              <a:tr h="1420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(174.110)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N2: 76,4 %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22055"/>
                  </a:ext>
                </a:extLst>
              </a:tr>
              <a:tr h="15980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ScalaSans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90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/>
                          <a:cs typeface="Calibri" panose="020F0502020204030204" pitchFamily="34" charset="0"/>
                        </a:rPr>
                        <a:t>N3: 62,6 %</a:t>
                      </a:r>
                      <a:endParaRPr lang="de-DE" sz="900" dirty="0">
                        <a:effectLst/>
                        <a:latin typeface="+mj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3319" marR="1331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368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24.05.2023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7" y="13134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B8C26B-4F25-46AF-ABB2-CE7D862B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177" y="845635"/>
            <a:ext cx="7181250" cy="3925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F656F-A5DC-42A3-8DC5-8185682F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393DBB-E47E-4437-A0B2-571AB273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8" y="150041"/>
            <a:ext cx="7983646" cy="714291"/>
          </a:xfrm>
        </p:spPr>
        <p:txBody>
          <a:bodyPr/>
          <a:lstStyle/>
          <a:p>
            <a:r>
              <a:rPr lang="de-DE" dirty="0"/>
              <a:t>Verlauf der Hospitalisierungs-Inzidenz der Bundesländer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24594D-9192-4B26-AA66-58AEF2F3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28" y="865469"/>
            <a:ext cx="7301911" cy="39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71" y="25654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2D0D5D-5058-4A0E-B41D-C37949BE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83" y="665604"/>
            <a:ext cx="5689631" cy="3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D71853-868A-4CBF-BE20-A93A6F63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26" y="771750"/>
            <a:ext cx="72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24.05.2023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450DAB-131C-4626-9D8B-A86674E2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77189"/>
            <a:ext cx="7484968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D793948-4572-47C6-BE27-141D9B8E8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61" y="-2226"/>
            <a:ext cx="8734349" cy="4906411"/>
          </a:xfrm>
          <a:prstGeom prst="rect">
            <a:avLst/>
          </a:prstGeom>
        </p:spPr>
      </p:pic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F19E802-A822-4816-AA25-08E2A492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24.05.2023</a:t>
            </a:r>
          </a:p>
        </p:txBody>
      </p:sp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Bildschirmpräsentation (16:9)</PresentationFormat>
  <Paragraphs>145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Verlauf der Hospitalisierungs-Inzidenz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Schulze, Heike</cp:lastModifiedBy>
  <cp:revision>830</cp:revision>
  <dcterms:created xsi:type="dcterms:W3CDTF">2015-11-02T12:29:13Z</dcterms:created>
  <dcterms:modified xsi:type="dcterms:W3CDTF">2023-05-24T06:46:42Z</dcterms:modified>
</cp:coreProperties>
</file>