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96" r:id="rId3"/>
    <p:sldId id="298" r:id="rId4"/>
    <p:sldId id="31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ins, Janina" initials="EJ" lastIdx="1" clrIdx="0">
    <p:extLst>
      <p:ext uri="{19B8F6BF-5375-455C-9EA6-DF929625EA0E}">
        <p15:presenceInfo xmlns:p15="http://schemas.microsoft.com/office/powerpoint/2012/main" userId="Esins, Jan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7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9" autoAdjust="0"/>
    <p:restoredTop sz="95190" autoAdjust="0"/>
  </p:normalViewPr>
  <p:slideViewPr>
    <p:cSldViewPr snapToGrid="0">
      <p:cViewPr varScale="1">
        <p:scale>
          <a:sx n="81" d="100"/>
          <a:sy n="81" d="100"/>
        </p:scale>
        <p:origin x="955" y="58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56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84A95AF4-FBF3-4179-9831-A2516FE497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570" y="390814"/>
            <a:ext cx="5086075" cy="3318185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6F5E06FA-5611-4A1F-B729-BEEF629293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22" y="2392442"/>
            <a:ext cx="6696490" cy="387266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25319" y="729489"/>
            <a:ext cx="6396631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07.06.2023 werden </a:t>
            </a:r>
            <a:r>
              <a:rPr lang="de-DE" sz="1600" b="1" dirty="0"/>
              <a:t>169 </a:t>
            </a:r>
            <a:r>
              <a:rPr lang="de-DE" sz="1600" dirty="0"/>
              <a:t>COVID-19-Patient*innen auf Intensivstationen gemeldet.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Stete Reduktion in der COVID-ITS-Belegung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ITS-COVID-Neuaufnahmen mit </a:t>
            </a:r>
            <a:r>
              <a:rPr lang="de-DE" sz="1600" b="1" dirty="0"/>
              <a:t>+110 </a:t>
            </a:r>
            <a:r>
              <a:rPr lang="de-DE" sz="1600" dirty="0"/>
              <a:t>in den letzten 7 Tagen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1857688" y="2612936"/>
            <a:ext cx="522682" cy="48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1613552" y="2901073"/>
            <a:ext cx="522682" cy="48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2258589" y="2551537"/>
            <a:ext cx="647826" cy="452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6807570" y="107779"/>
            <a:ext cx="4321605" cy="326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Neuaufnahmen auf die ITS  </a:t>
            </a:r>
            <a:r>
              <a:rPr lang="de-DE" sz="1400" i="1" dirty="0"/>
              <a:t>(pro Tag)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AA6C48BA-DBCA-4E42-9409-27AE09EA0D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94865" y="136525"/>
            <a:ext cx="2198781" cy="473593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5AAA6FB0-3973-446F-85CA-9B0A7ED38003}"/>
              </a:ext>
            </a:extLst>
          </p:cNvPr>
          <p:cNvSpPr/>
          <p:nvPr/>
        </p:nvSpPr>
        <p:spPr>
          <a:xfrm>
            <a:off x="12016324" y="247403"/>
            <a:ext cx="111781" cy="196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B1E8BF5-CE63-4CB6-9D2D-170CC3E7159F}"/>
              </a:ext>
            </a:extLst>
          </p:cNvPr>
          <p:cNvSpPr txBox="1"/>
          <p:nvPr/>
        </p:nvSpPr>
        <p:spPr>
          <a:xfrm>
            <a:off x="8001034" y="4042194"/>
            <a:ext cx="48417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Anzahl meldender Intensivstationen (Standorte)</a:t>
            </a:r>
            <a:endParaRPr lang="de-DE" sz="1400" i="1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829A81E-BBBF-4BC9-98E3-4D7B6283A90D}"/>
              </a:ext>
            </a:extLst>
          </p:cNvPr>
          <p:cNvSpPr txBox="1"/>
          <p:nvPr/>
        </p:nvSpPr>
        <p:spPr>
          <a:xfrm>
            <a:off x="3923468" y="3048420"/>
            <a:ext cx="647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4.918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D4961E8E-D7E0-474C-B369-40ECF183ECF9}"/>
              </a:ext>
            </a:extLst>
          </p:cNvPr>
          <p:cNvSpPr txBox="1"/>
          <p:nvPr/>
        </p:nvSpPr>
        <p:spPr>
          <a:xfrm>
            <a:off x="6440084" y="5589941"/>
            <a:ext cx="611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169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8EA2EE7-A5C9-4CF8-818D-F7AE534815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01034" y="4272430"/>
            <a:ext cx="3697629" cy="247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1448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der Intensivbetten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873A37E-7273-4EA7-917B-EB2CEDC4BA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547" y="1995773"/>
            <a:ext cx="7113453" cy="423534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E6370CD-11A3-4E21-A167-D210AD505A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88" y="665952"/>
            <a:ext cx="4350959" cy="5920978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29E273CB-D367-4752-9E0C-02EDA8531BCA}"/>
              </a:ext>
            </a:extLst>
          </p:cNvPr>
          <p:cNvSpPr/>
          <p:nvPr/>
        </p:nvSpPr>
        <p:spPr>
          <a:xfrm>
            <a:off x="4200526" y="650842"/>
            <a:ext cx="371475" cy="5948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4CBCB26-1E24-4C02-A9AB-D7E9EB46C4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82090" y="548155"/>
            <a:ext cx="6762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CFA96DA6-80EF-4330-B82D-20A26A04FA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9" y="3490478"/>
            <a:ext cx="5844662" cy="3239036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1581891" y="81655"/>
            <a:ext cx="2296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COVID-19-Altersgruppen Entwicklung  </a:t>
            </a:r>
            <a:r>
              <a:rPr lang="de-DE" sz="1600" dirty="0"/>
              <a:t>(prozentual)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8F77279-6DA4-4A7D-BF3D-F1A4E92B7F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061" y="105902"/>
            <a:ext cx="7371875" cy="326162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974DD230-A680-4DA1-B2C4-29776E49A2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936" y="167380"/>
            <a:ext cx="1181381" cy="196603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BED3E7C9-43F1-47C0-9924-BD606C53A554}"/>
              </a:ext>
            </a:extLst>
          </p:cNvPr>
          <p:cNvSpPr/>
          <p:nvPr/>
        </p:nvSpPr>
        <p:spPr>
          <a:xfrm>
            <a:off x="5676583" y="3429001"/>
            <a:ext cx="371475" cy="238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930E0A7C-6E51-4150-B2AF-902D9DA317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795" y="261072"/>
            <a:ext cx="4881320" cy="3275622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238293D3-A43C-4BE2-80CE-E6704B7094C6}"/>
              </a:ext>
            </a:extLst>
          </p:cNvPr>
          <p:cNvSpPr txBox="1"/>
          <p:nvPr/>
        </p:nvSpPr>
        <p:spPr>
          <a:xfrm>
            <a:off x="106918" y="592003"/>
            <a:ext cx="4299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7030A0"/>
                </a:solidFill>
              </a:rPr>
              <a:t>Invasive Beatmung</a:t>
            </a:r>
            <a:r>
              <a:rPr lang="de-DE" sz="1400" b="1" dirty="0"/>
              <a:t>: Belegung und freie Kapazität</a:t>
            </a:r>
            <a:endParaRPr lang="de-DE" sz="1400" b="1" dirty="0">
              <a:solidFill>
                <a:srgbClr val="7030A0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CB395F2-EA83-4D2A-BFC9-9E4159CD9C1C}"/>
              </a:ext>
            </a:extLst>
          </p:cNvPr>
          <p:cNvSpPr txBox="1"/>
          <p:nvPr/>
        </p:nvSpPr>
        <p:spPr>
          <a:xfrm>
            <a:off x="5335750" y="74860"/>
            <a:ext cx="169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Einschätzung Betriebssituation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7445500A-76B8-4BA0-A3E9-8BD944AFB8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9246" y="213179"/>
            <a:ext cx="2340369" cy="66192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A847ADDE-C207-4B95-98D0-D161BF5FAC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23" y="1062208"/>
            <a:ext cx="4673921" cy="4008729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B7586AC-19CA-4AC8-AE57-B5B5EF4AC1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148" y="5448357"/>
            <a:ext cx="3438525" cy="504825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5281B6A-8002-4A11-BB80-6F798C5BD7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5148" y="5996387"/>
            <a:ext cx="3638550" cy="495300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BEAFF7CB-3D8D-4530-9CF0-8664875BA4B2}"/>
              </a:ext>
            </a:extLst>
          </p:cNvPr>
          <p:cNvSpPr txBox="1"/>
          <p:nvPr/>
        </p:nvSpPr>
        <p:spPr>
          <a:xfrm>
            <a:off x="62573" y="201166"/>
            <a:ext cx="46739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Kapazitätsbelegung </a:t>
            </a:r>
            <a:r>
              <a:rPr lang="de-DE" sz="1600" b="1" dirty="0">
                <a:solidFill>
                  <a:srgbClr val="7030A0"/>
                </a:solidFill>
              </a:rPr>
              <a:t>der </a:t>
            </a:r>
            <a:r>
              <a:rPr lang="de-DE" sz="1600" b="1" i="1" dirty="0">
                <a:solidFill>
                  <a:srgbClr val="7030A0"/>
                </a:solidFill>
              </a:rPr>
              <a:t>Non</a:t>
            </a:r>
            <a:r>
              <a:rPr lang="de-DE" sz="1600" b="1" dirty="0">
                <a:solidFill>
                  <a:srgbClr val="7030A0"/>
                </a:solidFill>
              </a:rPr>
              <a:t>-COVID-Erwachsenen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C4885B8-5679-4072-8F35-6FE6629404C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476" y="3849526"/>
            <a:ext cx="4208031" cy="2857791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CE82BE3-2567-4943-9E16-1388C0096131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-1494"/>
          <a:stretch/>
        </p:blipFill>
        <p:spPr>
          <a:xfrm>
            <a:off x="10677525" y="3764890"/>
            <a:ext cx="1514475" cy="754047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1A1D68FB-70FB-414B-BF69-87A6FEA87A25}"/>
              </a:ext>
            </a:extLst>
          </p:cNvPr>
          <p:cNvSpPr txBox="1"/>
          <p:nvPr/>
        </p:nvSpPr>
        <p:spPr>
          <a:xfrm>
            <a:off x="5379509" y="3304213"/>
            <a:ext cx="1695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Gründe </a:t>
            </a:r>
            <a:br>
              <a:rPr lang="de-DE" sz="1600" b="1" dirty="0"/>
            </a:br>
            <a:r>
              <a:rPr lang="de-DE" sz="1600" b="1" dirty="0"/>
              <a:t>Betriebs-einschränkung</a:t>
            </a:r>
          </a:p>
        </p:txBody>
      </p:sp>
    </p:spTree>
    <p:extLst>
      <p:ext uri="{BB962C8B-B14F-4D97-AF65-F5344CB8AC3E}">
        <p14:creationId xmlns:p14="http://schemas.microsoft.com/office/powerpoint/2010/main" val="3921897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Breitbild</PresentationFormat>
  <Paragraphs>22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917</cp:revision>
  <dcterms:created xsi:type="dcterms:W3CDTF">2021-01-13T08:46:29Z</dcterms:created>
  <dcterms:modified xsi:type="dcterms:W3CDTF">2023-06-07T08:59:25Z</dcterms:modified>
</cp:coreProperties>
</file>