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1042" r:id="rId3"/>
    <p:sldId id="1038" r:id="rId4"/>
    <p:sldId id="1043" r:id="rId5"/>
    <p:sldId id="1044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032"/>
    <a:srgbClr val="1DD1F5"/>
    <a:srgbClr val="15FF95"/>
    <a:srgbClr val="4D8AD2"/>
    <a:srgbClr val="80A5DC"/>
    <a:srgbClr val="006EC7"/>
    <a:srgbClr val="338BD2"/>
    <a:srgbClr val="66A8DD"/>
    <a:srgbClr val="367BB8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69361" autoAdjust="0"/>
  </p:normalViewPr>
  <p:slideViewPr>
    <p:cSldViewPr snapToGrid="0" snapToObjects="1">
      <p:cViewPr varScale="1">
        <p:scale>
          <a:sx n="89" d="100"/>
          <a:sy n="89" d="100"/>
        </p:scale>
        <p:origin x="217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27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XBF keine VUM mehr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65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74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XBB.2.3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XBB, leitet sich neben XBB.1* auch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XBB.2*  ab. Unter diesen wird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XBB.2.3, gekennzeichnet durch drei zusätzliche Aminosäureaustausche (D253G , P521S and S486P) im S-Protein, weltweit zunehmend nachgewiesen. Auch in Deutschland wird XBB.2.3 unter den XBB.2 Sublinien mit einem Anteil von 2% (n=67, KW 4-17/2023) in KW 17/2023 am häufigsten nachgewiesen.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Sollten wir dann in Tabelle aufnehmen!?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85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93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392E-15BD-476C-ACED-1033E5FA34DF}" type="datetime1">
              <a:rPr lang="de-DE" smtClean="0"/>
              <a:t>07.06.2023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105C-16EF-429D-816E-A0F578C67964}" type="datetime1">
              <a:rPr lang="de-DE" smtClean="0"/>
              <a:t>07.06.2023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7D1F-851D-4580-8F33-05FF708549F3}" type="datetime1">
              <a:rPr lang="de-DE" smtClean="0"/>
              <a:t>07.06.2023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2FC4-3707-4011-B7D2-F85DBD1C5F35}" type="datetime1">
              <a:rPr lang="de-DE" smtClean="0"/>
              <a:t>07.06.2023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216-D5E3-46CD-A727-174DDCBD5D32}" type="datetime1">
              <a:rPr lang="de-DE" smtClean="0"/>
              <a:t>07.06.2023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8FAB-3BE4-4AE5-B558-939240C20736}" type="datetime1">
              <a:rPr lang="de-DE" smtClean="0"/>
              <a:t>07.06.2023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2924-6053-4FA8-867B-906442331C27}" type="datetime1">
              <a:rPr lang="de-DE" smtClean="0"/>
              <a:t>07.06.2023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C15828E7-53F0-4068-A4A2-1111B314CF13}" type="datetime1">
              <a:rPr lang="de-DE" smtClean="0"/>
              <a:t>07.06.2023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VOC/VOI/SARS-CoV-2 Varianten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FG17, AG Evo</a:t>
            </a:r>
            <a:br>
              <a:rPr lang="de-DE" dirty="0"/>
            </a:br>
            <a:r>
              <a:rPr lang="de-DE" dirty="0"/>
              <a:t>Berlin, 07.06.2023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36D2-4A14-4B6E-BD70-79C94423390B}" type="datetime1">
              <a:rPr lang="de-DE" smtClean="0"/>
              <a:t>07.06.2023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221CC4-C71A-4B78-AB87-C02BC8A7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EE95A71-D2D8-4EAF-BDF7-D230BFE07E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9419" y="1142424"/>
            <a:ext cx="7387117" cy="3766417"/>
          </a:xfrm>
        </p:spPr>
        <p:txBody>
          <a:bodyPr>
            <a:normAutofit/>
          </a:bodyPr>
          <a:lstStyle/>
          <a:p>
            <a:r>
              <a:rPr lang="en-US" dirty="0"/>
              <a:t>WHO SARS-CoV-2 Variants</a:t>
            </a:r>
          </a:p>
          <a:p>
            <a:pPr lvl="1"/>
            <a:r>
              <a:rPr lang="en-US" dirty="0"/>
              <a:t>Currently circulating VOC: </a:t>
            </a:r>
            <a:r>
              <a:rPr lang="en-US" i="1" dirty="0"/>
              <a:t>none</a:t>
            </a:r>
          </a:p>
          <a:p>
            <a:pPr lvl="1"/>
            <a:r>
              <a:rPr lang="en-US" dirty="0"/>
              <a:t>Currently circulating VOI: </a:t>
            </a:r>
            <a:r>
              <a:rPr lang="en-US" b="1" dirty="0"/>
              <a:t>XBB.1.5 , XBB.1.16</a:t>
            </a:r>
          </a:p>
          <a:p>
            <a:pPr lvl="1"/>
            <a:r>
              <a:rPr lang="en-US" dirty="0"/>
              <a:t>Currently circulating VUM:</a:t>
            </a:r>
            <a:r>
              <a:rPr lang="en-US" b="1" dirty="0"/>
              <a:t> BA.2.75, CH.1.1, BQ.1, XBB, XBB.1.9.1, XBB.1.9.2, XBB.2.3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A98365B-57F9-431A-8E27-4CF07E95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VOC/VOI/VUM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4E95B3D-88AB-4C93-AE99-A302A1D3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6" y="1229132"/>
            <a:ext cx="1114425" cy="1143000"/>
          </a:xfrm>
          <a:prstGeom prst="rect">
            <a:avLst/>
          </a:prstGeom>
        </p:spPr>
      </p:pic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D80F66F5-A4A6-4D47-96CB-A06176FE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CAE87735-D220-4ED7-8E2B-DDD48764D4C3}" type="datetime1">
              <a:rPr lang="de-DE" smtClean="0"/>
              <a:t>07.06.2023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1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70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Anteile: deeskalierte VOC, Rekombinanten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210626F-7151-4272-B34C-4FBACDC3A8B4}"/>
              </a:ext>
            </a:extLst>
          </p:cNvPr>
          <p:cNvSpPr/>
          <p:nvPr/>
        </p:nvSpPr>
        <p:spPr>
          <a:xfrm>
            <a:off x="5088700" y="3510712"/>
            <a:ext cx="1446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Updated, incl. XBB.1</a:t>
            </a:r>
            <a:endParaRPr lang="de-DE" sz="1200" i="1" dirty="0">
              <a:solidFill>
                <a:schemeClr val="bg1"/>
              </a:solidFill>
            </a:endParaRPr>
          </a:p>
        </p:txBody>
      </p:sp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CB991A0F-3A28-49EE-ABFE-BCC96712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8084137C-421A-49F2-88E6-BC593A4F8165}" type="datetime1">
              <a:rPr lang="de-DE" smtClean="0"/>
              <a:t>07.06.2023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E9911F4-2924-4778-845E-4C154A02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208189"/>
            <a:ext cx="7776000" cy="29422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534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1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SARS-CoV-2 Varianten in KW 21/2023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CC8C02F-EB17-45B2-BFAC-2C244C291E32}"/>
              </a:ext>
            </a:extLst>
          </p:cNvPr>
          <p:cNvCxnSpPr>
            <a:cxnSpLocks/>
          </p:cNvCxnSpPr>
          <p:nvPr/>
        </p:nvCxnSpPr>
        <p:spPr>
          <a:xfrm>
            <a:off x="9920702" y="3502095"/>
            <a:ext cx="150945" cy="54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atumsplatzhalter 1">
            <a:extLst>
              <a:ext uri="{FF2B5EF4-FFF2-40B4-BE49-F238E27FC236}">
                <a16:creationId xmlns:a16="http://schemas.microsoft.com/office/drawing/2014/main" id="{EDFFB4E2-B6C6-41B8-A67A-03E59F18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CB97312E-E814-4B4F-A96B-5B58A5D2EF4D}" type="datetime1">
              <a:rPr lang="de-DE" smtClean="0"/>
              <a:t>07.06.2023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82CB44-E74A-4E7C-86BE-3592ECD9A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7"/>
          <a:stretch/>
        </p:blipFill>
        <p:spPr>
          <a:xfrm>
            <a:off x="369778" y="1341212"/>
            <a:ext cx="7573084" cy="20046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50FCA4-FFDC-4FA7-8C79-D80FD5026DE0}"/>
              </a:ext>
            </a:extLst>
          </p:cNvPr>
          <p:cNvSpPr txBox="1"/>
          <p:nvPr/>
        </p:nvSpPr>
        <p:spPr>
          <a:xfrm>
            <a:off x="462302" y="837937"/>
            <a:ext cx="546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Anteile ausgewählter Sublinien (einschließlich Sublinien)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5C761E-2615-413F-9A30-0F0231796A4B}"/>
              </a:ext>
            </a:extLst>
          </p:cNvPr>
          <p:cNvSpPr/>
          <p:nvPr/>
        </p:nvSpPr>
        <p:spPr>
          <a:xfrm>
            <a:off x="369778" y="3720788"/>
            <a:ext cx="8132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VOI: 		XBB.1.5 , XBB.1.16</a:t>
            </a:r>
          </a:p>
          <a:p>
            <a:pPr lvl="1"/>
            <a:r>
              <a:rPr lang="en-US" sz="1600" dirty="0"/>
              <a:t>VUM: 	BA.2.75, CH.1.1, BQ.1, XBB, XBB.1.9.1, XBB.1.9.2, XBB.2.3</a:t>
            </a:r>
          </a:p>
        </p:txBody>
      </p:sp>
    </p:spTree>
    <p:extLst>
      <p:ext uri="{BB962C8B-B14F-4D97-AF65-F5344CB8AC3E}">
        <p14:creationId xmlns:p14="http://schemas.microsoft.com/office/powerpoint/2010/main" val="194467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725811" y="2035063"/>
            <a:ext cx="785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Präsentation der zukünftigen Webseite zu SARS-CoV-2 Varianten in Deutschland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CC8C02F-EB17-45B2-BFAC-2C244C291E32}"/>
              </a:ext>
            </a:extLst>
          </p:cNvPr>
          <p:cNvCxnSpPr>
            <a:cxnSpLocks/>
          </p:cNvCxnSpPr>
          <p:nvPr/>
        </p:nvCxnSpPr>
        <p:spPr>
          <a:xfrm>
            <a:off x="9920702" y="3502095"/>
            <a:ext cx="150945" cy="54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atumsplatzhalter 1">
            <a:extLst>
              <a:ext uri="{FF2B5EF4-FFF2-40B4-BE49-F238E27FC236}">
                <a16:creationId xmlns:a16="http://schemas.microsoft.com/office/drawing/2014/main" id="{EDFFB4E2-B6C6-41B8-A67A-03E59F18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CB97312E-E814-4B4F-A96B-5B58A5D2EF4D}" type="datetime1">
              <a:rPr lang="de-DE" smtClean="0"/>
              <a:t>07.06.2023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761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Bildschirmpräsentation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VOC/VOI/SARS-CoV-2 Varianten in Deutschland  aktuelle Situation  </vt:lpstr>
      <vt:lpstr>Übersicht VOC/VOI/VUM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392</cp:revision>
  <dcterms:created xsi:type="dcterms:W3CDTF">2015-11-02T12:29:13Z</dcterms:created>
  <dcterms:modified xsi:type="dcterms:W3CDTF">2023-06-07T08:20:58Z</dcterms:modified>
</cp:coreProperties>
</file>